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2"/>
  </p:normalViewPr>
  <p:slideViewPr>
    <p:cSldViewPr snapToGrid="0" snapToObjects="1">
      <p:cViewPr varScale="1">
        <p:scale>
          <a:sx n="84" d="100"/>
          <a:sy n="84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DE42-ACE5-2D44-B251-4BE09402BE4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AA82B-961D-B84F-9181-4B0B8607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AA82B-961D-B84F-9181-4B0B8607E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1E25-B6CE-7946-ACE7-14A82668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F9B3-E299-064C-888A-A3E458343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252C-9984-2243-A1D1-2F8D7919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0F0B-C5FD-DF40-989C-FA9FDBA0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BACF-15BD-664C-99B1-93797A2D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6BC-D232-B246-9DC0-5A4ED614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00225-C627-C142-9E29-FD8B3813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D3B4-83EC-A04E-9C97-9F005EB8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B42F-E03F-BA4B-8420-272C8543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9EE9-125E-D24A-92D6-02199A89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7B55E-6C63-2B4E-8BF9-7BF87D658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C256-007F-9141-961A-2CF4CF24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5F58-ED47-A04E-84AF-00404EC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C650-7E0F-0248-8B3C-26FB39DF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7E17-D2BA-0945-BEE7-E321FCD5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2073-FD0F-EC4F-AAE9-BA190AB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0203-E754-AE40-BD08-88A62CC9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FBEB-491B-C14F-9846-3FB53522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04F1-30E9-D443-8617-4690C31D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A5EE-3043-7F47-921E-9291D0B5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2059-93F3-CE42-919D-4B548401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FA81-B5FC-7F4E-9620-933419C5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74A2-4CDA-BD48-B732-975BEA7D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10C2-24E8-3D45-AB51-2F4E983B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25CE-7A82-9B47-8BA0-51B5A0E0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AFA-3FC9-904A-B54B-0B1C81E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3E77-7F11-044D-865C-F18D37E9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7FDC-910E-394C-A25D-E4469848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FF84-D6F7-D444-A7D8-6EE379DA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CA67-86DC-5944-9DD3-3EF801B9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E141-D2C6-D44F-9CB1-3E2A1685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38AC-C6F8-764E-ABC0-684F7D4A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C359-4FF5-624B-9AEE-FAF878F6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F7715-1D46-A047-B519-5250067E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6607C-2FA8-0F46-A824-31191C1BA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095F-8340-A343-B214-C0FE1C8B3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73B06-C6F5-8743-913D-6D7EB12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07CE-6B90-DE44-A0DF-08E88DB3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6A3E8-9012-DE46-A254-1937ACD4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FE2B-1A02-2B4A-81BC-3B87F692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C2BAD-DB14-324F-8E3A-4DB9BC28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551F-A868-3D41-9A44-AD6EC09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BF8D-07AD-164E-8C3B-6FD3115C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40319-C4D9-7C4F-8530-6C8A3B2A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82C1-0CF1-0F4B-9F50-E92A3FE1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797C6-86ED-4D45-9B02-A68B07D9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1AFC-D117-BB40-9D29-5AE57AF7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5E21-53BF-344E-97AE-EDA5EC00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0B1F-F7F0-1347-8538-C4AAE7CA1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03D6-CA4F-ED4D-9E4F-DC9807A0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D7C0-04C0-1747-9D8D-44E4949B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70E8-E0C8-5648-AE33-BB8C2E2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9B8F-5DA9-A449-97B8-1C22D42C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27945-C096-994E-A748-31FBA26C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1DE3-6AA2-9242-A654-B49EB00D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D6372-B910-B943-89E0-F4B6E32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5176B-D778-7B4B-A6FB-64644DD0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6967-F286-C645-80AC-8012B27C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14A0F-9056-F64A-A33A-9F482AE5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D724-7F9D-8849-AB0A-9B7387A0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8403-4119-CE4D-84DD-1616647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A51F-13BC-5945-BBC4-6F6E95A08EA1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FDBF-E4E6-D944-B6EA-A661BAAC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9F6-5237-E44E-ABFB-2F0A773B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CBEA-6C4A-2846-9488-EA04320D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B165A-BD2F-A340-BDBF-ACF3E6F26564}"/>
              </a:ext>
            </a:extLst>
          </p:cNvPr>
          <p:cNvSpPr/>
          <p:nvPr/>
        </p:nvSpPr>
        <p:spPr>
          <a:xfrm>
            <a:off x="1737360" y="441960"/>
            <a:ext cx="4267200" cy="5654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ABDB0-A24F-4C4E-B1A7-B4AF8D40D17B}"/>
              </a:ext>
            </a:extLst>
          </p:cNvPr>
          <p:cNvSpPr/>
          <p:nvPr/>
        </p:nvSpPr>
        <p:spPr>
          <a:xfrm>
            <a:off x="2079523" y="707923"/>
            <a:ext cx="1224116" cy="6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00B30-CB9A-AA40-8CAE-DFD0BF6A1AE7}"/>
              </a:ext>
            </a:extLst>
          </p:cNvPr>
          <p:cNvSpPr txBox="1"/>
          <p:nvPr/>
        </p:nvSpPr>
        <p:spPr>
          <a:xfrm>
            <a:off x="2079523" y="707923"/>
            <a:ext cx="11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Challenge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1E71B-6257-AB4F-B73C-EE905016A083}"/>
              </a:ext>
            </a:extLst>
          </p:cNvPr>
          <p:cNvSpPr/>
          <p:nvPr/>
        </p:nvSpPr>
        <p:spPr>
          <a:xfrm>
            <a:off x="4286345" y="707923"/>
            <a:ext cx="1224116" cy="634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07F11-1C51-024E-B086-B2DAB9120434}"/>
              </a:ext>
            </a:extLst>
          </p:cNvPr>
          <p:cNvSpPr txBox="1"/>
          <p:nvPr/>
        </p:nvSpPr>
        <p:spPr>
          <a:xfrm>
            <a:off x="4286345" y="707923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</a:p>
          <a:p>
            <a:r>
              <a:rPr lang="en-US" dirty="0"/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33107-B814-6845-A35F-6CEBE9830FE3}"/>
              </a:ext>
            </a:extLst>
          </p:cNvPr>
          <p:cNvSpPr/>
          <p:nvPr/>
        </p:nvSpPr>
        <p:spPr>
          <a:xfrm>
            <a:off x="2433484" y="1755058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A18C4-58B6-0342-9898-0880A97367E2}"/>
              </a:ext>
            </a:extLst>
          </p:cNvPr>
          <p:cNvSpPr txBox="1"/>
          <p:nvPr/>
        </p:nvSpPr>
        <p:spPr>
          <a:xfrm>
            <a:off x="3303639" y="1917134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B957F3-F71E-CE4A-B9B6-BEE1C01EBD43}"/>
              </a:ext>
            </a:extLst>
          </p:cNvPr>
          <p:cNvSpPr/>
          <p:nvPr/>
        </p:nvSpPr>
        <p:spPr>
          <a:xfrm>
            <a:off x="2433484" y="2819089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D9EA-BAFE-7043-97D6-63123704E7C8}"/>
              </a:ext>
            </a:extLst>
          </p:cNvPr>
          <p:cNvSpPr txBox="1"/>
          <p:nvPr/>
        </p:nvSpPr>
        <p:spPr>
          <a:xfrm>
            <a:off x="2546650" y="2866243"/>
            <a:ext cx="11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Fred’s challenge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09B5B-1A93-1241-8655-662314DD11B4}"/>
              </a:ext>
            </a:extLst>
          </p:cNvPr>
          <p:cNvSpPr txBox="1"/>
          <p:nvPr/>
        </p:nvSpPr>
        <p:spPr>
          <a:xfrm>
            <a:off x="3908034" y="2861498"/>
            <a:ext cx="11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of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C4B74-3386-D046-8F22-D52AC59EC3B1}"/>
              </a:ext>
            </a:extLst>
          </p:cNvPr>
          <p:cNvSpPr txBox="1"/>
          <p:nvPr/>
        </p:nvSpPr>
        <p:spPr>
          <a:xfrm>
            <a:off x="7333389" y="420795"/>
            <a:ext cx="3333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Fred’s Challenge</a:t>
            </a:r>
          </a:p>
          <a:p>
            <a:r>
              <a:rPr lang="en-US" dirty="0"/>
              <a:t>$500 Pot</a:t>
            </a:r>
          </a:p>
          <a:p>
            <a:endParaRPr lang="en-US" dirty="0"/>
          </a:p>
          <a:p>
            <a:r>
              <a:rPr lang="en-US" dirty="0"/>
              <a:t>Players:</a:t>
            </a:r>
          </a:p>
          <a:p>
            <a:r>
              <a:rPr lang="en-US" dirty="0"/>
              <a:t>A                       6000</a:t>
            </a:r>
          </a:p>
          <a:p>
            <a:r>
              <a:rPr lang="en-US" dirty="0"/>
              <a:t>You                   3000</a:t>
            </a:r>
          </a:p>
          <a:p>
            <a:r>
              <a:rPr lang="en-US" dirty="0"/>
              <a:t>B                       2000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2D9F40-27A7-5D41-893F-413185E81B7E}"/>
              </a:ext>
            </a:extLst>
          </p:cNvPr>
          <p:cNvSpPr/>
          <p:nvPr/>
        </p:nvSpPr>
        <p:spPr>
          <a:xfrm>
            <a:off x="7167744" y="273311"/>
            <a:ext cx="4419600" cy="402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EB1AD4-B5C0-2440-AB69-16CB99B7DA1A}"/>
              </a:ext>
            </a:extLst>
          </p:cNvPr>
          <p:cNvSpPr/>
          <p:nvPr/>
        </p:nvSpPr>
        <p:spPr>
          <a:xfrm>
            <a:off x="7466124" y="3398507"/>
            <a:ext cx="3200400" cy="501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5A050A-13CB-CD44-BAF9-002626429E35}"/>
              </a:ext>
            </a:extLst>
          </p:cNvPr>
          <p:cNvSpPr txBox="1"/>
          <p:nvPr/>
        </p:nvSpPr>
        <p:spPr>
          <a:xfrm>
            <a:off x="7333389" y="2439037"/>
            <a:ext cx="357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Chat:</a:t>
            </a:r>
          </a:p>
          <a:p>
            <a:r>
              <a:rPr lang="en-US" dirty="0"/>
              <a:t>Player A 9/1/10 9:00AM - </a:t>
            </a:r>
            <a:r>
              <a:rPr lang="en-US" dirty="0" err="1"/>
              <a:t>asfs</a:t>
            </a:r>
            <a:r>
              <a:rPr lang="en-US" dirty="0"/>
              <a:t> </a:t>
            </a:r>
            <a:r>
              <a:rPr lang="en-US" dirty="0" err="1"/>
              <a:t>aasf</a:t>
            </a:r>
            <a:endParaRPr lang="en-US" dirty="0"/>
          </a:p>
          <a:p>
            <a:r>
              <a:rPr lang="en-US" dirty="0"/>
              <a:t>Player B -9/1/10 9:30AM - </a:t>
            </a:r>
            <a:r>
              <a:rPr lang="en-US" dirty="0" err="1"/>
              <a:t>asdfasadf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89DC4-D8A8-9640-A87B-B0BDA38EDBBF}"/>
              </a:ext>
            </a:extLst>
          </p:cNvPr>
          <p:cNvSpPr txBox="1"/>
          <p:nvPr/>
        </p:nvSpPr>
        <p:spPr>
          <a:xfrm>
            <a:off x="7466124" y="3930289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2C6B5FC-6AA4-EC44-9097-C8DEEBFB7CCD}"/>
              </a:ext>
            </a:extLst>
          </p:cNvPr>
          <p:cNvSpPr/>
          <p:nvPr/>
        </p:nvSpPr>
        <p:spPr>
          <a:xfrm>
            <a:off x="2434291" y="4052834"/>
            <a:ext cx="2748021" cy="49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Available 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645DB-884B-7640-8DB5-38678EB116B0}"/>
              </a:ext>
            </a:extLst>
          </p:cNvPr>
          <p:cNvCxnSpPr>
            <a:cxnSpLocks/>
          </p:cNvCxnSpPr>
          <p:nvPr/>
        </p:nvCxnSpPr>
        <p:spPr>
          <a:xfrm flipV="1">
            <a:off x="5172666" y="2138516"/>
            <a:ext cx="1995078" cy="105923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10D5F-921A-304C-8A3E-BC47DFFEC481}"/>
              </a:ext>
            </a:extLst>
          </p:cNvPr>
          <p:cNvSpPr/>
          <p:nvPr/>
        </p:nvSpPr>
        <p:spPr>
          <a:xfrm>
            <a:off x="7167744" y="4486711"/>
            <a:ext cx="4419600" cy="217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68612-5E97-E84A-8E68-169D8956744E}"/>
              </a:ext>
            </a:extLst>
          </p:cNvPr>
          <p:cNvSpPr/>
          <p:nvPr/>
        </p:nvSpPr>
        <p:spPr>
          <a:xfrm>
            <a:off x="7466124" y="4617846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04E261-C0C8-8145-B40B-29595D696DEB}"/>
              </a:ext>
            </a:extLst>
          </p:cNvPr>
          <p:cNvSpPr txBox="1"/>
          <p:nvPr/>
        </p:nvSpPr>
        <p:spPr>
          <a:xfrm>
            <a:off x="7518084" y="4641422"/>
            <a:ext cx="129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name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AF6E44-D611-0A4D-BFEA-28FEFA43BA95}"/>
              </a:ext>
            </a:extLst>
          </p:cNvPr>
          <p:cNvSpPr/>
          <p:nvPr/>
        </p:nvSpPr>
        <p:spPr>
          <a:xfrm>
            <a:off x="10441858" y="4793226"/>
            <a:ext cx="693174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DF8CEC-24C4-4F48-A011-DF05079421E6}"/>
              </a:ext>
            </a:extLst>
          </p:cNvPr>
          <p:cNvSpPr/>
          <p:nvPr/>
        </p:nvSpPr>
        <p:spPr>
          <a:xfrm>
            <a:off x="7466124" y="5446760"/>
            <a:ext cx="2685140" cy="693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065B9-E357-1E48-AB33-A1F31BB008C8}"/>
              </a:ext>
            </a:extLst>
          </p:cNvPr>
          <p:cNvSpPr txBox="1"/>
          <p:nvPr/>
        </p:nvSpPr>
        <p:spPr>
          <a:xfrm>
            <a:off x="7518084" y="5504340"/>
            <a:ext cx="129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name</a:t>
            </a:r>
          </a:p>
          <a:p>
            <a:r>
              <a:rPr lang="en-US" dirty="0"/>
              <a:t>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4C45A7-E32D-E54F-BDC5-B51F5BD71DD8}"/>
              </a:ext>
            </a:extLst>
          </p:cNvPr>
          <p:cNvSpPr/>
          <p:nvPr/>
        </p:nvSpPr>
        <p:spPr>
          <a:xfrm>
            <a:off x="10441858" y="5576491"/>
            <a:ext cx="693174" cy="30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C755D1-3164-DC41-8E0B-295B4F0F17B9}"/>
              </a:ext>
            </a:extLst>
          </p:cNvPr>
          <p:cNvCxnSpPr>
            <a:cxnSpLocks/>
          </p:cNvCxnSpPr>
          <p:nvPr/>
        </p:nvCxnSpPr>
        <p:spPr>
          <a:xfrm>
            <a:off x="5231790" y="4346077"/>
            <a:ext cx="2101599" cy="1100683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C933B7-5661-1546-9C06-A3FA4BBB9CA3}"/>
              </a:ext>
            </a:extLst>
          </p:cNvPr>
          <p:cNvSpPr txBox="1"/>
          <p:nvPr/>
        </p:nvSpPr>
        <p:spPr>
          <a:xfrm>
            <a:off x="2316480" y="137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A5A55-F633-1943-BD8C-A242275B5021}"/>
              </a:ext>
            </a:extLst>
          </p:cNvPr>
          <p:cNvSpPr txBox="1"/>
          <p:nvPr/>
        </p:nvSpPr>
        <p:spPr>
          <a:xfrm>
            <a:off x="8081485" y="0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/challenge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6FA721-2253-FD40-BC0E-D7EFDA9B97DB}"/>
              </a:ext>
            </a:extLst>
          </p:cNvPr>
          <p:cNvSpPr txBox="1"/>
          <p:nvPr/>
        </p:nvSpPr>
        <p:spPr>
          <a:xfrm>
            <a:off x="6345496" y="4540044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/events</a:t>
            </a:r>
          </a:p>
        </p:txBody>
      </p:sp>
    </p:spTree>
    <p:extLst>
      <p:ext uri="{BB962C8B-B14F-4D97-AF65-F5344CB8AC3E}">
        <p14:creationId xmlns:p14="http://schemas.microsoft.com/office/powerpoint/2010/main" val="421043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DB61F-78E4-244F-A802-7002548B98A6}"/>
              </a:ext>
            </a:extLst>
          </p:cNvPr>
          <p:cNvSpPr/>
          <p:nvPr/>
        </p:nvSpPr>
        <p:spPr>
          <a:xfrm>
            <a:off x="958651" y="471948"/>
            <a:ext cx="3952567" cy="55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88AC-F442-9942-B2E4-ED2316C317AB}"/>
              </a:ext>
            </a:extLst>
          </p:cNvPr>
          <p:cNvSpPr txBox="1"/>
          <p:nvPr/>
        </p:nvSpPr>
        <p:spPr>
          <a:xfrm>
            <a:off x="2286005" y="604684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4C491D-88F8-664F-9942-E4E2D28AB680}"/>
              </a:ext>
            </a:extLst>
          </p:cNvPr>
          <p:cNvSpPr/>
          <p:nvPr/>
        </p:nvSpPr>
        <p:spPr>
          <a:xfrm>
            <a:off x="1533838" y="1032391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105E0-C63F-604D-A7BA-23D8D53C3290}"/>
              </a:ext>
            </a:extLst>
          </p:cNvPr>
          <p:cNvSpPr/>
          <p:nvPr/>
        </p:nvSpPr>
        <p:spPr>
          <a:xfrm>
            <a:off x="1533838" y="1740314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BEF94C-1DCE-1544-9C91-FA9DAB3C6C9B}"/>
              </a:ext>
            </a:extLst>
          </p:cNvPr>
          <p:cNvSpPr/>
          <p:nvPr/>
        </p:nvSpPr>
        <p:spPr>
          <a:xfrm>
            <a:off x="1533838" y="2448237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Nickname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ED0EAC-16CC-E24B-B4F1-A928A1495CF1}"/>
              </a:ext>
            </a:extLst>
          </p:cNvPr>
          <p:cNvSpPr/>
          <p:nvPr/>
        </p:nvSpPr>
        <p:spPr>
          <a:xfrm>
            <a:off x="1533838" y="3156160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Phone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8BDC8B-7BE3-7D41-8876-60F1D85D4C25}"/>
              </a:ext>
            </a:extLst>
          </p:cNvPr>
          <p:cNvSpPr/>
          <p:nvPr/>
        </p:nvSpPr>
        <p:spPr>
          <a:xfrm>
            <a:off x="1533838" y="3864083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Fitness device info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7CFDD5-2351-D54E-A95B-908068DB759F}"/>
              </a:ext>
            </a:extLst>
          </p:cNvPr>
          <p:cNvSpPr/>
          <p:nvPr/>
        </p:nvSpPr>
        <p:spPr>
          <a:xfrm>
            <a:off x="1533838" y="4572006"/>
            <a:ext cx="2536722" cy="6046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Venmo account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C844C4-6FFD-9641-9CF0-F8E8416D81B2}"/>
              </a:ext>
            </a:extLst>
          </p:cNvPr>
          <p:cNvSpPr/>
          <p:nvPr/>
        </p:nvSpPr>
        <p:spPr>
          <a:xfrm>
            <a:off x="3226199" y="5383161"/>
            <a:ext cx="1168826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0643B-BE1E-564C-B7F0-DDBBF0016F69}"/>
              </a:ext>
            </a:extLst>
          </p:cNvPr>
          <p:cNvSpPr txBox="1"/>
          <p:nvPr/>
        </p:nvSpPr>
        <p:spPr>
          <a:xfrm>
            <a:off x="1233539" y="73429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F7008B-9556-4049-BE3D-CED261D0BFFB}"/>
              </a:ext>
            </a:extLst>
          </p:cNvPr>
          <p:cNvSpPr/>
          <p:nvPr/>
        </p:nvSpPr>
        <p:spPr>
          <a:xfrm>
            <a:off x="6662573" y="587786"/>
            <a:ext cx="3952567" cy="550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5CF0E-E84E-AC43-846C-B507F9D87B7B}"/>
              </a:ext>
            </a:extLst>
          </p:cNvPr>
          <p:cNvSpPr txBox="1"/>
          <p:nvPr/>
        </p:nvSpPr>
        <p:spPr>
          <a:xfrm>
            <a:off x="7670450" y="720521"/>
            <a:ext cx="19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Challenge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14A3001-AE58-5542-B90C-E89E5767EBCB}"/>
              </a:ext>
            </a:extLst>
          </p:cNvPr>
          <p:cNvSpPr/>
          <p:nvPr/>
        </p:nvSpPr>
        <p:spPr>
          <a:xfrm>
            <a:off x="8179831" y="1124411"/>
            <a:ext cx="2376046" cy="3164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32F8630-C3C4-274B-A608-F6258ADCFE77}"/>
              </a:ext>
            </a:extLst>
          </p:cNvPr>
          <p:cNvSpPr/>
          <p:nvPr/>
        </p:nvSpPr>
        <p:spPr>
          <a:xfrm>
            <a:off x="8179831" y="1485903"/>
            <a:ext cx="2349839" cy="30234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C267BA-77FE-364C-88A7-1F5A757F9258}"/>
              </a:ext>
            </a:extLst>
          </p:cNvPr>
          <p:cNvSpPr/>
          <p:nvPr/>
        </p:nvSpPr>
        <p:spPr>
          <a:xfrm>
            <a:off x="8141938" y="1846412"/>
            <a:ext cx="2349839" cy="3324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74C6A-1457-7E4C-9113-0FE5AEE78197}"/>
              </a:ext>
            </a:extLst>
          </p:cNvPr>
          <p:cNvSpPr txBox="1"/>
          <p:nvPr/>
        </p:nvSpPr>
        <p:spPr>
          <a:xfrm>
            <a:off x="7185381" y="117034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EA990-6F5B-FC48-806B-2D67A2E203A2}"/>
              </a:ext>
            </a:extLst>
          </p:cNvPr>
          <p:cNvSpPr/>
          <p:nvPr/>
        </p:nvSpPr>
        <p:spPr>
          <a:xfrm>
            <a:off x="7236614" y="2296573"/>
            <a:ext cx="3008671" cy="1468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A9517-77BB-CA4F-90E6-EB4C6A4846E9}"/>
              </a:ext>
            </a:extLst>
          </p:cNvPr>
          <p:cNvSpPr txBox="1"/>
          <p:nvPr/>
        </p:nvSpPr>
        <p:spPr>
          <a:xfrm>
            <a:off x="8195259" y="2370315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6055DE-4F03-D145-91D4-F2FDAB0EA07B}"/>
              </a:ext>
            </a:extLst>
          </p:cNvPr>
          <p:cNvSpPr/>
          <p:nvPr/>
        </p:nvSpPr>
        <p:spPr>
          <a:xfrm>
            <a:off x="7961174" y="2706305"/>
            <a:ext cx="1415846" cy="390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1C66A-1772-D948-B2D8-4F4AC31AEE02}"/>
              </a:ext>
            </a:extLst>
          </p:cNvPr>
          <p:cNvSpPr txBox="1"/>
          <p:nvPr/>
        </p:nvSpPr>
        <p:spPr>
          <a:xfrm>
            <a:off x="8287421" y="26944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in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4A0DAF-8088-BF4B-BF39-B8D0B756B09D}"/>
              </a:ext>
            </a:extLst>
          </p:cNvPr>
          <p:cNvSpPr/>
          <p:nvPr/>
        </p:nvSpPr>
        <p:spPr>
          <a:xfrm>
            <a:off x="7986660" y="3156179"/>
            <a:ext cx="1415846" cy="390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EFC2FA-FC16-4B4E-BA2F-00FFDF540C11}"/>
              </a:ext>
            </a:extLst>
          </p:cNvPr>
          <p:cNvSpPr txBox="1"/>
          <p:nvPr/>
        </p:nvSpPr>
        <p:spPr>
          <a:xfrm>
            <a:off x="8141938" y="3137537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Target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02A918-EC04-D943-8D33-3E4F431DFA8C}"/>
              </a:ext>
            </a:extLst>
          </p:cNvPr>
          <p:cNvSpPr/>
          <p:nvPr/>
        </p:nvSpPr>
        <p:spPr>
          <a:xfrm>
            <a:off x="7236614" y="3806867"/>
            <a:ext cx="3008671" cy="2151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AB772-8834-7747-8FD9-83C7C40AD611}"/>
              </a:ext>
            </a:extLst>
          </p:cNvPr>
          <p:cNvSpPr txBox="1"/>
          <p:nvPr/>
        </p:nvSpPr>
        <p:spPr>
          <a:xfrm>
            <a:off x="8261782" y="3806867"/>
            <a:ext cx="110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</a:t>
            </a:r>
          </a:p>
          <a:p>
            <a:r>
              <a:rPr lang="en-US" dirty="0"/>
              <a:t>Challenge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A84634-F98C-4C43-B96E-CB43611483AB}"/>
              </a:ext>
            </a:extLst>
          </p:cNvPr>
          <p:cNvSpPr/>
          <p:nvPr/>
        </p:nvSpPr>
        <p:spPr>
          <a:xfrm>
            <a:off x="7821219" y="4453198"/>
            <a:ext cx="1828801" cy="1305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95625-E20C-C143-8898-0DC4663BFDBB}"/>
              </a:ext>
            </a:extLst>
          </p:cNvPr>
          <p:cNvSpPr txBox="1"/>
          <p:nvPr/>
        </p:nvSpPr>
        <p:spPr>
          <a:xfrm>
            <a:off x="7832343" y="4557942"/>
            <a:ext cx="1817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Loser will run a </a:t>
            </a:r>
          </a:p>
          <a:p>
            <a:r>
              <a:rPr lang="en-US" dirty="0"/>
              <a:t>Half marathon in </a:t>
            </a:r>
          </a:p>
          <a:p>
            <a:r>
              <a:rPr lang="en-US" dirty="0"/>
              <a:t>6 months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E2EDB3-B0F4-F445-AA9D-9BD66A9680B0}"/>
              </a:ext>
            </a:extLst>
          </p:cNvPr>
          <p:cNvSpPr txBox="1"/>
          <p:nvPr/>
        </p:nvSpPr>
        <p:spPr>
          <a:xfrm>
            <a:off x="7521413" y="212193"/>
            <a:ext cx="8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/create</a:t>
            </a:r>
          </a:p>
        </p:txBody>
      </p:sp>
    </p:spTree>
    <p:extLst>
      <p:ext uri="{BB962C8B-B14F-4D97-AF65-F5344CB8AC3E}">
        <p14:creationId xmlns:p14="http://schemas.microsoft.com/office/powerpoint/2010/main" val="334808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100</Words>
  <Application>Microsoft Macintosh PowerPoint</Application>
  <PresentationFormat>Widescreen</PresentationFormat>
  <Paragraphs>53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Beatty, Annette</dc:creator>
  <cp:lastModifiedBy>Beatty, Annette</cp:lastModifiedBy>
  <cp:revision>7</cp:revision>
  <dcterms:created xsi:type="dcterms:W3CDTF">2018-10-01T06:18:29Z</dcterms:created>
  <dcterms:modified xsi:type="dcterms:W3CDTF">2018-10-04T02:15:25Z</dcterms:modified>
</cp:coreProperties>
</file>