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2976c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2976c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2976c0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52976c0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2976c0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2976c0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Is there a difference in sentiment between the Ukraine war and other global conflicts?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23625"/>
            <a:ext cx="37275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181550"/>
            <a:ext cx="3446650" cy="29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29850" y="1191425"/>
            <a:ext cx="39810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Armed Conflict Location &amp; Event Data Project (ACLED) is a disaggregated data collection, analysis, and crisis mapping project.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50450" y="42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News </a:t>
            </a:r>
            <a:r>
              <a:rPr lang="en"/>
              <a:t>sources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