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Blinker SemiBold"/>
      <p:regular r:id="rId57"/>
      <p:bold r:id="rId58"/>
    </p:embeddedFont>
    <p:embeddedFont>
      <p:font typeface="Fira Sans Condensed Medium"/>
      <p:regular r:id="rId59"/>
      <p:bold r:id="rId60"/>
      <p:italic r:id="rId61"/>
      <p:boldItalic r:id="rId62"/>
    </p:embeddedFont>
    <p:embeddedFont>
      <p:font typeface="Blinker"/>
      <p:regular r:id="rId63"/>
      <p:bold r:id="rId64"/>
    </p:embeddedFont>
    <p:embeddedFont>
      <p:font typeface="Big Shoulders Text Light"/>
      <p:regular r:id="rId65"/>
      <p:bold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FiraSansCondensedMedium-boldItalic.fntdata"/><Relationship Id="rId61" Type="http://schemas.openxmlformats.org/officeDocument/2006/relationships/font" Target="fonts/FiraSansCondensedMedium-italic.fntdata"/><Relationship Id="rId20" Type="http://schemas.openxmlformats.org/officeDocument/2006/relationships/slide" Target="slides/slide15.xml"/><Relationship Id="rId64" Type="http://schemas.openxmlformats.org/officeDocument/2006/relationships/font" Target="fonts/Blinker-bold.fntdata"/><Relationship Id="rId63" Type="http://schemas.openxmlformats.org/officeDocument/2006/relationships/font" Target="fonts/Blinker-regular.fntdata"/><Relationship Id="rId22" Type="http://schemas.openxmlformats.org/officeDocument/2006/relationships/slide" Target="slides/slide17.xml"/><Relationship Id="rId66" Type="http://schemas.openxmlformats.org/officeDocument/2006/relationships/font" Target="fonts/BigShouldersTextLight-bold.fntdata"/><Relationship Id="rId21" Type="http://schemas.openxmlformats.org/officeDocument/2006/relationships/slide" Target="slides/slide16.xml"/><Relationship Id="rId65" Type="http://schemas.openxmlformats.org/officeDocument/2006/relationships/font" Target="fonts/BigShouldersTextLight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FiraSansCondensedMedium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BlinkerSemiBold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FiraSansCondensedMedium-regular.fntdata"/><Relationship Id="rId14" Type="http://schemas.openxmlformats.org/officeDocument/2006/relationships/slide" Target="slides/slide9.xml"/><Relationship Id="rId58" Type="http://schemas.openxmlformats.org/officeDocument/2006/relationships/font" Target="fonts/BlinkerSemiBo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263b3cb553e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263b3cb553e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63b3cb553e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63b3cb553e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63b3cb553e_0_1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63b3cb553e_0_1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263b3cb553e_0_2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263b3cb553e_0_2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263b3cb553e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263b3cb553e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63b3cb553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63b3cb553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63b3cb553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63b3cb553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63b3cb553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263b3cb553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63b3cb553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63b3cb553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263b3cb553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263b3cb553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5cbfaaaff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5cbfaaaff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263b3cb553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263b3cb553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263b3cb553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263b3cb553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263b3cb553e_0_2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263b3cb553e_0_2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263b3cb553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263b3cb553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263b3cb553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263b3cb553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263b3cb553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263b3cb553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263b3cb553e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263b3cb553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263b3cb553e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263b3cb553e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263b3cb553e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263b3cb553e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263b3cb553e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263b3cb553e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ab38256eb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ab38256eb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263b3cb553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263b3cb553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263b3cb553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263b3cb553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263b3cb553e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263b3cb553e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263b3cb553e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263b3cb553e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263b3cb553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263b3cb553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263b3cb553e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263b3cb553e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263b3cb553e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263b3cb553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263b3cb553e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263b3cb553e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263b3cb553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263b3cb553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263b3cb553e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263b3cb553e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63b3cb55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63b3cb55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263b3cb553e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263b3cb553e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263b3cb553e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263b3cb553e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263b3cb553e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263b3cb553e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263b3cb553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263b3cb553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63b3cb553e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263b3cb553e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63b3cb553e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263b3cb553e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263b3cb553e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263b3cb553e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63b3cb553e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63b3cb553e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263b3cb553e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263b3cb553e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63b3cb553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63b3cb553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a25d6e3485_0_8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a25d6e3485_0_8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263b3cb553e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263b3cb553e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a2ced7fe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a2ced7fe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63b3cb553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263b3cb553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63b3cb553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63b3cb553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63b3cb553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63b3cb553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63b3cb553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263b3cb553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38500" y="1274925"/>
            <a:ext cx="4467000" cy="19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7200"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841100" y="3460575"/>
            <a:ext cx="54618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1637228" y="2573586"/>
            <a:ext cx="4466851" cy="4466944"/>
            <a:chOff x="4826272" y="-586639"/>
            <a:chExt cx="4466851" cy="4466944"/>
          </a:xfrm>
        </p:grpSpPr>
        <p:sp>
          <p:nvSpPr>
            <p:cNvPr id="13" name="Google Shape;13;p2"/>
            <p:cNvSpPr/>
            <p:nvPr/>
          </p:nvSpPr>
          <p:spPr>
            <a:xfrm rot="3192930">
              <a:off x="5463920" y="51285"/>
              <a:ext cx="3191553" cy="3191094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3192930">
              <a:off x="5606430" y="170765"/>
              <a:ext cx="2960223" cy="2960249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3192930">
              <a:off x="5748583" y="290066"/>
              <a:ext cx="2729352" cy="2729378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3192930">
              <a:off x="5890915" y="409010"/>
              <a:ext cx="2498507" cy="2498966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3192930">
              <a:off x="6033241" y="528373"/>
              <a:ext cx="2267661" cy="2267661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3192930">
              <a:off x="6175394" y="647674"/>
              <a:ext cx="2036790" cy="2036790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3192930">
              <a:off x="6317537" y="766970"/>
              <a:ext cx="1805919" cy="1805945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3192930">
              <a:off x="6459669" y="886261"/>
              <a:ext cx="1575074" cy="1575074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3192930">
              <a:off x="6601817" y="1005572"/>
              <a:ext cx="1344228" cy="1344202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3192930">
              <a:off x="6744337" y="1125032"/>
              <a:ext cx="1112898" cy="1113382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3192930">
              <a:off x="6886490" y="1244333"/>
              <a:ext cx="882027" cy="882511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3192930">
              <a:off x="7028827" y="1363726"/>
              <a:ext cx="651156" cy="651181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3192930">
              <a:off x="7170954" y="1483027"/>
              <a:ext cx="420336" cy="420310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5488461" y="-1838315"/>
            <a:ext cx="5195283" cy="5194829"/>
            <a:chOff x="2939461" y="-1097015"/>
            <a:chExt cx="5195283" cy="5194829"/>
          </a:xfrm>
        </p:grpSpPr>
        <p:sp>
          <p:nvSpPr>
            <p:cNvPr id="27" name="Google Shape;27;p2"/>
            <p:cNvSpPr/>
            <p:nvPr/>
          </p:nvSpPr>
          <p:spPr>
            <a:xfrm rot="821724">
              <a:off x="3387261" y="-649133"/>
              <a:ext cx="4299684" cy="4299066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821724">
              <a:off x="3574447" y="-512444"/>
              <a:ext cx="3988035" cy="3988069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821724">
              <a:off x="3761028" y="-375828"/>
              <a:ext cx="3677003" cy="3677038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821724">
              <a:off x="3947681" y="-239817"/>
              <a:ext cx="3366007" cy="3366625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821724">
              <a:off x="4134306" y="-103230"/>
              <a:ext cx="3055010" cy="3055010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821724">
              <a:off x="4320887" y="33386"/>
              <a:ext cx="2743979" cy="2743979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821724">
              <a:off x="4507463" y="170001"/>
              <a:ext cx="2432947" cy="2432982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821724">
              <a:off x="4694010" y="306614"/>
              <a:ext cx="2121951" cy="2121951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821724">
              <a:off x="4880591" y="443234"/>
              <a:ext cx="1810954" cy="1810919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821724">
              <a:off x="5067781" y="579889"/>
              <a:ext cx="1499304" cy="1499957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821724">
              <a:off x="5254362" y="716505"/>
              <a:ext cx="1188273" cy="1188926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821724">
              <a:off x="5441016" y="853130"/>
              <a:ext cx="877242" cy="877276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821724">
              <a:off x="5627563" y="989746"/>
              <a:ext cx="566279" cy="566245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-2527143" y="-2355382"/>
            <a:ext cx="4783996" cy="4995679"/>
            <a:chOff x="-11503756" y="-7170832"/>
            <a:chExt cx="4783996" cy="4995679"/>
          </a:xfrm>
        </p:grpSpPr>
        <p:sp>
          <p:nvSpPr>
            <p:cNvPr id="41" name="Google Shape;41;p2"/>
            <p:cNvSpPr/>
            <p:nvPr/>
          </p:nvSpPr>
          <p:spPr>
            <a:xfrm rot="-4010284">
              <a:off x="-10014305" y="-5215960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4010284">
              <a:off x="-10255911" y="-5319321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4010284">
              <a:off x="-10490515" y="-5419695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4010284">
              <a:off x="-10711138" y="-5514079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4010284">
              <a:off x="-10945750" y="-5614448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4010284">
              <a:off x="-11187349" y="-5717799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4010284">
              <a:off x="-10414254" y="-5433774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4010284">
              <a:off x="-10544542" y="-5489512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4010284">
              <a:off x="-10816820" y="-5605995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4010284">
              <a:off x="-11043719" y="-5703065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4010284">
              <a:off x="-11278183" y="-5803371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4010284">
              <a:off x="-11496583" y="-5896804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4010284">
              <a:off x="-11735409" y="-5998976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6805507" y="2573568"/>
            <a:ext cx="4783996" cy="4995679"/>
            <a:chOff x="-13842256" y="-7832082"/>
            <a:chExt cx="4783996" cy="4995679"/>
          </a:xfrm>
        </p:grpSpPr>
        <p:sp>
          <p:nvSpPr>
            <p:cNvPr id="55" name="Google Shape;55;p2"/>
            <p:cNvSpPr/>
            <p:nvPr/>
          </p:nvSpPr>
          <p:spPr>
            <a:xfrm rot="6789716">
              <a:off x="-13570683" y="-6398182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6789716">
              <a:off x="-13329077" y="-6294821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6789716">
              <a:off x="-13094472" y="-6194462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6789716">
              <a:off x="-12873849" y="-6100078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6789716">
              <a:off x="-12639238" y="-5999709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6789716">
              <a:off x="-12397639" y="-5896343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6789716">
              <a:off x="-14073909" y="-6660226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6789716">
              <a:off x="-13943621" y="-6604488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6789716">
              <a:off x="-13671342" y="-6488005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6789716">
              <a:off x="-13444444" y="-6390935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6789716">
              <a:off x="-13209980" y="-6290629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6789716">
              <a:off x="-12991579" y="-6197196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6789716">
              <a:off x="-12752754" y="-6095024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"/>
          <p:cNvSpPr txBox="1"/>
          <p:nvPr>
            <p:ph hasCustomPrompt="1" type="title"/>
          </p:nvPr>
        </p:nvSpPr>
        <p:spPr>
          <a:xfrm>
            <a:off x="713225" y="1721875"/>
            <a:ext cx="77175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1" name="Google Shape;261;p11"/>
          <p:cNvSpPr txBox="1"/>
          <p:nvPr>
            <p:ph idx="1" type="body"/>
          </p:nvPr>
        </p:nvSpPr>
        <p:spPr>
          <a:xfrm>
            <a:off x="2747625" y="3035813"/>
            <a:ext cx="36486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262" name="Google Shape;262;p11"/>
          <p:cNvGrpSpPr/>
          <p:nvPr/>
        </p:nvGrpSpPr>
        <p:grpSpPr>
          <a:xfrm>
            <a:off x="-3931290" y="-4617652"/>
            <a:ext cx="8707438" cy="8117821"/>
            <a:chOff x="2575035" y="-1141327"/>
            <a:chExt cx="8707438" cy="8117821"/>
          </a:xfrm>
        </p:grpSpPr>
        <p:sp>
          <p:nvSpPr>
            <p:cNvPr id="263" name="Google Shape;263;p11"/>
            <p:cNvSpPr/>
            <p:nvPr/>
          </p:nvSpPr>
          <p:spPr>
            <a:xfrm rot="1157744">
              <a:off x="3575146" y="-263506"/>
              <a:ext cx="6707218" cy="6362180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 rot="1157744">
              <a:off x="3765127" y="-84021"/>
              <a:ext cx="6327250" cy="6003204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 rot="1157744">
              <a:off x="3954733" y="96209"/>
              <a:ext cx="5948040" cy="564271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 rot="1157744">
              <a:off x="4144192" y="276436"/>
              <a:ext cx="5568830" cy="5282968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 rot="1157744">
              <a:off x="4333937" y="455949"/>
              <a:ext cx="5189620" cy="4923223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 rot="1157744">
              <a:off x="4523927" y="636202"/>
              <a:ext cx="4809626" cy="4562733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 rot="1157744">
              <a:off x="4713515" y="815687"/>
              <a:ext cx="4430443" cy="420375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 rot="1157744">
              <a:off x="4903122" y="995918"/>
              <a:ext cx="4051233" cy="3843266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 rot="1157744">
              <a:off x="5092580" y="1176144"/>
              <a:ext cx="3672023" cy="3483521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 rot="1157744">
              <a:off x="5282326" y="1355657"/>
              <a:ext cx="3292813" cy="3123775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11"/>
          <p:cNvGrpSpPr/>
          <p:nvPr/>
        </p:nvGrpSpPr>
        <p:grpSpPr>
          <a:xfrm>
            <a:off x="4501622" y="1680974"/>
            <a:ext cx="8707438" cy="8117821"/>
            <a:chOff x="-841378" y="-821476"/>
            <a:chExt cx="8707438" cy="8117821"/>
          </a:xfrm>
        </p:grpSpPr>
        <p:sp>
          <p:nvSpPr>
            <p:cNvPr id="274" name="Google Shape;274;p11"/>
            <p:cNvSpPr/>
            <p:nvPr/>
          </p:nvSpPr>
          <p:spPr>
            <a:xfrm rot="1157744">
              <a:off x="158733" y="56344"/>
              <a:ext cx="6707218" cy="6362180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 rot="1157744">
              <a:off x="348717" y="235836"/>
              <a:ext cx="6327250" cy="6003204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 rot="1157744">
              <a:off x="538328" y="416073"/>
              <a:ext cx="5948040" cy="564271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 rot="1157744">
              <a:off x="727789" y="596307"/>
              <a:ext cx="5568830" cy="5282968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 rot="1157744">
              <a:off x="917539" y="775827"/>
              <a:ext cx="5189620" cy="4923223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 rot="1157744">
              <a:off x="1107532" y="956087"/>
              <a:ext cx="4809626" cy="4562733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 rot="1157744">
              <a:off x="1297124" y="1135579"/>
              <a:ext cx="4430443" cy="420375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 rot="1157744">
              <a:off x="1486734" y="1315816"/>
              <a:ext cx="4051233" cy="3843266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 rot="1157744">
              <a:off x="1676196" y="1496049"/>
              <a:ext cx="3672023" cy="3483521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 rot="1157744">
              <a:off x="1865945" y="1675569"/>
              <a:ext cx="3292813" cy="3123775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/>
          <p:nvPr>
            <p:ph hasCustomPrompt="1" type="title"/>
          </p:nvPr>
        </p:nvSpPr>
        <p:spPr>
          <a:xfrm>
            <a:off x="2232588" y="1303350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/>
          <p:nvPr>
            <p:ph idx="1" type="subTitle"/>
          </p:nvPr>
        </p:nvSpPr>
        <p:spPr>
          <a:xfrm>
            <a:off x="2232588" y="2279076"/>
            <a:ext cx="2187300" cy="3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8" name="Google Shape;288;p13"/>
          <p:cNvSpPr txBox="1"/>
          <p:nvPr>
            <p:ph idx="2" type="subTitle"/>
          </p:nvPr>
        </p:nvSpPr>
        <p:spPr>
          <a:xfrm>
            <a:off x="2232588" y="1831447"/>
            <a:ext cx="21873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289" name="Google Shape;289;p13"/>
          <p:cNvSpPr txBox="1"/>
          <p:nvPr>
            <p:ph hasCustomPrompt="1" idx="3" type="title"/>
          </p:nvPr>
        </p:nvSpPr>
        <p:spPr>
          <a:xfrm>
            <a:off x="4724113" y="1303350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/>
          <p:nvPr>
            <p:ph idx="4" type="subTitle"/>
          </p:nvPr>
        </p:nvSpPr>
        <p:spPr>
          <a:xfrm>
            <a:off x="4724113" y="2279075"/>
            <a:ext cx="2187300" cy="3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1" name="Google Shape;291;p13"/>
          <p:cNvSpPr txBox="1"/>
          <p:nvPr>
            <p:ph idx="5" type="subTitle"/>
          </p:nvPr>
        </p:nvSpPr>
        <p:spPr>
          <a:xfrm>
            <a:off x="4724113" y="1831447"/>
            <a:ext cx="21873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292" name="Google Shape;292;p13"/>
          <p:cNvSpPr txBox="1"/>
          <p:nvPr>
            <p:ph hasCustomPrompt="1" idx="6" type="title"/>
          </p:nvPr>
        </p:nvSpPr>
        <p:spPr>
          <a:xfrm>
            <a:off x="2232588" y="2987725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3" name="Google Shape;293;p13"/>
          <p:cNvSpPr txBox="1"/>
          <p:nvPr>
            <p:ph idx="7" type="subTitle"/>
          </p:nvPr>
        </p:nvSpPr>
        <p:spPr>
          <a:xfrm>
            <a:off x="2232588" y="3953283"/>
            <a:ext cx="21924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4" name="Google Shape;294;p13"/>
          <p:cNvSpPr txBox="1"/>
          <p:nvPr>
            <p:ph idx="8" type="subTitle"/>
          </p:nvPr>
        </p:nvSpPr>
        <p:spPr>
          <a:xfrm>
            <a:off x="2232588" y="3507374"/>
            <a:ext cx="21924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295" name="Google Shape;295;p13"/>
          <p:cNvSpPr txBox="1"/>
          <p:nvPr>
            <p:ph hasCustomPrompt="1" idx="9" type="title"/>
          </p:nvPr>
        </p:nvSpPr>
        <p:spPr>
          <a:xfrm>
            <a:off x="4724113" y="2987725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6" name="Google Shape;296;p13"/>
          <p:cNvSpPr txBox="1"/>
          <p:nvPr>
            <p:ph idx="13" type="subTitle"/>
          </p:nvPr>
        </p:nvSpPr>
        <p:spPr>
          <a:xfrm>
            <a:off x="4724113" y="3953283"/>
            <a:ext cx="2187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7" name="Google Shape;297;p13"/>
          <p:cNvSpPr txBox="1"/>
          <p:nvPr>
            <p:ph idx="14" type="subTitle"/>
          </p:nvPr>
        </p:nvSpPr>
        <p:spPr>
          <a:xfrm>
            <a:off x="4724113" y="3507374"/>
            <a:ext cx="21873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298" name="Google Shape;298;p13"/>
          <p:cNvSpPr txBox="1"/>
          <p:nvPr>
            <p:ph idx="15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99" name="Google Shape;299;p13"/>
          <p:cNvGrpSpPr/>
          <p:nvPr/>
        </p:nvGrpSpPr>
        <p:grpSpPr>
          <a:xfrm>
            <a:off x="-1983675" y="1970175"/>
            <a:ext cx="3173350" cy="3173325"/>
            <a:chOff x="-1983675" y="1970175"/>
            <a:chExt cx="3173350" cy="3173325"/>
          </a:xfrm>
        </p:grpSpPr>
        <p:sp>
          <p:nvSpPr>
            <p:cNvPr id="300" name="Google Shape;300;p13"/>
            <p:cNvSpPr/>
            <p:nvPr/>
          </p:nvSpPr>
          <p:spPr>
            <a:xfrm>
              <a:off x="-1983675" y="1970175"/>
              <a:ext cx="3173350" cy="3173325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-1792925" y="2160925"/>
              <a:ext cx="2791850" cy="279185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-1625750" y="2328100"/>
              <a:ext cx="2457500" cy="245750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-1458575" y="2495275"/>
              <a:ext cx="2123150" cy="2123150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-1291400" y="2662450"/>
              <a:ext cx="1788800" cy="178880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-1378225" y="2575600"/>
              <a:ext cx="1962492" cy="196249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-1540425" y="2413401"/>
              <a:ext cx="2286981" cy="2286981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-1709975" y="2243900"/>
              <a:ext cx="2625839" cy="262583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-1888600" y="2066600"/>
              <a:ext cx="2980728" cy="2980704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13"/>
          <p:cNvGrpSpPr/>
          <p:nvPr/>
        </p:nvGrpSpPr>
        <p:grpSpPr>
          <a:xfrm>
            <a:off x="7523025" y="-49762"/>
            <a:ext cx="3173350" cy="3173325"/>
            <a:chOff x="7523025" y="-49762"/>
            <a:chExt cx="3173350" cy="3173325"/>
          </a:xfrm>
        </p:grpSpPr>
        <p:sp>
          <p:nvSpPr>
            <p:cNvPr id="310" name="Google Shape;310;p13"/>
            <p:cNvSpPr/>
            <p:nvPr/>
          </p:nvSpPr>
          <p:spPr>
            <a:xfrm>
              <a:off x="7523025" y="-49762"/>
              <a:ext cx="3173350" cy="3173325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7713775" y="140988"/>
              <a:ext cx="2791850" cy="279185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7880950" y="308163"/>
              <a:ext cx="2457500" cy="245750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8048125" y="475338"/>
              <a:ext cx="2123150" cy="2123150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8215300" y="642513"/>
              <a:ext cx="1788800" cy="178880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8128475" y="555662"/>
              <a:ext cx="1962492" cy="196249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7966275" y="393463"/>
              <a:ext cx="2286981" cy="2286981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7796725" y="223963"/>
              <a:ext cx="2625839" cy="262583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7618100" y="46662"/>
              <a:ext cx="2980728" cy="2980704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13"/>
          <p:cNvGrpSpPr/>
          <p:nvPr/>
        </p:nvGrpSpPr>
        <p:grpSpPr>
          <a:xfrm>
            <a:off x="7712500" y="4053261"/>
            <a:ext cx="2791913" cy="2791891"/>
            <a:chOff x="7712500" y="4053261"/>
            <a:chExt cx="2791913" cy="2791891"/>
          </a:xfrm>
        </p:grpSpPr>
        <p:sp>
          <p:nvSpPr>
            <p:cNvPr id="320" name="Google Shape;320;p13"/>
            <p:cNvSpPr/>
            <p:nvPr/>
          </p:nvSpPr>
          <p:spPr>
            <a:xfrm>
              <a:off x="7712500" y="4053261"/>
              <a:ext cx="2791913" cy="279189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7880318" y="4221079"/>
              <a:ext cx="2456270" cy="245627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8027395" y="4368156"/>
              <a:ext cx="2162109" cy="216210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8174473" y="4515233"/>
              <a:ext cx="1867947" cy="1867947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8321550" y="4662311"/>
              <a:ext cx="1573786" cy="157378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8245163" y="4585902"/>
              <a:ext cx="1726550" cy="172655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8102462" y="4443202"/>
              <a:ext cx="2012042" cy="201204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7953296" y="4294079"/>
              <a:ext cx="2310050" cy="231005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7796145" y="4138094"/>
              <a:ext cx="2622456" cy="262243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13"/>
          <p:cNvGrpSpPr/>
          <p:nvPr/>
        </p:nvGrpSpPr>
        <p:grpSpPr>
          <a:xfrm>
            <a:off x="-1458575" y="-1723264"/>
            <a:ext cx="2791913" cy="2791891"/>
            <a:chOff x="-1458575" y="-1723264"/>
            <a:chExt cx="2791913" cy="2791891"/>
          </a:xfrm>
        </p:grpSpPr>
        <p:sp>
          <p:nvSpPr>
            <p:cNvPr id="330" name="Google Shape;330;p13"/>
            <p:cNvSpPr/>
            <p:nvPr/>
          </p:nvSpPr>
          <p:spPr>
            <a:xfrm>
              <a:off x="-1458575" y="-1723264"/>
              <a:ext cx="2791913" cy="279189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-1290757" y="-1555446"/>
              <a:ext cx="2456270" cy="245627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-1143680" y="-1408369"/>
              <a:ext cx="2162109" cy="216210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-996602" y="-1261292"/>
              <a:ext cx="1867947" cy="1867947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-849525" y="-1114214"/>
              <a:ext cx="1573786" cy="157378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-925912" y="-1190623"/>
              <a:ext cx="1726550" cy="172655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-1068613" y="-1333323"/>
              <a:ext cx="2012042" cy="201204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-1217779" y="-1482446"/>
              <a:ext cx="2310050" cy="231005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-1374930" y="-1638431"/>
              <a:ext cx="2622456" cy="262243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6">
    <p:bg>
      <p:bgPr>
        <a:solidFill>
          <a:schemeClr val="dk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"/>
          <p:cNvSpPr txBox="1"/>
          <p:nvPr>
            <p:ph type="title"/>
          </p:nvPr>
        </p:nvSpPr>
        <p:spPr>
          <a:xfrm>
            <a:off x="979825" y="3109262"/>
            <a:ext cx="21414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" name="Google Shape;341;p14"/>
          <p:cNvSpPr txBox="1"/>
          <p:nvPr>
            <p:ph idx="2" type="title"/>
          </p:nvPr>
        </p:nvSpPr>
        <p:spPr>
          <a:xfrm>
            <a:off x="1208275" y="2771299"/>
            <a:ext cx="168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2" name="Google Shape;342;p14"/>
          <p:cNvSpPr txBox="1"/>
          <p:nvPr>
            <p:ph idx="3" type="title"/>
          </p:nvPr>
        </p:nvSpPr>
        <p:spPr>
          <a:xfrm>
            <a:off x="3501300" y="3109262"/>
            <a:ext cx="21414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3" name="Google Shape;343;p14"/>
          <p:cNvSpPr txBox="1"/>
          <p:nvPr>
            <p:ph idx="4" type="title"/>
          </p:nvPr>
        </p:nvSpPr>
        <p:spPr>
          <a:xfrm>
            <a:off x="3729800" y="2771299"/>
            <a:ext cx="168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4" name="Google Shape;344;p14"/>
          <p:cNvSpPr txBox="1"/>
          <p:nvPr>
            <p:ph idx="5" type="title"/>
          </p:nvPr>
        </p:nvSpPr>
        <p:spPr>
          <a:xfrm>
            <a:off x="6022775" y="3109262"/>
            <a:ext cx="21414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5" name="Google Shape;345;p14"/>
          <p:cNvSpPr txBox="1"/>
          <p:nvPr>
            <p:ph idx="6" type="title"/>
          </p:nvPr>
        </p:nvSpPr>
        <p:spPr>
          <a:xfrm>
            <a:off x="6251225" y="2771299"/>
            <a:ext cx="168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6" name="Google Shape;346;p14"/>
          <p:cNvSpPr txBox="1"/>
          <p:nvPr>
            <p:ph idx="7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47" name="Google Shape;347;p14"/>
          <p:cNvGrpSpPr/>
          <p:nvPr/>
        </p:nvGrpSpPr>
        <p:grpSpPr>
          <a:xfrm>
            <a:off x="-1249950" y="-2183125"/>
            <a:ext cx="3926326" cy="3523838"/>
            <a:chOff x="-1249937" y="-2190750"/>
            <a:chExt cx="3926326" cy="3523838"/>
          </a:xfrm>
        </p:grpSpPr>
        <p:sp>
          <p:nvSpPr>
            <p:cNvPr id="348" name="Google Shape;348;p14"/>
            <p:cNvSpPr/>
            <p:nvPr/>
          </p:nvSpPr>
          <p:spPr>
            <a:xfrm>
              <a:off x="-798329" y="-570017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-798329" y="-832803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-798329" y="-1087983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-798329" y="-1327947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-798329" y="-1583127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-798329" y="-1845898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-1249937" y="-753773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-1249937" y="-895483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-1249937" y="-1191631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-1249937" y="-1438421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-1249937" y="-1693440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-1249937" y="-1930988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-1249937" y="-2190750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14"/>
          <p:cNvGrpSpPr/>
          <p:nvPr/>
        </p:nvGrpSpPr>
        <p:grpSpPr>
          <a:xfrm>
            <a:off x="6467612" y="3887500"/>
            <a:ext cx="3926326" cy="3523838"/>
            <a:chOff x="-2509000" y="-927950"/>
            <a:chExt cx="3926326" cy="3523838"/>
          </a:xfrm>
        </p:grpSpPr>
        <p:sp>
          <p:nvSpPr>
            <p:cNvPr id="362" name="Google Shape;362;p14"/>
            <p:cNvSpPr/>
            <p:nvPr/>
          </p:nvSpPr>
          <p:spPr>
            <a:xfrm rot="10800000">
              <a:off x="-2057392" y="-631826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 rot="10800000">
              <a:off x="-2057392" y="-369040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 rot="10800000">
              <a:off x="-2057392" y="-113875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 rot="10800000">
              <a:off x="-2057392" y="126090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 rot="10800000">
              <a:off x="-2057392" y="381269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 rot="10800000">
              <a:off x="-2057392" y="644056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 rot="10800000">
              <a:off x="-2509000" y="-927950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 rot="10800000">
              <a:off x="-2509000" y="-786240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 rot="10800000">
              <a:off x="-2509000" y="-490092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 rot="10800000">
              <a:off x="-2509000" y="-243301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 rot="10800000">
              <a:off x="-2509000" y="11718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 rot="10800000">
              <a:off x="-2509000" y="249265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 rot="10800000">
              <a:off x="-2509000" y="509027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5"/>
          <p:cNvSpPr txBox="1"/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77" name="Google Shape;377;p15"/>
          <p:cNvGrpSpPr/>
          <p:nvPr/>
        </p:nvGrpSpPr>
        <p:grpSpPr>
          <a:xfrm>
            <a:off x="-451550" y="4317900"/>
            <a:ext cx="2329543" cy="2689289"/>
            <a:chOff x="-451550" y="4317900"/>
            <a:chExt cx="2329543" cy="2689289"/>
          </a:xfrm>
        </p:grpSpPr>
        <p:sp>
          <p:nvSpPr>
            <p:cNvPr id="378" name="Google Shape;378;p15"/>
            <p:cNvSpPr/>
            <p:nvPr/>
          </p:nvSpPr>
          <p:spPr>
            <a:xfrm>
              <a:off x="-451550" y="4317900"/>
              <a:ext cx="2329543" cy="2689289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-380059" y="4400601"/>
              <a:ext cx="2185417" cy="2523917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-307429" y="4484368"/>
              <a:ext cx="2041291" cy="2356340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-234836" y="4567033"/>
              <a:ext cx="1896062" cy="2191004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-163308" y="4650836"/>
              <a:ext cx="1753039" cy="2023427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-90714" y="4734640"/>
              <a:ext cx="1607810" cy="1855813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-19187" y="4817304"/>
              <a:ext cx="1463647" cy="1690477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53407" y="4901108"/>
              <a:ext cx="1319557" cy="1522863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126037" y="4983772"/>
              <a:ext cx="1174292" cy="1357528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197564" y="5067576"/>
              <a:ext cx="1031268" cy="1189914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270158" y="5151343"/>
              <a:ext cx="886040" cy="1022336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5"/>
          <p:cNvGrpSpPr/>
          <p:nvPr/>
        </p:nvGrpSpPr>
        <p:grpSpPr>
          <a:xfrm>
            <a:off x="7405850" y="-1466874"/>
            <a:ext cx="2111055" cy="2437060"/>
            <a:chOff x="118050" y="1644501"/>
            <a:chExt cx="2111055" cy="2437060"/>
          </a:xfrm>
        </p:grpSpPr>
        <p:sp>
          <p:nvSpPr>
            <p:cNvPr id="390" name="Google Shape;390;p15"/>
            <p:cNvSpPr/>
            <p:nvPr/>
          </p:nvSpPr>
          <p:spPr>
            <a:xfrm>
              <a:off x="118050" y="1644501"/>
              <a:ext cx="2111055" cy="2437060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182837" y="1719447"/>
              <a:ext cx="1980446" cy="2287198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248656" y="1795360"/>
              <a:ext cx="1849838" cy="2135338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314443" y="1870273"/>
              <a:ext cx="1718230" cy="1985509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379263" y="1946218"/>
              <a:ext cx="1588621" cy="1833649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445049" y="2022164"/>
              <a:ext cx="1457013" cy="1681755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509870" y="2097077"/>
              <a:ext cx="1326371" cy="1531927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575656" y="2173023"/>
              <a:ext cx="1195796" cy="1380033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641476" y="2247936"/>
              <a:ext cx="1064155" cy="1230205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706296" y="2323882"/>
              <a:ext cx="934545" cy="1078311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772082" y="2399794"/>
              <a:ext cx="802938" cy="926451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ONE_COLUMN_TEXT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"/>
          <p:cNvSpPr txBox="1"/>
          <p:nvPr>
            <p:ph type="title"/>
          </p:nvPr>
        </p:nvSpPr>
        <p:spPr>
          <a:xfrm>
            <a:off x="5372250" y="1543913"/>
            <a:ext cx="2808000" cy="7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3" name="Google Shape;403;p16"/>
          <p:cNvSpPr txBox="1"/>
          <p:nvPr>
            <p:ph idx="1" type="body"/>
          </p:nvPr>
        </p:nvSpPr>
        <p:spPr>
          <a:xfrm>
            <a:off x="5372250" y="2369990"/>
            <a:ext cx="28080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404" name="Google Shape;404;p16"/>
          <p:cNvGrpSpPr/>
          <p:nvPr/>
        </p:nvGrpSpPr>
        <p:grpSpPr>
          <a:xfrm>
            <a:off x="-5513024" y="-2878302"/>
            <a:ext cx="8146492" cy="8146011"/>
            <a:chOff x="-19594249" y="1961573"/>
            <a:chExt cx="8146492" cy="8146011"/>
          </a:xfrm>
        </p:grpSpPr>
        <p:sp>
          <p:nvSpPr>
            <p:cNvPr id="405" name="Google Shape;405;p16"/>
            <p:cNvSpPr/>
            <p:nvPr/>
          </p:nvSpPr>
          <p:spPr>
            <a:xfrm rot="-1137950">
              <a:off x="-18726574" y="2829396"/>
              <a:ext cx="6411140" cy="6410365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 rot="-1137950">
              <a:off x="-18544976" y="3010252"/>
              <a:ext cx="6047945" cy="6048670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 rot="-1137950">
              <a:off x="-18363746" y="3191859"/>
              <a:ext cx="5685475" cy="5685450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 rot="-1137950">
              <a:off x="-18182385" y="3373470"/>
              <a:ext cx="5323004" cy="5322979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 rot="-1137950">
              <a:off x="-18001277" y="3554347"/>
              <a:ext cx="4960534" cy="4960509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-1137950">
              <a:off x="-17819663" y="3735978"/>
              <a:ext cx="4597314" cy="45972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 rot="-1137950">
              <a:off x="-17638441" y="3916834"/>
              <a:ext cx="4234869" cy="4235594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 rot="-1137950">
              <a:off x="-17457211" y="4098441"/>
              <a:ext cx="3872399" cy="3872374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 rot="-1137950">
              <a:off x="-17275850" y="4280052"/>
              <a:ext cx="3509928" cy="3509903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 rot="-1137950">
              <a:off x="-17094741" y="4460929"/>
              <a:ext cx="3147458" cy="3147433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16"/>
          <p:cNvGrpSpPr/>
          <p:nvPr/>
        </p:nvGrpSpPr>
        <p:grpSpPr>
          <a:xfrm>
            <a:off x="5624051" y="1768998"/>
            <a:ext cx="8146492" cy="8146011"/>
            <a:chOff x="-22282299" y="2213398"/>
            <a:chExt cx="8146492" cy="8146011"/>
          </a:xfrm>
        </p:grpSpPr>
        <p:sp>
          <p:nvSpPr>
            <p:cNvPr id="416" name="Google Shape;416;p16"/>
            <p:cNvSpPr/>
            <p:nvPr/>
          </p:nvSpPr>
          <p:spPr>
            <a:xfrm rot="-1137950">
              <a:off x="-21414624" y="3081221"/>
              <a:ext cx="6411140" cy="6410365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 rot="-1137950">
              <a:off x="-21233026" y="3262077"/>
              <a:ext cx="6047945" cy="6048670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 rot="-1137950">
              <a:off x="-21051796" y="3443684"/>
              <a:ext cx="5685475" cy="5685450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 rot="-1137950">
              <a:off x="-20870435" y="3625295"/>
              <a:ext cx="5323004" cy="5322979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 rot="-1137950">
              <a:off x="-20689327" y="3806172"/>
              <a:ext cx="4960534" cy="4960509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 rot="-1137950">
              <a:off x="-20507713" y="3987803"/>
              <a:ext cx="4597314" cy="45972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 rot="-1137950">
              <a:off x="-20326491" y="4168659"/>
              <a:ext cx="4234869" cy="4235594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 rot="-1137950">
              <a:off x="-20145261" y="4350266"/>
              <a:ext cx="3872399" cy="3872374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 rot="-1137950">
              <a:off x="-19963900" y="4531877"/>
              <a:ext cx="3509928" cy="3509903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 rot="-1137950">
              <a:off x="-19782791" y="4712754"/>
              <a:ext cx="3147458" cy="3147433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solidFill>
          <a:schemeClr val="dk1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7"/>
          <p:cNvSpPr txBox="1"/>
          <p:nvPr>
            <p:ph type="title"/>
          </p:nvPr>
        </p:nvSpPr>
        <p:spPr>
          <a:xfrm>
            <a:off x="1428870" y="3937105"/>
            <a:ext cx="2514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428" name="Google Shape;428;p17"/>
          <p:cNvSpPr txBox="1"/>
          <p:nvPr>
            <p:ph idx="2" type="title"/>
          </p:nvPr>
        </p:nvSpPr>
        <p:spPr>
          <a:xfrm>
            <a:off x="5200855" y="3937105"/>
            <a:ext cx="2514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429" name="Google Shape;429;p17"/>
          <p:cNvSpPr txBox="1"/>
          <p:nvPr>
            <p:ph idx="3" type="title"/>
          </p:nvPr>
        </p:nvSpPr>
        <p:spPr>
          <a:xfrm>
            <a:off x="1428870" y="3523500"/>
            <a:ext cx="2514300" cy="3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430" name="Google Shape;430;p17"/>
          <p:cNvSpPr txBox="1"/>
          <p:nvPr>
            <p:ph idx="4" type="title"/>
          </p:nvPr>
        </p:nvSpPr>
        <p:spPr>
          <a:xfrm>
            <a:off x="5200855" y="3523500"/>
            <a:ext cx="2514300" cy="3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431" name="Google Shape;431;p17"/>
          <p:cNvSpPr txBox="1"/>
          <p:nvPr>
            <p:ph idx="5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32" name="Google Shape;432;p17"/>
          <p:cNvGrpSpPr/>
          <p:nvPr/>
        </p:nvGrpSpPr>
        <p:grpSpPr>
          <a:xfrm>
            <a:off x="7712500" y="-1723264"/>
            <a:ext cx="2791913" cy="2791891"/>
            <a:chOff x="7712500" y="-1723264"/>
            <a:chExt cx="2791913" cy="2791891"/>
          </a:xfrm>
        </p:grpSpPr>
        <p:sp>
          <p:nvSpPr>
            <p:cNvPr id="433" name="Google Shape;433;p17"/>
            <p:cNvSpPr/>
            <p:nvPr/>
          </p:nvSpPr>
          <p:spPr>
            <a:xfrm flipH="1">
              <a:off x="7712500" y="-1723264"/>
              <a:ext cx="2791913" cy="279189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 flipH="1">
              <a:off x="7880326" y="-1555446"/>
              <a:ext cx="2456270" cy="245627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 flipH="1">
              <a:off x="8027410" y="-1408369"/>
              <a:ext cx="2162108" cy="216210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 flipH="1">
              <a:off x="8174493" y="-1261292"/>
              <a:ext cx="1867947" cy="1867947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 flipH="1">
              <a:off x="8321577" y="-1114214"/>
              <a:ext cx="1573786" cy="157378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 flipH="1">
              <a:off x="8245201" y="-1190623"/>
              <a:ext cx="1726550" cy="172655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 flipH="1">
              <a:off x="8102409" y="-1333323"/>
              <a:ext cx="2012042" cy="201204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 flipH="1">
              <a:off x="7953567" y="-1482446"/>
              <a:ext cx="2310050" cy="231005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 flipH="1">
              <a:off x="7798312" y="-1638431"/>
              <a:ext cx="2622456" cy="262243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17"/>
          <p:cNvGrpSpPr/>
          <p:nvPr/>
        </p:nvGrpSpPr>
        <p:grpSpPr>
          <a:xfrm>
            <a:off x="-1458575" y="4053261"/>
            <a:ext cx="2791913" cy="2791891"/>
            <a:chOff x="-1458575" y="4053261"/>
            <a:chExt cx="2791913" cy="2791891"/>
          </a:xfrm>
        </p:grpSpPr>
        <p:sp>
          <p:nvSpPr>
            <p:cNvPr id="443" name="Google Shape;443;p17"/>
            <p:cNvSpPr/>
            <p:nvPr/>
          </p:nvSpPr>
          <p:spPr>
            <a:xfrm flipH="1">
              <a:off x="-1458575" y="4053261"/>
              <a:ext cx="2791913" cy="279189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 flipH="1">
              <a:off x="-1290749" y="4221079"/>
              <a:ext cx="2456270" cy="245627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 flipH="1">
              <a:off x="-1143665" y="4368156"/>
              <a:ext cx="2162109" cy="216210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 flipH="1">
              <a:off x="-996582" y="4515233"/>
              <a:ext cx="1867947" cy="1867947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 flipH="1">
              <a:off x="-849498" y="4662311"/>
              <a:ext cx="1573786" cy="157378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 flipH="1">
              <a:off x="-925874" y="4585902"/>
              <a:ext cx="1726550" cy="172655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flipH="1">
              <a:off x="-1068666" y="4443202"/>
              <a:ext cx="2012042" cy="201204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 flipH="1">
              <a:off x="-1217508" y="4294079"/>
              <a:ext cx="2310050" cy="231005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 flipH="1">
              <a:off x="-1372763" y="4138094"/>
              <a:ext cx="2622456" cy="262243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ONLY_2_1_1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"/>
          <p:cNvSpPr txBox="1"/>
          <p:nvPr>
            <p:ph idx="1" type="subTitle"/>
          </p:nvPr>
        </p:nvSpPr>
        <p:spPr>
          <a:xfrm>
            <a:off x="2659860" y="2213225"/>
            <a:ext cx="16749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54" name="Google Shape;454;p18"/>
          <p:cNvSpPr txBox="1"/>
          <p:nvPr>
            <p:ph idx="2" type="subTitle"/>
          </p:nvPr>
        </p:nvSpPr>
        <p:spPr>
          <a:xfrm>
            <a:off x="4906174" y="2219988"/>
            <a:ext cx="16749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55" name="Google Shape;455;p18"/>
          <p:cNvSpPr txBox="1"/>
          <p:nvPr>
            <p:ph type="ctrTitle"/>
          </p:nvPr>
        </p:nvSpPr>
        <p:spPr>
          <a:xfrm>
            <a:off x="2594775" y="1846475"/>
            <a:ext cx="1805100" cy="27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56" name="Google Shape;456;p18"/>
          <p:cNvSpPr txBox="1"/>
          <p:nvPr>
            <p:ph idx="3" type="ctrTitle"/>
          </p:nvPr>
        </p:nvSpPr>
        <p:spPr>
          <a:xfrm>
            <a:off x="4841075" y="1832950"/>
            <a:ext cx="1805100" cy="27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57" name="Google Shape;457;p18"/>
          <p:cNvSpPr txBox="1"/>
          <p:nvPr>
            <p:ph idx="4" type="subTitle"/>
          </p:nvPr>
        </p:nvSpPr>
        <p:spPr>
          <a:xfrm>
            <a:off x="2659799" y="4125911"/>
            <a:ext cx="16749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58" name="Google Shape;458;p18"/>
          <p:cNvSpPr txBox="1"/>
          <p:nvPr>
            <p:ph idx="5" type="subTitle"/>
          </p:nvPr>
        </p:nvSpPr>
        <p:spPr>
          <a:xfrm>
            <a:off x="4906174" y="4125911"/>
            <a:ext cx="16749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59" name="Google Shape;459;p18"/>
          <p:cNvSpPr txBox="1"/>
          <p:nvPr>
            <p:ph idx="6" type="ctrTitle"/>
          </p:nvPr>
        </p:nvSpPr>
        <p:spPr>
          <a:xfrm>
            <a:off x="2594700" y="3768525"/>
            <a:ext cx="1805100" cy="27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60" name="Google Shape;460;p18"/>
          <p:cNvSpPr txBox="1"/>
          <p:nvPr>
            <p:ph idx="7" type="ctrTitle"/>
          </p:nvPr>
        </p:nvSpPr>
        <p:spPr>
          <a:xfrm>
            <a:off x="4841100" y="3768525"/>
            <a:ext cx="1805100" cy="27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61" name="Google Shape;461;p18"/>
          <p:cNvSpPr txBox="1"/>
          <p:nvPr>
            <p:ph idx="8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62" name="Google Shape;462;p18"/>
          <p:cNvGrpSpPr/>
          <p:nvPr/>
        </p:nvGrpSpPr>
        <p:grpSpPr>
          <a:xfrm>
            <a:off x="-2278350" y="3200525"/>
            <a:ext cx="3602134" cy="3546542"/>
            <a:chOff x="-2278350" y="3200525"/>
            <a:chExt cx="3602134" cy="3546542"/>
          </a:xfrm>
        </p:grpSpPr>
        <p:sp>
          <p:nvSpPr>
            <p:cNvPr id="463" name="Google Shape;463;p18"/>
            <p:cNvSpPr/>
            <p:nvPr/>
          </p:nvSpPr>
          <p:spPr>
            <a:xfrm>
              <a:off x="-1819296" y="3767012"/>
              <a:ext cx="2614155" cy="2565977"/>
            </a:xfrm>
            <a:custGeom>
              <a:rect b="b" l="l" r="r" t="t"/>
              <a:pathLst>
                <a:path extrusionOk="0" h="252619" w="257362">
                  <a:moveTo>
                    <a:pt x="28330" y="252618"/>
                  </a:moveTo>
                  <a:cubicBezTo>
                    <a:pt x="28238" y="252618"/>
                    <a:pt x="28147" y="252588"/>
                    <a:pt x="28056" y="252527"/>
                  </a:cubicBezTo>
                  <a:cubicBezTo>
                    <a:pt x="27934" y="252436"/>
                    <a:pt x="27874" y="252314"/>
                    <a:pt x="27874" y="252193"/>
                  </a:cubicBezTo>
                  <a:lnTo>
                    <a:pt x="31" y="29211"/>
                  </a:lnTo>
                  <a:cubicBezTo>
                    <a:pt x="1" y="28937"/>
                    <a:pt x="183" y="28694"/>
                    <a:pt x="457" y="28663"/>
                  </a:cubicBezTo>
                  <a:lnTo>
                    <a:pt x="228941" y="0"/>
                  </a:lnTo>
                  <a:cubicBezTo>
                    <a:pt x="229063" y="0"/>
                    <a:pt x="229215" y="31"/>
                    <a:pt x="229306" y="122"/>
                  </a:cubicBezTo>
                  <a:cubicBezTo>
                    <a:pt x="229397" y="183"/>
                    <a:pt x="229488" y="304"/>
                    <a:pt x="229488" y="426"/>
                  </a:cubicBezTo>
                  <a:lnTo>
                    <a:pt x="257331" y="223408"/>
                  </a:lnTo>
                  <a:cubicBezTo>
                    <a:pt x="257361" y="223681"/>
                    <a:pt x="257179" y="223925"/>
                    <a:pt x="256905" y="223955"/>
                  </a:cubicBezTo>
                  <a:lnTo>
                    <a:pt x="28421" y="252618"/>
                  </a:lnTo>
                  <a:cubicBezTo>
                    <a:pt x="28390" y="252618"/>
                    <a:pt x="28360" y="252618"/>
                    <a:pt x="28330" y="252618"/>
                  </a:cubicBezTo>
                  <a:close/>
                  <a:moveTo>
                    <a:pt x="1065" y="29575"/>
                  </a:moveTo>
                  <a:lnTo>
                    <a:pt x="28786" y="251585"/>
                  </a:lnTo>
                  <a:lnTo>
                    <a:pt x="256297" y="223074"/>
                  </a:lnTo>
                  <a:lnTo>
                    <a:pt x="228577" y="103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-1229650" y="4494957"/>
              <a:ext cx="1153171" cy="1137721"/>
            </a:xfrm>
            <a:custGeom>
              <a:rect b="b" l="l" r="r" t="t"/>
              <a:pathLst>
                <a:path extrusionOk="0" h="112008" w="113529">
                  <a:moveTo>
                    <a:pt x="122" y="86141"/>
                  </a:moveTo>
                  <a:cubicBezTo>
                    <a:pt x="92" y="86111"/>
                    <a:pt x="61" y="86080"/>
                    <a:pt x="31" y="86050"/>
                  </a:cubicBezTo>
                  <a:cubicBezTo>
                    <a:pt x="1" y="85989"/>
                    <a:pt x="1" y="85959"/>
                    <a:pt x="1" y="85898"/>
                  </a:cubicBezTo>
                  <a:lnTo>
                    <a:pt x="25259" y="152"/>
                  </a:lnTo>
                  <a:cubicBezTo>
                    <a:pt x="25290" y="61"/>
                    <a:pt x="25411" y="0"/>
                    <a:pt x="25503" y="31"/>
                  </a:cubicBezTo>
                  <a:lnTo>
                    <a:pt x="113377" y="25867"/>
                  </a:lnTo>
                  <a:cubicBezTo>
                    <a:pt x="113437" y="25867"/>
                    <a:pt x="113468" y="25897"/>
                    <a:pt x="113498" y="25958"/>
                  </a:cubicBezTo>
                  <a:cubicBezTo>
                    <a:pt x="113529" y="25988"/>
                    <a:pt x="113529" y="26049"/>
                    <a:pt x="113529" y="26110"/>
                  </a:cubicBezTo>
                  <a:lnTo>
                    <a:pt x="88270" y="111856"/>
                  </a:lnTo>
                  <a:cubicBezTo>
                    <a:pt x="88239" y="111947"/>
                    <a:pt x="88118" y="112008"/>
                    <a:pt x="88027" y="111977"/>
                  </a:cubicBezTo>
                  <a:lnTo>
                    <a:pt x="153" y="86141"/>
                  </a:lnTo>
                  <a:cubicBezTo>
                    <a:pt x="122" y="86141"/>
                    <a:pt x="122" y="86141"/>
                    <a:pt x="122" y="86141"/>
                  </a:cubicBezTo>
                  <a:close/>
                  <a:moveTo>
                    <a:pt x="25594" y="456"/>
                  </a:moveTo>
                  <a:lnTo>
                    <a:pt x="426" y="85807"/>
                  </a:lnTo>
                  <a:lnTo>
                    <a:pt x="87935" y="111552"/>
                  </a:lnTo>
                  <a:lnTo>
                    <a:pt x="113073" y="2617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-1250949" y="4449883"/>
              <a:ext cx="1235599" cy="1217387"/>
            </a:xfrm>
            <a:custGeom>
              <a:rect b="b" l="l" r="r" t="t"/>
              <a:pathLst>
                <a:path extrusionOk="0" h="119851" w="121644">
                  <a:moveTo>
                    <a:pt x="152" y="95382"/>
                  </a:moveTo>
                  <a:cubicBezTo>
                    <a:pt x="91" y="95382"/>
                    <a:pt x="61" y="95351"/>
                    <a:pt x="31" y="95291"/>
                  </a:cubicBezTo>
                  <a:cubicBezTo>
                    <a:pt x="0" y="95260"/>
                    <a:pt x="0" y="95199"/>
                    <a:pt x="31" y="95139"/>
                  </a:cubicBezTo>
                  <a:lnTo>
                    <a:pt x="23891" y="183"/>
                  </a:lnTo>
                  <a:cubicBezTo>
                    <a:pt x="23922" y="61"/>
                    <a:pt x="24043" y="0"/>
                    <a:pt x="24165" y="31"/>
                  </a:cubicBezTo>
                  <a:lnTo>
                    <a:pt x="121492" y="24438"/>
                  </a:lnTo>
                  <a:cubicBezTo>
                    <a:pt x="121553" y="24469"/>
                    <a:pt x="121583" y="24499"/>
                    <a:pt x="121614" y="24560"/>
                  </a:cubicBezTo>
                  <a:cubicBezTo>
                    <a:pt x="121644" y="24590"/>
                    <a:pt x="121644" y="24651"/>
                    <a:pt x="121644" y="24712"/>
                  </a:cubicBezTo>
                  <a:lnTo>
                    <a:pt x="97753" y="119668"/>
                  </a:lnTo>
                  <a:cubicBezTo>
                    <a:pt x="97722" y="119789"/>
                    <a:pt x="97631" y="119850"/>
                    <a:pt x="97510" y="119820"/>
                  </a:cubicBezTo>
                  <a:lnTo>
                    <a:pt x="183" y="95412"/>
                  </a:lnTo>
                  <a:cubicBezTo>
                    <a:pt x="152" y="95382"/>
                    <a:pt x="152" y="95382"/>
                    <a:pt x="152" y="95382"/>
                  </a:cubicBezTo>
                  <a:close/>
                  <a:moveTo>
                    <a:pt x="24256" y="487"/>
                  </a:moveTo>
                  <a:lnTo>
                    <a:pt x="487" y="95047"/>
                  </a:lnTo>
                  <a:lnTo>
                    <a:pt x="97388" y="119364"/>
                  </a:lnTo>
                  <a:lnTo>
                    <a:pt x="121188" y="2480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-1290468" y="4415615"/>
              <a:ext cx="1343360" cy="1321430"/>
            </a:xfrm>
            <a:custGeom>
              <a:rect b="b" l="l" r="r" t="t"/>
              <a:pathLst>
                <a:path extrusionOk="0" h="130094" w="132253">
                  <a:moveTo>
                    <a:pt x="183" y="107084"/>
                  </a:moveTo>
                  <a:cubicBezTo>
                    <a:pt x="122" y="107054"/>
                    <a:pt x="92" y="107023"/>
                    <a:pt x="61" y="106993"/>
                  </a:cubicBezTo>
                  <a:cubicBezTo>
                    <a:pt x="31" y="106932"/>
                    <a:pt x="1" y="106871"/>
                    <a:pt x="31" y="106811"/>
                  </a:cubicBezTo>
                  <a:lnTo>
                    <a:pt x="22524" y="213"/>
                  </a:lnTo>
                  <a:cubicBezTo>
                    <a:pt x="22524" y="61"/>
                    <a:pt x="22676" y="1"/>
                    <a:pt x="22797" y="31"/>
                  </a:cubicBezTo>
                  <a:lnTo>
                    <a:pt x="132070" y="23010"/>
                  </a:lnTo>
                  <a:cubicBezTo>
                    <a:pt x="132131" y="23010"/>
                    <a:pt x="132161" y="23071"/>
                    <a:pt x="132192" y="23101"/>
                  </a:cubicBezTo>
                  <a:cubicBezTo>
                    <a:pt x="132252" y="23162"/>
                    <a:pt x="132252" y="23223"/>
                    <a:pt x="132252" y="23284"/>
                  </a:cubicBezTo>
                  <a:lnTo>
                    <a:pt x="109760" y="129911"/>
                  </a:lnTo>
                  <a:cubicBezTo>
                    <a:pt x="109729" y="130033"/>
                    <a:pt x="109608" y="130094"/>
                    <a:pt x="109486" y="130094"/>
                  </a:cubicBezTo>
                  <a:lnTo>
                    <a:pt x="213" y="107084"/>
                  </a:lnTo>
                  <a:cubicBezTo>
                    <a:pt x="213" y="107084"/>
                    <a:pt x="183" y="107084"/>
                    <a:pt x="183" y="107084"/>
                  </a:cubicBezTo>
                  <a:close/>
                  <a:moveTo>
                    <a:pt x="22919" y="517"/>
                  </a:moveTo>
                  <a:lnTo>
                    <a:pt x="548" y="106689"/>
                  </a:lnTo>
                  <a:lnTo>
                    <a:pt x="109334" y="129577"/>
                  </a:lnTo>
                  <a:lnTo>
                    <a:pt x="131736" y="23436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-1323496" y="4373008"/>
              <a:ext cx="1458820" cy="1432888"/>
            </a:xfrm>
            <a:custGeom>
              <a:rect b="b" l="l" r="r" t="t"/>
              <a:pathLst>
                <a:path extrusionOk="0" h="141067" w="143620">
                  <a:moveTo>
                    <a:pt x="183" y="121340"/>
                  </a:moveTo>
                  <a:cubicBezTo>
                    <a:pt x="122" y="121310"/>
                    <a:pt x="91" y="121279"/>
                    <a:pt x="61" y="121249"/>
                  </a:cubicBezTo>
                  <a:cubicBezTo>
                    <a:pt x="0" y="121188"/>
                    <a:pt x="0" y="121097"/>
                    <a:pt x="0" y="121036"/>
                  </a:cubicBezTo>
                  <a:lnTo>
                    <a:pt x="19271" y="244"/>
                  </a:lnTo>
                  <a:cubicBezTo>
                    <a:pt x="19302" y="92"/>
                    <a:pt x="19423" y="1"/>
                    <a:pt x="19575" y="31"/>
                  </a:cubicBezTo>
                  <a:lnTo>
                    <a:pt x="143377" y="19728"/>
                  </a:lnTo>
                  <a:cubicBezTo>
                    <a:pt x="143468" y="19728"/>
                    <a:pt x="143529" y="19758"/>
                    <a:pt x="143559" y="19819"/>
                  </a:cubicBezTo>
                  <a:cubicBezTo>
                    <a:pt x="143590" y="19880"/>
                    <a:pt x="143620" y="19940"/>
                    <a:pt x="143620" y="20032"/>
                  </a:cubicBezTo>
                  <a:lnTo>
                    <a:pt x="124319" y="140824"/>
                  </a:lnTo>
                  <a:cubicBezTo>
                    <a:pt x="124319" y="140976"/>
                    <a:pt x="124167" y="141067"/>
                    <a:pt x="124015" y="141036"/>
                  </a:cubicBezTo>
                  <a:lnTo>
                    <a:pt x="213" y="121340"/>
                  </a:lnTo>
                  <a:cubicBezTo>
                    <a:pt x="213" y="121340"/>
                    <a:pt x="183" y="121340"/>
                    <a:pt x="183" y="121340"/>
                  </a:cubicBezTo>
                  <a:close/>
                  <a:moveTo>
                    <a:pt x="19758" y="578"/>
                  </a:moveTo>
                  <a:lnTo>
                    <a:pt x="578" y="120854"/>
                  </a:lnTo>
                  <a:lnTo>
                    <a:pt x="123863" y="140459"/>
                  </a:lnTo>
                  <a:lnTo>
                    <a:pt x="143042" y="2018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-1350046" y="4322998"/>
              <a:ext cx="1551761" cy="1519643"/>
            </a:xfrm>
            <a:custGeom>
              <a:rect b="b" l="l" r="r" t="t"/>
              <a:pathLst>
                <a:path extrusionOk="0" h="149608" w="152770">
                  <a:moveTo>
                    <a:pt x="243" y="137298"/>
                  </a:moveTo>
                  <a:cubicBezTo>
                    <a:pt x="183" y="137267"/>
                    <a:pt x="122" y="137237"/>
                    <a:pt x="91" y="137206"/>
                  </a:cubicBezTo>
                  <a:cubicBezTo>
                    <a:pt x="31" y="137146"/>
                    <a:pt x="0" y="137055"/>
                    <a:pt x="31" y="136963"/>
                  </a:cubicBezTo>
                  <a:lnTo>
                    <a:pt x="12067" y="274"/>
                  </a:lnTo>
                  <a:cubicBezTo>
                    <a:pt x="12098" y="92"/>
                    <a:pt x="12219" y="1"/>
                    <a:pt x="12402" y="1"/>
                  </a:cubicBezTo>
                  <a:lnTo>
                    <a:pt x="152496" y="12281"/>
                  </a:lnTo>
                  <a:cubicBezTo>
                    <a:pt x="152587" y="12281"/>
                    <a:pt x="152647" y="12341"/>
                    <a:pt x="152708" y="12402"/>
                  </a:cubicBezTo>
                  <a:cubicBezTo>
                    <a:pt x="152739" y="12463"/>
                    <a:pt x="152769" y="12524"/>
                    <a:pt x="152769" y="12615"/>
                  </a:cubicBezTo>
                  <a:lnTo>
                    <a:pt x="140702" y="149304"/>
                  </a:lnTo>
                  <a:cubicBezTo>
                    <a:pt x="140702" y="149486"/>
                    <a:pt x="140550" y="149608"/>
                    <a:pt x="140398" y="149577"/>
                  </a:cubicBezTo>
                  <a:lnTo>
                    <a:pt x="274" y="137298"/>
                  </a:lnTo>
                  <a:cubicBezTo>
                    <a:pt x="274" y="137298"/>
                    <a:pt x="274" y="137298"/>
                    <a:pt x="243" y="137298"/>
                  </a:cubicBezTo>
                  <a:close/>
                  <a:moveTo>
                    <a:pt x="12645" y="609"/>
                  </a:moveTo>
                  <a:lnTo>
                    <a:pt x="639" y="136720"/>
                  </a:lnTo>
                  <a:lnTo>
                    <a:pt x="140155" y="148970"/>
                  </a:lnTo>
                  <a:lnTo>
                    <a:pt x="152131" y="1285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-1386782" y="4272987"/>
              <a:ext cx="1664144" cy="1626470"/>
            </a:xfrm>
            <a:custGeom>
              <a:rect b="b" l="l" r="r" t="t"/>
              <a:pathLst>
                <a:path extrusionOk="0" h="160125" w="163834">
                  <a:moveTo>
                    <a:pt x="274" y="154106"/>
                  </a:moveTo>
                  <a:cubicBezTo>
                    <a:pt x="213" y="154076"/>
                    <a:pt x="152" y="154046"/>
                    <a:pt x="91" y="153985"/>
                  </a:cubicBezTo>
                  <a:cubicBezTo>
                    <a:pt x="31" y="153924"/>
                    <a:pt x="0" y="153833"/>
                    <a:pt x="0" y="153742"/>
                  </a:cubicBezTo>
                  <a:lnTo>
                    <a:pt x="5927" y="335"/>
                  </a:lnTo>
                  <a:cubicBezTo>
                    <a:pt x="5958" y="153"/>
                    <a:pt x="6110" y="1"/>
                    <a:pt x="6292" y="1"/>
                  </a:cubicBezTo>
                  <a:lnTo>
                    <a:pt x="163529" y="6019"/>
                  </a:lnTo>
                  <a:cubicBezTo>
                    <a:pt x="163590" y="6019"/>
                    <a:pt x="163681" y="6080"/>
                    <a:pt x="163742" y="6141"/>
                  </a:cubicBezTo>
                  <a:cubicBezTo>
                    <a:pt x="163803" y="6201"/>
                    <a:pt x="163833" y="6293"/>
                    <a:pt x="163833" y="6384"/>
                  </a:cubicBezTo>
                  <a:lnTo>
                    <a:pt x="157906" y="159790"/>
                  </a:lnTo>
                  <a:cubicBezTo>
                    <a:pt x="157875" y="159973"/>
                    <a:pt x="157723" y="160125"/>
                    <a:pt x="157541" y="160125"/>
                  </a:cubicBezTo>
                  <a:lnTo>
                    <a:pt x="335" y="154106"/>
                  </a:lnTo>
                  <a:cubicBezTo>
                    <a:pt x="304" y="154106"/>
                    <a:pt x="274" y="154106"/>
                    <a:pt x="274" y="154106"/>
                  </a:cubicBezTo>
                  <a:close/>
                  <a:moveTo>
                    <a:pt x="6596" y="700"/>
                  </a:moveTo>
                  <a:lnTo>
                    <a:pt x="669" y="153438"/>
                  </a:lnTo>
                  <a:lnTo>
                    <a:pt x="157237" y="159426"/>
                  </a:lnTo>
                  <a:lnTo>
                    <a:pt x="163164" y="66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-1463037" y="4175130"/>
              <a:ext cx="1846613" cy="1805232"/>
            </a:xfrm>
            <a:custGeom>
              <a:rect b="b" l="l" r="r" t="t"/>
              <a:pathLst>
                <a:path extrusionOk="0" h="177724" w="181798">
                  <a:moveTo>
                    <a:pt x="5198" y="177723"/>
                  </a:moveTo>
                  <a:cubicBezTo>
                    <a:pt x="5107" y="177723"/>
                    <a:pt x="5046" y="177693"/>
                    <a:pt x="4985" y="177632"/>
                  </a:cubicBezTo>
                  <a:cubicBezTo>
                    <a:pt x="4925" y="177571"/>
                    <a:pt x="4864" y="177480"/>
                    <a:pt x="4864" y="177359"/>
                  </a:cubicBezTo>
                  <a:lnTo>
                    <a:pt x="0" y="5472"/>
                  </a:lnTo>
                  <a:cubicBezTo>
                    <a:pt x="0" y="5259"/>
                    <a:pt x="152" y="5076"/>
                    <a:pt x="365" y="5076"/>
                  </a:cubicBezTo>
                  <a:lnTo>
                    <a:pt x="176539" y="0"/>
                  </a:lnTo>
                  <a:cubicBezTo>
                    <a:pt x="176630" y="0"/>
                    <a:pt x="176721" y="31"/>
                    <a:pt x="176812" y="92"/>
                  </a:cubicBezTo>
                  <a:cubicBezTo>
                    <a:pt x="176873" y="152"/>
                    <a:pt x="176903" y="244"/>
                    <a:pt x="176903" y="365"/>
                  </a:cubicBezTo>
                  <a:lnTo>
                    <a:pt x="181797" y="172282"/>
                  </a:lnTo>
                  <a:cubicBezTo>
                    <a:pt x="181797" y="172465"/>
                    <a:pt x="181645" y="172647"/>
                    <a:pt x="181432" y="172647"/>
                  </a:cubicBezTo>
                  <a:lnTo>
                    <a:pt x="5259" y="177723"/>
                  </a:lnTo>
                  <a:cubicBezTo>
                    <a:pt x="5229" y="177723"/>
                    <a:pt x="5229" y="177723"/>
                    <a:pt x="5198" y="177723"/>
                  </a:cubicBezTo>
                  <a:close/>
                  <a:moveTo>
                    <a:pt x="760" y="5806"/>
                  </a:moveTo>
                  <a:lnTo>
                    <a:pt x="5593" y="176963"/>
                  </a:lnTo>
                  <a:lnTo>
                    <a:pt x="181037" y="171918"/>
                  </a:lnTo>
                  <a:lnTo>
                    <a:pt x="176174" y="76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-1620787" y="3981568"/>
              <a:ext cx="2183141" cy="2138367"/>
            </a:xfrm>
            <a:custGeom>
              <a:rect b="b" l="l" r="r" t="t"/>
              <a:pathLst>
                <a:path extrusionOk="0" h="210521" w="214929">
                  <a:moveTo>
                    <a:pt x="14499" y="210520"/>
                  </a:moveTo>
                  <a:cubicBezTo>
                    <a:pt x="14408" y="210520"/>
                    <a:pt x="14317" y="210490"/>
                    <a:pt x="14256" y="210429"/>
                  </a:cubicBezTo>
                  <a:cubicBezTo>
                    <a:pt x="14165" y="210338"/>
                    <a:pt x="14134" y="210247"/>
                    <a:pt x="14104" y="210125"/>
                  </a:cubicBezTo>
                  <a:lnTo>
                    <a:pt x="0" y="15016"/>
                  </a:lnTo>
                  <a:cubicBezTo>
                    <a:pt x="0" y="14773"/>
                    <a:pt x="183" y="14590"/>
                    <a:pt x="395" y="14560"/>
                  </a:cubicBezTo>
                  <a:lnTo>
                    <a:pt x="200338" y="31"/>
                  </a:lnTo>
                  <a:cubicBezTo>
                    <a:pt x="200460" y="0"/>
                    <a:pt x="200581" y="61"/>
                    <a:pt x="200642" y="122"/>
                  </a:cubicBezTo>
                  <a:cubicBezTo>
                    <a:pt x="200733" y="183"/>
                    <a:pt x="200794" y="304"/>
                    <a:pt x="200794" y="426"/>
                  </a:cubicBezTo>
                  <a:lnTo>
                    <a:pt x="214898" y="195535"/>
                  </a:lnTo>
                  <a:cubicBezTo>
                    <a:pt x="214928" y="195748"/>
                    <a:pt x="214746" y="195961"/>
                    <a:pt x="214503" y="195991"/>
                  </a:cubicBezTo>
                  <a:lnTo>
                    <a:pt x="14560" y="210520"/>
                  </a:lnTo>
                  <a:cubicBezTo>
                    <a:pt x="14560" y="210520"/>
                    <a:pt x="14529" y="210520"/>
                    <a:pt x="14499" y="210520"/>
                  </a:cubicBezTo>
                  <a:close/>
                  <a:moveTo>
                    <a:pt x="882" y="15381"/>
                  </a:moveTo>
                  <a:lnTo>
                    <a:pt x="14925" y="209639"/>
                  </a:lnTo>
                  <a:lnTo>
                    <a:pt x="214016" y="195170"/>
                  </a:lnTo>
                  <a:lnTo>
                    <a:pt x="199974" y="882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-2027057" y="3495347"/>
              <a:ext cx="3050714" cy="2998524"/>
            </a:xfrm>
            <a:custGeom>
              <a:rect b="b" l="l" r="r" t="t"/>
              <a:pathLst>
                <a:path extrusionOk="0" h="295203" w="300341">
                  <a:moveTo>
                    <a:pt x="41551" y="295172"/>
                  </a:moveTo>
                  <a:cubicBezTo>
                    <a:pt x="41430" y="295202"/>
                    <a:pt x="41308" y="295141"/>
                    <a:pt x="41217" y="295081"/>
                  </a:cubicBezTo>
                  <a:cubicBezTo>
                    <a:pt x="41095" y="294989"/>
                    <a:pt x="41004" y="294868"/>
                    <a:pt x="40974" y="294716"/>
                  </a:cubicBezTo>
                  <a:lnTo>
                    <a:pt x="31" y="42736"/>
                  </a:lnTo>
                  <a:cubicBezTo>
                    <a:pt x="0" y="42433"/>
                    <a:pt x="213" y="42159"/>
                    <a:pt x="487" y="42098"/>
                  </a:cubicBezTo>
                  <a:lnTo>
                    <a:pt x="258698" y="31"/>
                  </a:lnTo>
                  <a:cubicBezTo>
                    <a:pt x="258850" y="0"/>
                    <a:pt x="259002" y="31"/>
                    <a:pt x="259124" y="122"/>
                  </a:cubicBezTo>
                  <a:cubicBezTo>
                    <a:pt x="259245" y="213"/>
                    <a:pt x="259337" y="335"/>
                    <a:pt x="259337" y="487"/>
                  </a:cubicBezTo>
                  <a:lnTo>
                    <a:pt x="300280" y="252466"/>
                  </a:lnTo>
                  <a:cubicBezTo>
                    <a:pt x="300340" y="252770"/>
                    <a:pt x="300128" y="253043"/>
                    <a:pt x="299824" y="253104"/>
                  </a:cubicBezTo>
                  <a:lnTo>
                    <a:pt x="41612" y="295172"/>
                  </a:lnTo>
                  <a:cubicBezTo>
                    <a:pt x="41612" y="295172"/>
                    <a:pt x="41582" y="295172"/>
                    <a:pt x="41551" y="295172"/>
                  </a:cubicBezTo>
                  <a:close/>
                  <a:moveTo>
                    <a:pt x="1216" y="43101"/>
                  </a:moveTo>
                  <a:lnTo>
                    <a:pt x="42007" y="293986"/>
                  </a:lnTo>
                  <a:lnTo>
                    <a:pt x="299094" y="252101"/>
                  </a:lnTo>
                  <a:lnTo>
                    <a:pt x="258334" y="1216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-2278350" y="3200525"/>
              <a:ext cx="3602134" cy="3546542"/>
            </a:xfrm>
            <a:custGeom>
              <a:rect b="b" l="l" r="r" t="t"/>
              <a:pathLst>
                <a:path extrusionOk="0" h="349155" w="354628">
                  <a:moveTo>
                    <a:pt x="61825" y="349155"/>
                  </a:moveTo>
                  <a:cubicBezTo>
                    <a:pt x="61704" y="349155"/>
                    <a:pt x="61582" y="349124"/>
                    <a:pt x="61461" y="349033"/>
                  </a:cubicBezTo>
                  <a:cubicBezTo>
                    <a:pt x="61309" y="348942"/>
                    <a:pt x="61217" y="348820"/>
                    <a:pt x="61187" y="348638"/>
                  </a:cubicBezTo>
                  <a:lnTo>
                    <a:pt x="61" y="63558"/>
                  </a:lnTo>
                  <a:cubicBezTo>
                    <a:pt x="0" y="63223"/>
                    <a:pt x="213" y="62889"/>
                    <a:pt x="548" y="62798"/>
                  </a:cubicBezTo>
                  <a:lnTo>
                    <a:pt x="292681" y="31"/>
                  </a:lnTo>
                  <a:cubicBezTo>
                    <a:pt x="292833" y="1"/>
                    <a:pt x="293015" y="31"/>
                    <a:pt x="293167" y="122"/>
                  </a:cubicBezTo>
                  <a:cubicBezTo>
                    <a:pt x="293289" y="213"/>
                    <a:pt x="293380" y="365"/>
                    <a:pt x="293441" y="517"/>
                  </a:cubicBezTo>
                  <a:lnTo>
                    <a:pt x="354536" y="285597"/>
                  </a:lnTo>
                  <a:cubicBezTo>
                    <a:pt x="354627" y="285962"/>
                    <a:pt x="354384" y="286296"/>
                    <a:pt x="354050" y="286357"/>
                  </a:cubicBezTo>
                  <a:lnTo>
                    <a:pt x="61916" y="349124"/>
                  </a:lnTo>
                  <a:cubicBezTo>
                    <a:pt x="61886" y="349124"/>
                    <a:pt x="61856" y="349155"/>
                    <a:pt x="61825" y="349155"/>
                  </a:cubicBezTo>
                  <a:close/>
                  <a:moveTo>
                    <a:pt x="1429" y="63922"/>
                  </a:moveTo>
                  <a:lnTo>
                    <a:pt x="62281" y="347756"/>
                  </a:lnTo>
                  <a:lnTo>
                    <a:pt x="353168" y="285263"/>
                  </a:lnTo>
                  <a:lnTo>
                    <a:pt x="292316" y="139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18"/>
          <p:cNvGrpSpPr/>
          <p:nvPr/>
        </p:nvGrpSpPr>
        <p:grpSpPr>
          <a:xfrm>
            <a:off x="7761550" y="-1609025"/>
            <a:ext cx="3602134" cy="3546542"/>
            <a:chOff x="-3084675" y="315725"/>
            <a:chExt cx="3602134" cy="3546542"/>
          </a:xfrm>
        </p:grpSpPr>
        <p:sp>
          <p:nvSpPr>
            <p:cNvPr id="475" name="Google Shape;475;p18"/>
            <p:cNvSpPr/>
            <p:nvPr/>
          </p:nvSpPr>
          <p:spPr>
            <a:xfrm rot="10800000">
              <a:off x="-2555749" y="729802"/>
              <a:ext cx="2614155" cy="2565977"/>
            </a:xfrm>
            <a:custGeom>
              <a:rect b="b" l="l" r="r" t="t"/>
              <a:pathLst>
                <a:path extrusionOk="0" h="252619" w="257362">
                  <a:moveTo>
                    <a:pt x="28330" y="252618"/>
                  </a:moveTo>
                  <a:cubicBezTo>
                    <a:pt x="28238" y="252618"/>
                    <a:pt x="28147" y="252588"/>
                    <a:pt x="28056" y="252527"/>
                  </a:cubicBezTo>
                  <a:cubicBezTo>
                    <a:pt x="27934" y="252436"/>
                    <a:pt x="27874" y="252314"/>
                    <a:pt x="27874" y="252193"/>
                  </a:cubicBezTo>
                  <a:lnTo>
                    <a:pt x="31" y="29211"/>
                  </a:lnTo>
                  <a:cubicBezTo>
                    <a:pt x="1" y="28937"/>
                    <a:pt x="183" y="28694"/>
                    <a:pt x="457" y="28663"/>
                  </a:cubicBezTo>
                  <a:lnTo>
                    <a:pt x="228941" y="0"/>
                  </a:lnTo>
                  <a:cubicBezTo>
                    <a:pt x="229063" y="0"/>
                    <a:pt x="229215" y="31"/>
                    <a:pt x="229306" y="122"/>
                  </a:cubicBezTo>
                  <a:cubicBezTo>
                    <a:pt x="229397" y="183"/>
                    <a:pt x="229488" y="304"/>
                    <a:pt x="229488" y="426"/>
                  </a:cubicBezTo>
                  <a:lnTo>
                    <a:pt x="257331" y="223408"/>
                  </a:lnTo>
                  <a:cubicBezTo>
                    <a:pt x="257361" y="223681"/>
                    <a:pt x="257179" y="223925"/>
                    <a:pt x="256905" y="223955"/>
                  </a:cubicBezTo>
                  <a:lnTo>
                    <a:pt x="28421" y="252618"/>
                  </a:lnTo>
                  <a:cubicBezTo>
                    <a:pt x="28390" y="252618"/>
                    <a:pt x="28360" y="252618"/>
                    <a:pt x="28330" y="252618"/>
                  </a:cubicBezTo>
                  <a:close/>
                  <a:moveTo>
                    <a:pt x="1065" y="29575"/>
                  </a:moveTo>
                  <a:lnTo>
                    <a:pt x="28786" y="251585"/>
                  </a:lnTo>
                  <a:lnTo>
                    <a:pt x="256297" y="223074"/>
                  </a:lnTo>
                  <a:lnTo>
                    <a:pt x="228577" y="1034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 rot="10800000">
              <a:off x="-1684411" y="1430114"/>
              <a:ext cx="1153171" cy="1137721"/>
            </a:xfrm>
            <a:custGeom>
              <a:rect b="b" l="l" r="r" t="t"/>
              <a:pathLst>
                <a:path extrusionOk="0" h="112008" w="113529">
                  <a:moveTo>
                    <a:pt x="122" y="86141"/>
                  </a:moveTo>
                  <a:cubicBezTo>
                    <a:pt x="92" y="86111"/>
                    <a:pt x="61" y="86080"/>
                    <a:pt x="31" y="86050"/>
                  </a:cubicBezTo>
                  <a:cubicBezTo>
                    <a:pt x="1" y="85989"/>
                    <a:pt x="1" y="85959"/>
                    <a:pt x="1" y="85898"/>
                  </a:cubicBezTo>
                  <a:lnTo>
                    <a:pt x="25259" y="152"/>
                  </a:lnTo>
                  <a:cubicBezTo>
                    <a:pt x="25290" y="61"/>
                    <a:pt x="25411" y="0"/>
                    <a:pt x="25503" y="31"/>
                  </a:cubicBezTo>
                  <a:lnTo>
                    <a:pt x="113377" y="25867"/>
                  </a:lnTo>
                  <a:cubicBezTo>
                    <a:pt x="113437" y="25867"/>
                    <a:pt x="113468" y="25897"/>
                    <a:pt x="113498" y="25958"/>
                  </a:cubicBezTo>
                  <a:cubicBezTo>
                    <a:pt x="113529" y="25988"/>
                    <a:pt x="113529" y="26049"/>
                    <a:pt x="113529" y="26110"/>
                  </a:cubicBezTo>
                  <a:lnTo>
                    <a:pt x="88270" y="111856"/>
                  </a:lnTo>
                  <a:cubicBezTo>
                    <a:pt x="88239" y="111947"/>
                    <a:pt x="88118" y="112008"/>
                    <a:pt x="88027" y="111977"/>
                  </a:cubicBezTo>
                  <a:lnTo>
                    <a:pt x="153" y="86141"/>
                  </a:lnTo>
                  <a:cubicBezTo>
                    <a:pt x="122" y="86141"/>
                    <a:pt x="122" y="86141"/>
                    <a:pt x="122" y="86141"/>
                  </a:cubicBezTo>
                  <a:close/>
                  <a:moveTo>
                    <a:pt x="25594" y="456"/>
                  </a:moveTo>
                  <a:lnTo>
                    <a:pt x="426" y="85807"/>
                  </a:lnTo>
                  <a:lnTo>
                    <a:pt x="87935" y="111552"/>
                  </a:lnTo>
                  <a:lnTo>
                    <a:pt x="113073" y="2617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 rot="10800000">
              <a:off x="-1745541" y="1395523"/>
              <a:ext cx="1235599" cy="1217387"/>
            </a:xfrm>
            <a:custGeom>
              <a:rect b="b" l="l" r="r" t="t"/>
              <a:pathLst>
                <a:path extrusionOk="0" h="119851" w="121644">
                  <a:moveTo>
                    <a:pt x="152" y="95382"/>
                  </a:moveTo>
                  <a:cubicBezTo>
                    <a:pt x="91" y="95382"/>
                    <a:pt x="61" y="95351"/>
                    <a:pt x="31" y="95291"/>
                  </a:cubicBezTo>
                  <a:cubicBezTo>
                    <a:pt x="0" y="95260"/>
                    <a:pt x="0" y="95199"/>
                    <a:pt x="31" y="95139"/>
                  </a:cubicBezTo>
                  <a:lnTo>
                    <a:pt x="23891" y="183"/>
                  </a:lnTo>
                  <a:cubicBezTo>
                    <a:pt x="23922" y="61"/>
                    <a:pt x="24043" y="0"/>
                    <a:pt x="24165" y="31"/>
                  </a:cubicBezTo>
                  <a:lnTo>
                    <a:pt x="121492" y="24438"/>
                  </a:lnTo>
                  <a:cubicBezTo>
                    <a:pt x="121553" y="24469"/>
                    <a:pt x="121583" y="24499"/>
                    <a:pt x="121614" y="24560"/>
                  </a:cubicBezTo>
                  <a:cubicBezTo>
                    <a:pt x="121644" y="24590"/>
                    <a:pt x="121644" y="24651"/>
                    <a:pt x="121644" y="24712"/>
                  </a:cubicBezTo>
                  <a:lnTo>
                    <a:pt x="97753" y="119668"/>
                  </a:lnTo>
                  <a:cubicBezTo>
                    <a:pt x="97722" y="119789"/>
                    <a:pt x="97631" y="119850"/>
                    <a:pt x="97510" y="119820"/>
                  </a:cubicBezTo>
                  <a:lnTo>
                    <a:pt x="183" y="95412"/>
                  </a:lnTo>
                  <a:cubicBezTo>
                    <a:pt x="152" y="95382"/>
                    <a:pt x="152" y="95382"/>
                    <a:pt x="152" y="95382"/>
                  </a:cubicBezTo>
                  <a:close/>
                  <a:moveTo>
                    <a:pt x="24256" y="487"/>
                  </a:moveTo>
                  <a:lnTo>
                    <a:pt x="487" y="95047"/>
                  </a:lnTo>
                  <a:lnTo>
                    <a:pt x="97388" y="119364"/>
                  </a:lnTo>
                  <a:lnTo>
                    <a:pt x="121188" y="24803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 rot="10800000">
              <a:off x="-1813783" y="1325748"/>
              <a:ext cx="1343360" cy="1321430"/>
            </a:xfrm>
            <a:custGeom>
              <a:rect b="b" l="l" r="r" t="t"/>
              <a:pathLst>
                <a:path extrusionOk="0" h="130094" w="132253">
                  <a:moveTo>
                    <a:pt x="183" y="107084"/>
                  </a:moveTo>
                  <a:cubicBezTo>
                    <a:pt x="122" y="107054"/>
                    <a:pt x="92" y="107023"/>
                    <a:pt x="61" y="106993"/>
                  </a:cubicBezTo>
                  <a:cubicBezTo>
                    <a:pt x="31" y="106932"/>
                    <a:pt x="1" y="106871"/>
                    <a:pt x="31" y="106811"/>
                  </a:cubicBezTo>
                  <a:lnTo>
                    <a:pt x="22524" y="213"/>
                  </a:lnTo>
                  <a:cubicBezTo>
                    <a:pt x="22524" y="61"/>
                    <a:pt x="22676" y="1"/>
                    <a:pt x="22797" y="31"/>
                  </a:cubicBezTo>
                  <a:lnTo>
                    <a:pt x="132070" y="23010"/>
                  </a:lnTo>
                  <a:cubicBezTo>
                    <a:pt x="132131" y="23010"/>
                    <a:pt x="132161" y="23071"/>
                    <a:pt x="132192" y="23101"/>
                  </a:cubicBezTo>
                  <a:cubicBezTo>
                    <a:pt x="132252" y="23162"/>
                    <a:pt x="132252" y="23223"/>
                    <a:pt x="132252" y="23284"/>
                  </a:cubicBezTo>
                  <a:lnTo>
                    <a:pt x="109760" y="129911"/>
                  </a:lnTo>
                  <a:cubicBezTo>
                    <a:pt x="109729" y="130033"/>
                    <a:pt x="109608" y="130094"/>
                    <a:pt x="109486" y="130094"/>
                  </a:cubicBezTo>
                  <a:lnTo>
                    <a:pt x="213" y="107084"/>
                  </a:lnTo>
                  <a:cubicBezTo>
                    <a:pt x="213" y="107084"/>
                    <a:pt x="183" y="107084"/>
                    <a:pt x="183" y="107084"/>
                  </a:cubicBezTo>
                  <a:close/>
                  <a:moveTo>
                    <a:pt x="22919" y="517"/>
                  </a:moveTo>
                  <a:lnTo>
                    <a:pt x="548" y="106689"/>
                  </a:lnTo>
                  <a:lnTo>
                    <a:pt x="109334" y="129577"/>
                  </a:lnTo>
                  <a:lnTo>
                    <a:pt x="131736" y="23436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rot="10800000">
              <a:off x="-1896214" y="1256896"/>
              <a:ext cx="1458820" cy="1432888"/>
            </a:xfrm>
            <a:custGeom>
              <a:rect b="b" l="l" r="r" t="t"/>
              <a:pathLst>
                <a:path extrusionOk="0" h="141067" w="143620">
                  <a:moveTo>
                    <a:pt x="183" y="121340"/>
                  </a:moveTo>
                  <a:cubicBezTo>
                    <a:pt x="122" y="121310"/>
                    <a:pt x="91" y="121279"/>
                    <a:pt x="61" y="121249"/>
                  </a:cubicBezTo>
                  <a:cubicBezTo>
                    <a:pt x="0" y="121188"/>
                    <a:pt x="0" y="121097"/>
                    <a:pt x="0" y="121036"/>
                  </a:cubicBezTo>
                  <a:lnTo>
                    <a:pt x="19271" y="244"/>
                  </a:lnTo>
                  <a:cubicBezTo>
                    <a:pt x="19302" y="92"/>
                    <a:pt x="19423" y="1"/>
                    <a:pt x="19575" y="31"/>
                  </a:cubicBezTo>
                  <a:lnTo>
                    <a:pt x="143377" y="19728"/>
                  </a:lnTo>
                  <a:cubicBezTo>
                    <a:pt x="143468" y="19728"/>
                    <a:pt x="143529" y="19758"/>
                    <a:pt x="143559" y="19819"/>
                  </a:cubicBezTo>
                  <a:cubicBezTo>
                    <a:pt x="143590" y="19880"/>
                    <a:pt x="143620" y="19940"/>
                    <a:pt x="143620" y="20032"/>
                  </a:cubicBezTo>
                  <a:lnTo>
                    <a:pt x="124319" y="140824"/>
                  </a:lnTo>
                  <a:cubicBezTo>
                    <a:pt x="124319" y="140976"/>
                    <a:pt x="124167" y="141067"/>
                    <a:pt x="124015" y="141036"/>
                  </a:cubicBezTo>
                  <a:lnTo>
                    <a:pt x="213" y="121340"/>
                  </a:lnTo>
                  <a:cubicBezTo>
                    <a:pt x="213" y="121340"/>
                    <a:pt x="183" y="121340"/>
                    <a:pt x="183" y="121340"/>
                  </a:cubicBezTo>
                  <a:close/>
                  <a:moveTo>
                    <a:pt x="19758" y="578"/>
                  </a:moveTo>
                  <a:lnTo>
                    <a:pt x="578" y="120854"/>
                  </a:lnTo>
                  <a:lnTo>
                    <a:pt x="123863" y="140459"/>
                  </a:lnTo>
                  <a:lnTo>
                    <a:pt x="143042" y="20184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 rot="10800000">
              <a:off x="-1962606" y="1220151"/>
              <a:ext cx="1551761" cy="1519643"/>
            </a:xfrm>
            <a:custGeom>
              <a:rect b="b" l="l" r="r" t="t"/>
              <a:pathLst>
                <a:path extrusionOk="0" h="149608" w="152770">
                  <a:moveTo>
                    <a:pt x="243" y="137298"/>
                  </a:moveTo>
                  <a:cubicBezTo>
                    <a:pt x="183" y="137267"/>
                    <a:pt x="122" y="137237"/>
                    <a:pt x="91" y="137206"/>
                  </a:cubicBezTo>
                  <a:cubicBezTo>
                    <a:pt x="31" y="137146"/>
                    <a:pt x="0" y="137055"/>
                    <a:pt x="31" y="136963"/>
                  </a:cubicBezTo>
                  <a:lnTo>
                    <a:pt x="12067" y="274"/>
                  </a:lnTo>
                  <a:cubicBezTo>
                    <a:pt x="12098" y="92"/>
                    <a:pt x="12219" y="1"/>
                    <a:pt x="12402" y="1"/>
                  </a:cubicBezTo>
                  <a:lnTo>
                    <a:pt x="152496" y="12281"/>
                  </a:lnTo>
                  <a:cubicBezTo>
                    <a:pt x="152587" y="12281"/>
                    <a:pt x="152647" y="12341"/>
                    <a:pt x="152708" y="12402"/>
                  </a:cubicBezTo>
                  <a:cubicBezTo>
                    <a:pt x="152739" y="12463"/>
                    <a:pt x="152769" y="12524"/>
                    <a:pt x="152769" y="12615"/>
                  </a:cubicBezTo>
                  <a:lnTo>
                    <a:pt x="140702" y="149304"/>
                  </a:lnTo>
                  <a:cubicBezTo>
                    <a:pt x="140702" y="149486"/>
                    <a:pt x="140550" y="149608"/>
                    <a:pt x="140398" y="149577"/>
                  </a:cubicBezTo>
                  <a:lnTo>
                    <a:pt x="274" y="137298"/>
                  </a:lnTo>
                  <a:cubicBezTo>
                    <a:pt x="274" y="137298"/>
                    <a:pt x="274" y="137298"/>
                    <a:pt x="243" y="137298"/>
                  </a:cubicBezTo>
                  <a:close/>
                  <a:moveTo>
                    <a:pt x="12645" y="609"/>
                  </a:moveTo>
                  <a:lnTo>
                    <a:pt x="639" y="136720"/>
                  </a:lnTo>
                  <a:lnTo>
                    <a:pt x="140155" y="148970"/>
                  </a:lnTo>
                  <a:lnTo>
                    <a:pt x="152131" y="12858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 rot="10800000">
              <a:off x="-2038252" y="1163335"/>
              <a:ext cx="1664144" cy="1626470"/>
            </a:xfrm>
            <a:custGeom>
              <a:rect b="b" l="l" r="r" t="t"/>
              <a:pathLst>
                <a:path extrusionOk="0" h="160125" w="163834">
                  <a:moveTo>
                    <a:pt x="274" y="154106"/>
                  </a:moveTo>
                  <a:cubicBezTo>
                    <a:pt x="213" y="154076"/>
                    <a:pt x="152" y="154046"/>
                    <a:pt x="91" y="153985"/>
                  </a:cubicBezTo>
                  <a:cubicBezTo>
                    <a:pt x="31" y="153924"/>
                    <a:pt x="0" y="153833"/>
                    <a:pt x="0" y="153742"/>
                  </a:cubicBezTo>
                  <a:lnTo>
                    <a:pt x="5927" y="335"/>
                  </a:lnTo>
                  <a:cubicBezTo>
                    <a:pt x="5958" y="153"/>
                    <a:pt x="6110" y="1"/>
                    <a:pt x="6292" y="1"/>
                  </a:cubicBezTo>
                  <a:lnTo>
                    <a:pt x="163529" y="6019"/>
                  </a:lnTo>
                  <a:cubicBezTo>
                    <a:pt x="163590" y="6019"/>
                    <a:pt x="163681" y="6080"/>
                    <a:pt x="163742" y="6141"/>
                  </a:cubicBezTo>
                  <a:cubicBezTo>
                    <a:pt x="163803" y="6201"/>
                    <a:pt x="163833" y="6293"/>
                    <a:pt x="163833" y="6384"/>
                  </a:cubicBezTo>
                  <a:lnTo>
                    <a:pt x="157906" y="159790"/>
                  </a:lnTo>
                  <a:cubicBezTo>
                    <a:pt x="157875" y="159973"/>
                    <a:pt x="157723" y="160125"/>
                    <a:pt x="157541" y="160125"/>
                  </a:cubicBezTo>
                  <a:lnTo>
                    <a:pt x="335" y="154106"/>
                  </a:lnTo>
                  <a:cubicBezTo>
                    <a:pt x="304" y="154106"/>
                    <a:pt x="274" y="154106"/>
                    <a:pt x="274" y="154106"/>
                  </a:cubicBezTo>
                  <a:close/>
                  <a:moveTo>
                    <a:pt x="6596" y="700"/>
                  </a:moveTo>
                  <a:lnTo>
                    <a:pt x="669" y="153438"/>
                  </a:lnTo>
                  <a:lnTo>
                    <a:pt x="157237" y="159426"/>
                  </a:lnTo>
                  <a:lnTo>
                    <a:pt x="163164" y="6688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 rot="10800000">
              <a:off x="-2144467" y="1082431"/>
              <a:ext cx="1846613" cy="1805232"/>
            </a:xfrm>
            <a:custGeom>
              <a:rect b="b" l="l" r="r" t="t"/>
              <a:pathLst>
                <a:path extrusionOk="0" h="177724" w="181798">
                  <a:moveTo>
                    <a:pt x="5198" y="177723"/>
                  </a:moveTo>
                  <a:cubicBezTo>
                    <a:pt x="5107" y="177723"/>
                    <a:pt x="5046" y="177693"/>
                    <a:pt x="4985" y="177632"/>
                  </a:cubicBezTo>
                  <a:cubicBezTo>
                    <a:pt x="4925" y="177571"/>
                    <a:pt x="4864" y="177480"/>
                    <a:pt x="4864" y="177359"/>
                  </a:cubicBezTo>
                  <a:lnTo>
                    <a:pt x="0" y="5472"/>
                  </a:lnTo>
                  <a:cubicBezTo>
                    <a:pt x="0" y="5259"/>
                    <a:pt x="152" y="5076"/>
                    <a:pt x="365" y="5076"/>
                  </a:cubicBezTo>
                  <a:lnTo>
                    <a:pt x="176539" y="0"/>
                  </a:lnTo>
                  <a:cubicBezTo>
                    <a:pt x="176630" y="0"/>
                    <a:pt x="176721" y="31"/>
                    <a:pt x="176812" y="92"/>
                  </a:cubicBezTo>
                  <a:cubicBezTo>
                    <a:pt x="176873" y="152"/>
                    <a:pt x="176903" y="244"/>
                    <a:pt x="176903" y="365"/>
                  </a:cubicBezTo>
                  <a:lnTo>
                    <a:pt x="181797" y="172282"/>
                  </a:lnTo>
                  <a:cubicBezTo>
                    <a:pt x="181797" y="172465"/>
                    <a:pt x="181645" y="172647"/>
                    <a:pt x="181432" y="172647"/>
                  </a:cubicBezTo>
                  <a:lnTo>
                    <a:pt x="5259" y="177723"/>
                  </a:lnTo>
                  <a:cubicBezTo>
                    <a:pt x="5229" y="177723"/>
                    <a:pt x="5229" y="177723"/>
                    <a:pt x="5198" y="177723"/>
                  </a:cubicBezTo>
                  <a:close/>
                  <a:moveTo>
                    <a:pt x="760" y="5806"/>
                  </a:moveTo>
                  <a:lnTo>
                    <a:pt x="5593" y="176963"/>
                  </a:lnTo>
                  <a:lnTo>
                    <a:pt x="181037" y="171918"/>
                  </a:lnTo>
                  <a:lnTo>
                    <a:pt x="176174" y="76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 rot="10800000">
              <a:off x="-2323244" y="942857"/>
              <a:ext cx="2183141" cy="2138367"/>
            </a:xfrm>
            <a:custGeom>
              <a:rect b="b" l="l" r="r" t="t"/>
              <a:pathLst>
                <a:path extrusionOk="0" h="210521" w="214929">
                  <a:moveTo>
                    <a:pt x="14499" y="210520"/>
                  </a:moveTo>
                  <a:cubicBezTo>
                    <a:pt x="14408" y="210520"/>
                    <a:pt x="14317" y="210490"/>
                    <a:pt x="14256" y="210429"/>
                  </a:cubicBezTo>
                  <a:cubicBezTo>
                    <a:pt x="14165" y="210338"/>
                    <a:pt x="14134" y="210247"/>
                    <a:pt x="14104" y="210125"/>
                  </a:cubicBezTo>
                  <a:lnTo>
                    <a:pt x="0" y="15016"/>
                  </a:lnTo>
                  <a:cubicBezTo>
                    <a:pt x="0" y="14773"/>
                    <a:pt x="183" y="14590"/>
                    <a:pt x="395" y="14560"/>
                  </a:cubicBezTo>
                  <a:lnTo>
                    <a:pt x="200338" y="31"/>
                  </a:lnTo>
                  <a:cubicBezTo>
                    <a:pt x="200460" y="0"/>
                    <a:pt x="200581" y="61"/>
                    <a:pt x="200642" y="122"/>
                  </a:cubicBezTo>
                  <a:cubicBezTo>
                    <a:pt x="200733" y="183"/>
                    <a:pt x="200794" y="304"/>
                    <a:pt x="200794" y="426"/>
                  </a:cubicBezTo>
                  <a:lnTo>
                    <a:pt x="214898" y="195535"/>
                  </a:lnTo>
                  <a:cubicBezTo>
                    <a:pt x="214928" y="195748"/>
                    <a:pt x="214746" y="195961"/>
                    <a:pt x="214503" y="195991"/>
                  </a:cubicBezTo>
                  <a:lnTo>
                    <a:pt x="14560" y="210520"/>
                  </a:lnTo>
                  <a:cubicBezTo>
                    <a:pt x="14560" y="210520"/>
                    <a:pt x="14529" y="210520"/>
                    <a:pt x="14499" y="210520"/>
                  </a:cubicBezTo>
                  <a:close/>
                  <a:moveTo>
                    <a:pt x="882" y="15381"/>
                  </a:moveTo>
                  <a:lnTo>
                    <a:pt x="14925" y="209639"/>
                  </a:lnTo>
                  <a:lnTo>
                    <a:pt x="214016" y="195170"/>
                  </a:lnTo>
                  <a:lnTo>
                    <a:pt x="199974" y="882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 rot="10800000">
              <a:off x="-2784546" y="568921"/>
              <a:ext cx="3050714" cy="2998524"/>
            </a:xfrm>
            <a:custGeom>
              <a:rect b="b" l="l" r="r" t="t"/>
              <a:pathLst>
                <a:path extrusionOk="0" h="295203" w="300341">
                  <a:moveTo>
                    <a:pt x="41551" y="295172"/>
                  </a:moveTo>
                  <a:cubicBezTo>
                    <a:pt x="41430" y="295202"/>
                    <a:pt x="41308" y="295141"/>
                    <a:pt x="41217" y="295081"/>
                  </a:cubicBezTo>
                  <a:cubicBezTo>
                    <a:pt x="41095" y="294989"/>
                    <a:pt x="41004" y="294868"/>
                    <a:pt x="40974" y="294716"/>
                  </a:cubicBezTo>
                  <a:lnTo>
                    <a:pt x="31" y="42736"/>
                  </a:lnTo>
                  <a:cubicBezTo>
                    <a:pt x="0" y="42433"/>
                    <a:pt x="213" y="42159"/>
                    <a:pt x="487" y="42098"/>
                  </a:cubicBezTo>
                  <a:lnTo>
                    <a:pt x="258698" y="31"/>
                  </a:lnTo>
                  <a:cubicBezTo>
                    <a:pt x="258850" y="0"/>
                    <a:pt x="259002" y="31"/>
                    <a:pt x="259124" y="122"/>
                  </a:cubicBezTo>
                  <a:cubicBezTo>
                    <a:pt x="259245" y="213"/>
                    <a:pt x="259337" y="335"/>
                    <a:pt x="259337" y="487"/>
                  </a:cubicBezTo>
                  <a:lnTo>
                    <a:pt x="300280" y="252466"/>
                  </a:lnTo>
                  <a:cubicBezTo>
                    <a:pt x="300340" y="252770"/>
                    <a:pt x="300128" y="253043"/>
                    <a:pt x="299824" y="253104"/>
                  </a:cubicBezTo>
                  <a:lnTo>
                    <a:pt x="41612" y="295172"/>
                  </a:lnTo>
                  <a:cubicBezTo>
                    <a:pt x="41612" y="295172"/>
                    <a:pt x="41582" y="295172"/>
                    <a:pt x="41551" y="295172"/>
                  </a:cubicBezTo>
                  <a:close/>
                  <a:moveTo>
                    <a:pt x="1216" y="43101"/>
                  </a:moveTo>
                  <a:lnTo>
                    <a:pt x="42007" y="293986"/>
                  </a:lnTo>
                  <a:lnTo>
                    <a:pt x="299094" y="252101"/>
                  </a:lnTo>
                  <a:lnTo>
                    <a:pt x="258334" y="1216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rot="10800000">
              <a:off x="-3084675" y="315725"/>
              <a:ext cx="3602134" cy="3546542"/>
            </a:xfrm>
            <a:custGeom>
              <a:rect b="b" l="l" r="r" t="t"/>
              <a:pathLst>
                <a:path extrusionOk="0" h="349155" w="354628">
                  <a:moveTo>
                    <a:pt x="61825" y="349155"/>
                  </a:moveTo>
                  <a:cubicBezTo>
                    <a:pt x="61704" y="349155"/>
                    <a:pt x="61582" y="349124"/>
                    <a:pt x="61461" y="349033"/>
                  </a:cubicBezTo>
                  <a:cubicBezTo>
                    <a:pt x="61309" y="348942"/>
                    <a:pt x="61217" y="348820"/>
                    <a:pt x="61187" y="348638"/>
                  </a:cubicBezTo>
                  <a:lnTo>
                    <a:pt x="61" y="63558"/>
                  </a:lnTo>
                  <a:cubicBezTo>
                    <a:pt x="0" y="63223"/>
                    <a:pt x="213" y="62889"/>
                    <a:pt x="548" y="62798"/>
                  </a:cubicBezTo>
                  <a:lnTo>
                    <a:pt x="292681" y="31"/>
                  </a:lnTo>
                  <a:cubicBezTo>
                    <a:pt x="292833" y="1"/>
                    <a:pt x="293015" y="31"/>
                    <a:pt x="293167" y="122"/>
                  </a:cubicBezTo>
                  <a:cubicBezTo>
                    <a:pt x="293289" y="213"/>
                    <a:pt x="293380" y="365"/>
                    <a:pt x="293441" y="517"/>
                  </a:cubicBezTo>
                  <a:lnTo>
                    <a:pt x="354536" y="285597"/>
                  </a:lnTo>
                  <a:cubicBezTo>
                    <a:pt x="354627" y="285962"/>
                    <a:pt x="354384" y="286296"/>
                    <a:pt x="354050" y="286357"/>
                  </a:cubicBezTo>
                  <a:lnTo>
                    <a:pt x="61916" y="349124"/>
                  </a:lnTo>
                  <a:cubicBezTo>
                    <a:pt x="61886" y="349124"/>
                    <a:pt x="61856" y="349155"/>
                    <a:pt x="61825" y="349155"/>
                  </a:cubicBezTo>
                  <a:close/>
                  <a:moveTo>
                    <a:pt x="1429" y="63922"/>
                  </a:moveTo>
                  <a:lnTo>
                    <a:pt x="62281" y="347756"/>
                  </a:lnTo>
                  <a:lnTo>
                    <a:pt x="353168" y="285263"/>
                  </a:lnTo>
                  <a:lnTo>
                    <a:pt x="292316" y="1399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bg>
      <p:bgPr>
        <a:solidFill>
          <a:schemeClr val="dk1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9"/>
          <p:cNvSpPr txBox="1"/>
          <p:nvPr>
            <p:ph type="title"/>
          </p:nvPr>
        </p:nvSpPr>
        <p:spPr>
          <a:xfrm>
            <a:off x="1272605" y="2199717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88" name="Google Shape;488;p19"/>
          <p:cNvSpPr txBox="1"/>
          <p:nvPr>
            <p:ph idx="2" type="title"/>
          </p:nvPr>
        </p:nvSpPr>
        <p:spPr>
          <a:xfrm>
            <a:off x="1272605" y="1841367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89" name="Google Shape;489;p19"/>
          <p:cNvSpPr txBox="1"/>
          <p:nvPr>
            <p:ph idx="3" type="title"/>
          </p:nvPr>
        </p:nvSpPr>
        <p:spPr>
          <a:xfrm>
            <a:off x="3810189" y="2199717"/>
            <a:ext cx="15282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90" name="Google Shape;490;p19"/>
          <p:cNvSpPr txBox="1"/>
          <p:nvPr>
            <p:ph idx="4" type="title"/>
          </p:nvPr>
        </p:nvSpPr>
        <p:spPr>
          <a:xfrm>
            <a:off x="3810189" y="1841375"/>
            <a:ext cx="15282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1" name="Google Shape;491;p19"/>
          <p:cNvSpPr txBox="1"/>
          <p:nvPr>
            <p:ph idx="5" type="title"/>
          </p:nvPr>
        </p:nvSpPr>
        <p:spPr>
          <a:xfrm>
            <a:off x="6212095" y="2199717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92" name="Google Shape;492;p19"/>
          <p:cNvSpPr txBox="1"/>
          <p:nvPr>
            <p:ph idx="6" type="title"/>
          </p:nvPr>
        </p:nvSpPr>
        <p:spPr>
          <a:xfrm>
            <a:off x="6212095" y="1841367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3" name="Google Shape;493;p19"/>
          <p:cNvSpPr txBox="1"/>
          <p:nvPr>
            <p:ph idx="7" type="title"/>
          </p:nvPr>
        </p:nvSpPr>
        <p:spPr>
          <a:xfrm>
            <a:off x="1272605" y="4076752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94" name="Google Shape;494;p19"/>
          <p:cNvSpPr txBox="1"/>
          <p:nvPr>
            <p:ph idx="8" type="title"/>
          </p:nvPr>
        </p:nvSpPr>
        <p:spPr>
          <a:xfrm>
            <a:off x="1272605" y="3730958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5" name="Google Shape;495;p19"/>
          <p:cNvSpPr txBox="1"/>
          <p:nvPr>
            <p:ph idx="9" type="title"/>
          </p:nvPr>
        </p:nvSpPr>
        <p:spPr>
          <a:xfrm>
            <a:off x="3744639" y="4076752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96" name="Google Shape;496;p19"/>
          <p:cNvSpPr txBox="1"/>
          <p:nvPr>
            <p:ph idx="13" type="title"/>
          </p:nvPr>
        </p:nvSpPr>
        <p:spPr>
          <a:xfrm>
            <a:off x="3744639" y="3730958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7" name="Google Shape;497;p19"/>
          <p:cNvSpPr txBox="1"/>
          <p:nvPr>
            <p:ph idx="14" type="title"/>
          </p:nvPr>
        </p:nvSpPr>
        <p:spPr>
          <a:xfrm>
            <a:off x="6212095" y="4076752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98" name="Google Shape;498;p19"/>
          <p:cNvSpPr txBox="1"/>
          <p:nvPr>
            <p:ph idx="15" type="title"/>
          </p:nvPr>
        </p:nvSpPr>
        <p:spPr>
          <a:xfrm>
            <a:off x="6212095" y="3730958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9" name="Google Shape;499;p19"/>
          <p:cNvSpPr txBox="1"/>
          <p:nvPr>
            <p:ph idx="16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0" name="Google Shape;500;p19"/>
          <p:cNvSpPr txBox="1"/>
          <p:nvPr>
            <p:ph idx="17" type="title"/>
          </p:nvPr>
        </p:nvSpPr>
        <p:spPr>
          <a:xfrm>
            <a:off x="1785005" y="1272114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1" name="Google Shape;501;p19"/>
          <p:cNvSpPr txBox="1"/>
          <p:nvPr>
            <p:ph idx="18" type="title"/>
          </p:nvPr>
        </p:nvSpPr>
        <p:spPr>
          <a:xfrm>
            <a:off x="4257039" y="1272114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2" name="Google Shape;502;p19"/>
          <p:cNvSpPr txBox="1"/>
          <p:nvPr>
            <p:ph idx="19" type="title"/>
          </p:nvPr>
        </p:nvSpPr>
        <p:spPr>
          <a:xfrm>
            <a:off x="6724495" y="1272114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3" name="Google Shape;503;p19"/>
          <p:cNvSpPr txBox="1"/>
          <p:nvPr>
            <p:ph idx="20" type="title"/>
          </p:nvPr>
        </p:nvSpPr>
        <p:spPr>
          <a:xfrm>
            <a:off x="1785005" y="3174218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4" name="Google Shape;504;p19"/>
          <p:cNvSpPr txBox="1"/>
          <p:nvPr>
            <p:ph idx="21" type="title"/>
          </p:nvPr>
        </p:nvSpPr>
        <p:spPr>
          <a:xfrm>
            <a:off x="4257039" y="3174218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5" name="Google Shape;505;p19"/>
          <p:cNvSpPr txBox="1"/>
          <p:nvPr>
            <p:ph idx="22" type="title"/>
          </p:nvPr>
        </p:nvSpPr>
        <p:spPr>
          <a:xfrm>
            <a:off x="6724495" y="3174218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grpSp>
        <p:nvGrpSpPr>
          <p:cNvPr id="506" name="Google Shape;506;p19"/>
          <p:cNvGrpSpPr/>
          <p:nvPr/>
        </p:nvGrpSpPr>
        <p:grpSpPr>
          <a:xfrm>
            <a:off x="-5027600" y="1603659"/>
            <a:ext cx="6411225" cy="6410450"/>
            <a:chOff x="-5027600" y="1603659"/>
            <a:chExt cx="6411225" cy="6410450"/>
          </a:xfrm>
        </p:grpSpPr>
        <p:sp>
          <p:nvSpPr>
            <p:cNvPr id="507" name="Google Shape;507;p19"/>
            <p:cNvSpPr/>
            <p:nvPr/>
          </p:nvSpPr>
          <p:spPr>
            <a:xfrm>
              <a:off x="-5027600" y="1603659"/>
              <a:ext cx="6411225" cy="6410450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-4846000" y="1784509"/>
              <a:ext cx="6048025" cy="6048750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-4664762" y="1966109"/>
              <a:ext cx="5685550" cy="5685525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-4483525" y="2147734"/>
              <a:ext cx="5323075" cy="5323050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-4302287" y="2328584"/>
              <a:ext cx="4960600" cy="4960575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-4120675" y="2510209"/>
              <a:ext cx="4597375" cy="4597350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-3939450" y="2691059"/>
              <a:ext cx="4234925" cy="4235650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-3758212" y="2872659"/>
              <a:ext cx="3872450" cy="3872425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-3576975" y="3054284"/>
              <a:ext cx="3509975" cy="3509950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-3395737" y="3235134"/>
              <a:ext cx="3147500" cy="3147475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19"/>
          <p:cNvGrpSpPr/>
          <p:nvPr/>
        </p:nvGrpSpPr>
        <p:grpSpPr>
          <a:xfrm>
            <a:off x="7668775" y="-2791016"/>
            <a:ext cx="6411225" cy="6410450"/>
            <a:chOff x="-6412450" y="2048859"/>
            <a:chExt cx="6411225" cy="6410450"/>
          </a:xfrm>
        </p:grpSpPr>
        <p:sp>
          <p:nvSpPr>
            <p:cNvPr id="518" name="Google Shape;518;p19"/>
            <p:cNvSpPr/>
            <p:nvPr/>
          </p:nvSpPr>
          <p:spPr>
            <a:xfrm>
              <a:off x="-6412450" y="2048859"/>
              <a:ext cx="6411225" cy="6410450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-6230850" y="2229709"/>
              <a:ext cx="6048025" cy="6048750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-6049612" y="2411309"/>
              <a:ext cx="5685550" cy="5685525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-5868375" y="2592934"/>
              <a:ext cx="5323075" cy="5323050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-5687137" y="2773784"/>
              <a:ext cx="4960600" cy="4960575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-5505525" y="2955409"/>
              <a:ext cx="4597375" cy="4597350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-5324300" y="3136259"/>
              <a:ext cx="4234925" cy="4235650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-5143062" y="3317859"/>
              <a:ext cx="3872450" cy="3872425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-4961825" y="3499484"/>
              <a:ext cx="3509975" cy="3509950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-4780587" y="3680334"/>
              <a:ext cx="3147500" cy="3147475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0"/>
          <p:cNvSpPr txBox="1"/>
          <p:nvPr>
            <p:ph type="title"/>
          </p:nvPr>
        </p:nvSpPr>
        <p:spPr>
          <a:xfrm>
            <a:off x="3279450" y="3211950"/>
            <a:ext cx="2594400" cy="403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0" name="Google Shape;530;p20"/>
          <p:cNvSpPr txBox="1"/>
          <p:nvPr>
            <p:ph idx="2" type="title"/>
          </p:nvPr>
        </p:nvSpPr>
        <p:spPr>
          <a:xfrm>
            <a:off x="1866300" y="2000250"/>
            <a:ext cx="5411400" cy="1198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4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grpSp>
        <p:nvGrpSpPr>
          <p:cNvPr id="531" name="Google Shape;531;p20"/>
          <p:cNvGrpSpPr/>
          <p:nvPr/>
        </p:nvGrpSpPr>
        <p:grpSpPr>
          <a:xfrm>
            <a:off x="-1207817" y="-2753755"/>
            <a:ext cx="11559758" cy="10704205"/>
            <a:chOff x="-1207817" y="-2753755"/>
            <a:chExt cx="11559758" cy="10704205"/>
          </a:xfrm>
        </p:grpSpPr>
        <p:sp>
          <p:nvSpPr>
            <p:cNvPr id="532" name="Google Shape;532;p20"/>
            <p:cNvSpPr/>
            <p:nvPr/>
          </p:nvSpPr>
          <p:spPr>
            <a:xfrm>
              <a:off x="2775328" y="524195"/>
              <a:ext cx="3593216" cy="4150222"/>
            </a:xfrm>
            <a:custGeom>
              <a:rect b="b" l="l" r="r" t="t"/>
              <a:pathLst>
                <a:path extrusionOk="0" fill="none" h="60457" w="52343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2205709" y="54730"/>
              <a:ext cx="4732490" cy="5087123"/>
            </a:xfrm>
            <a:custGeom>
              <a:rect b="b" l="l" r="r" t="t"/>
              <a:pathLst>
                <a:path extrusionOk="0" fill="none" h="74105" w="68939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1636090" y="-412676"/>
              <a:ext cx="5869636" cy="6021965"/>
            </a:xfrm>
            <a:custGeom>
              <a:rect b="b" l="l" r="r" t="t"/>
              <a:pathLst>
                <a:path extrusionOk="0" fill="none" h="87723" w="85504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1068531" y="-880082"/>
              <a:ext cx="7006850" cy="6958866"/>
            </a:xfrm>
            <a:custGeom>
              <a:rect b="b" l="l" r="r" t="t"/>
              <a:pathLst>
                <a:path extrusionOk="0" fill="none" h="101371" w="10207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98912" y="-1349547"/>
              <a:ext cx="8146124" cy="7895698"/>
            </a:xfrm>
            <a:custGeom>
              <a:rect b="b" l="l" r="r" t="t"/>
              <a:pathLst>
                <a:path extrusionOk="0" fill="none" h="115018" w="118666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-70707" y="-1816884"/>
              <a:ext cx="9285398" cy="8830471"/>
            </a:xfrm>
            <a:custGeom>
              <a:rect b="b" l="l" r="r" t="t"/>
              <a:pathLst>
                <a:path extrusionOk="0" fill="none" h="128635" w="135262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-640326" y="-2284290"/>
              <a:ext cx="10422613" cy="9767372"/>
            </a:xfrm>
            <a:custGeom>
              <a:rect b="b" l="l" r="r" t="t"/>
              <a:pathLst>
                <a:path extrusionOk="0" fill="none" h="142283" w="151828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-1207817" y="-2753755"/>
              <a:ext cx="11559758" cy="10704205"/>
            </a:xfrm>
            <a:custGeom>
              <a:rect b="b" l="l" r="r" t="t"/>
              <a:pathLst>
                <a:path extrusionOk="0" fill="none" h="155930" w="168393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5894575" y="2050675"/>
            <a:ext cx="24600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3"/>
          <p:cNvSpPr txBox="1"/>
          <p:nvPr>
            <p:ph hasCustomPrompt="1" idx="2" type="title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5894575" y="3143300"/>
            <a:ext cx="23211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72" name="Google Shape;72;p3"/>
          <p:cNvGrpSpPr/>
          <p:nvPr/>
        </p:nvGrpSpPr>
        <p:grpSpPr>
          <a:xfrm>
            <a:off x="-2194475" y="-570787"/>
            <a:ext cx="7111100" cy="6284325"/>
            <a:chOff x="-2194475" y="-570787"/>
            <a:chExt cx="7111100" cy="6284325"/>
          </a:xfrm>
        </p:grpSpPr>
        <p:sp>
          <p:nvSpPr>
            <p:cNvPr id="73" name="Google Shape;73;p3"/>
            <p:cNvSpPr/>
            <p:nvPr/>
          </p:nvSpPr>
          <p:spPr>
            <a:xfrm>
              <a:off x="706800" y="1816038"/>
              <a:ext cx="1308575" cy="1511425"/>
            </a:xfrm>
            <a:custGeom>
              <a:rect b="b" l="l" r="r" t="t"/>
              <a:pathLst>
                <a:path extrusionOk="0" fill="none" h="60457" w="52343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99350" y="1645063"/>
              <a:ext cx="1723475" cy="1852625"/>
            </a:xfrm>
            <a:custGeom>
              <a:rect b="b" l="l" r="r" t="t"/>
              <a:pathLst>
                <a:path extrusionOk="0" fill="none" h="74105" w="68939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91900" y="1474838"/>
              <a:ext cx="2137600" cy="2193075"/>
            </a:xfrm>
            <a:custGeom>
              <a:rect b="b" l="l" r="r" t="t"/>
              <a:pathLst>
                <a:path extrusionOk="0" fill="none" h="87723" w="85504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200" y="1304613"/>
              <a:ext cx="2551750" cy="2534275"/>
            </a:xfrm>
            <a:custGeom>
              <a:rect b="b" l="l" r="r" t="t"/>
              <a:pathLst>
                <a:path extrusionOk="0" fill="none" h="101371" w="10207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122250" y="1133638"/>
              <a:ext cx="2966650" cy="2875450"/>
            </a:xfrm>
            <a:custGeom>
              <a:rect b="b" l="l" r="r" t="t"/>
              <a:pathLst>
                <a:path extrusionOk="0" fill="none" h="115018" w="118666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29700" y="963438"/>
              <a:ext cx="3381550" cy="3215875"/>
            </a:xfrm>
            <a:custGeom>
              <a:rect b="b" l="l" r="r" t="t"/>
              <a:pathLst>
                <a:path extrusionOk="0" fill="none" h="128635" w="135262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537150" y="793213"/>
              <a:ext cx="3795700" cy="3557075"/>
            </a:xfrm>
            <a:custGeom>
              <a:rect b="b" l="l" r="r" t="t"/>
              <a:pathLst>
                <a:path extrusionOk="0" fill="none" h="142283" w="151828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743825" y="622238"/>
              <a:ext cx="4209825" cy="3898250"/>
            </a:xfrm>
            <a:custGeom>
              <a:rect b="b" l="l" r="r" t="t"/>
              <a:pathLst>
                <a:path extrusionOk="0" fill="none" h="155930" w="168393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951275" y="452038"/>
              <a:ext cx="4624725" cy="4238675"/>
            </a:xfrm>
            <a:custGeom>
              <a:rect b="b" l="l" r="r" t="t"/>
              <a:pathLst>
                <a:path extrusionOk="0" fill="none" h="169547" w="184989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1158725" y="281813"/>
              <a:ext cx="5038875" cy="4579875"/>
            </a:xfrm>
            <a:custGeom>
              <a:rect b="b" l="l" r="r" t="t"/>
              <a:pathLst>
                <a:path extrusionOk="0" fill="none" h="183195" w="201555">
                  <a:moveTo>
                    <a:pt x="0" y="82950"/>
                  </a:moveTo>
                  <a:lnTo>
                    <a:pt x="57874" y="0"/>
                  </a:lnTo>
                  <a:lnTo>
                    <a:pt x="158666" y="8633"/>
                  </a:lnTo>
                  <a:lnTo>
                    <a:pt x="201554" y="100215"/>
                  </a:lnTo>
                  <a:lnTo>
                    <a:pt x="143711" y="183195"/>
                  </a:lnTo>
                  <a:lnTo>
                    <a:pt x="42919" y="17453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-1365425" y="110838"/>
              <a:ext cx="5453025" cy="4921075"/>
            </a:xfrm>
            <a:custGeom>
              <a:rect b="b" l="l" r="r" t="t"/>
              <a:pathLst>
                <a:path extrusionOk="0" fill="none" h="196843" w="218121">
                  <a:moveTo>
                    <a:pt x="1" y="90518"/>
                  </a:moveTo>
                  <a:lnTo>
                    <a:pt x="61370" y="0"/>
                  </a:lnTo>
                  <a:lnTo>
                    <a:pt x="170460" y="7934"/>
                  </a:lnTo>
                  <a:lnTo>
                    <a:pt x="218120" y="106355"/>
                  </a:lnTo>
                  <a:lnTo>
                    <a:pt x="156721" y="196842"/>
                  </a:lnTo>
                  <a:lnTo>
                    <a:pt x="47661" y="188939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-1572875" y="-59387"/>
              <a:ext cx="5867925" cy="5261500"/>
            </a:xfrm>
            <a:custGeom>
              <a:rect b="b" l="l" r="r" t="t"/>
              <a:pathLst>
                <a:path extrusionOk="0" fill="none" h="210460" w="234717">
                  <a:moveTo>
                    <a:pt x="1" y="98027"/>
                  </a:moveTo>
                  <a:lnTo>
                    <a:pt x="64895" y="1"/>
                  </a:lnTo>
                  <a:lnTo>
                    <a:pt x="182253" y="7205"/>
                  </a:lnTo>
                  <a:lnTo>
                    <a:pt x="234716" y="112434"/>
                  </a:lnTo>
                  <a:lnTo>
                    <a:pt x="169791" y="210460"/>
                  </a:lnTo>
                  <a:lnTo>
                    <a:pt x="52433" y="203286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1780325" y="-229587"/>
              <a:ext cx="6282825" cy="5602675"/>
            </a:xfrm>
            <a:custGeom>
              <a:rect b="b" l="l" r="r" t="t"/>
              <a:pathLst>
                <a:path extrusionOk="0" fill="none" h="224107" w="251313">
                  <a:moveTo>
                    <a:pt x="1" y="105564"/>
                  </a:moveTo>
                  <a:lnTo>
                    <a:pt x="68452" y="0"/>
                  </a:lnTo>
                  <a:lnTo>
                    <a:pt x="194077" y="6474"/>
                  </a:lnTo>
                  <a:lnTo>
                    <a:pt x="251312" y="118513"/>
                  </a:lnTo>
                  <a:lnTo>
                    <a:pt x="182861" y="224107"/>
                  </a:lnTo>
                  <a:lnTo>
                    <a:pt x="57205" y="217633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1987775" y="-400562"/>
              <a:ext cx="6696950" cy="5943875"/>
            </a:xfrm>
            <a:custGeom>
              <a:rect b="b" l="l" r="r" t="t"/>
              <a:pathLst>
                <a:path extrusionOk="0" fill="none" h="237755" w="267878">
                  <a:moveTo>
                    <a:pt x="1" y="113133"/>
                  </a:moveTo>
                  <a:lnTo>
                    <a:pt x="71978" y="0"/>
                  </a:lnTo>
                  <a:lnTo>
                    <a:pt x="205901" y="5775"/>
                  </a:lnTo>
                  <a:lnTo>
                    <a:pt x="267878" y="124652"/>
                  </a:lnTo>
                  <a:lnTo>
                    <a:pt x="195931" y="237754"/>
                  </a:lnTo>
                  <a:lnTo>
                    <a:pt x="62008" y="23201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2194475" y="-570787"/>
              <a:ext cx="7111100" cy="6284325"/>
            </a:xfrm>
            <a:custGeom>
              <a:rect b="b" l="l" r="r" t="t"/>
              <a:pathLst>
                <a:path extrusionOk="0" fill="none" h="251373" w="284444">
                  <a:moveTo>
                    <a:pt x="1" y="120641"/>
                  </a:moveTo>
                  <a:lnTo>
                    <a:pt x="75473" y="1"/>
                  </a:lnTo>
                  <a:lnTo>
                    <a:pt x="217695" y="5046"/>
                  </a:lnTo>
                  <a:lnTo>
                    <a:pt x="284444" y="130732"/>
                  </a:lnTo>
                  <a:lnTo>
                    <a:pt x="208971" y="251372"/>
                  </a:lnTo>
                  <a:lnTo>
                    <a:pt x="66750" y="246357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5_1_1_1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1"/>
          <p:cNvSpPr txBox="1"/>
          <p:nvPr>
            <p:ph hasCustomPrompt="1" type="title"/>
          </p:nvPr>
        </p:nvSpPr>
        <p:spPr>
          <a:xfrm>
            <a:off x="2144035" y="1892296"/>
            <a:ext cx="941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2" name="Google Shape;542;p21"/>
          <p:cNvSpPr txBox="1"/>
          <p:nvPr>
            <p:ph idx="1" type="subTitle"/>
          </p:nvPr>
        </p:nvSpPr>
        <p:spPr>
          <a:xfrm>
            <a:off x="1760038" y="3360868"/>
            <a:ext cx="1676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3" name="Google Shape;543;p21"/>
          <p:cNvSpPr txBox="1"/>
          <p:nvPr>
            <p:ph idx="2" type="subTitle"/>
          </p:nvPr>
        </p:nvSpPr>
        <p:spPr>
          <a:xfrm>
            <a:off x="1867286" y="2890255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544" name="Google Shape;544;p21"/>
          <p:cNvSpPr txBox="1"/>
          <p:nvPr>
            <p:ph hasCustomPrompt="1" idx="3" type="title"/>
          </p:nvPr>
        </p:nvSpPr>
        <p:spPr>
          <a:xfrm>
            <a:off x="4120810" y="1892296"/>
            <a:ext cx="941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5" name="Google Shape;545;p21"/>
          <p:cNvSpPr txBox="1"/>
          <p:nvPr>
            <p:ph idx="4" type="subTitle"/>
          </p:nvPr>
        </p:nvSpPr>
        <p:spPr>
          <a:xfrm>
            <a:off x="3736812" y="3360868"/>
            <a:ext cx="1676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6" name="Google Shape;546;p21"/>
          <p:cNvSpPr txBox="1"/>
          <p:nvPr>
            <p:ph idx="5" type="subTitle"/>
          </p:nvPr>
        </p:nvSpPr>
        <p:spPr>
          <a:xfrm>
            <a:off x="3844061" y="2890255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547" name="Google Shape;547;p21"/>
          <p:cNvSpPr txBox="1"/>
          <p:nvPr>
            <p:ph hasCustomPrompt="1" idx="6" type="title"/>
          </p:nvPr>
        </p:nvSpPr>
        <p:spPr>
          <a:xfrm>
            <a:off x="6124863" y="1892296"/>
            <a:ext cx="875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8" name="Google Shape;548;p21"/>
          <p:cNvSpPr txBox="1"/>
          <p:nvPr>
            <p:ph idx="7" type="subTitle"/>
          </p:nvPr>
        </p:nvSpPr>
        <p:spPr>
          <a:xfrm>
            <a:off x="5707864" y="3360868"/>
            <a:ext cx="1676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9" name="Google Shape;549;p21"/>
          <p:cNvSpPr txBox="1"/>
          <p:nvPr>
            <p:ph idx="8" type="subTitle"/>
          </p:nvPr>
        </p:nvSpPr>
        <p:spPr>
          <a:xfrm>
            <a:off x="5815114" y="2890255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grpSp>
        <p:nvGrpSpPr>
          <p:cNvPr id="550" name="Google Shape;550;p21"/>
          <p:cNvGrpSpPr/>
          <p:nvPr/>
        </p:nvGrpSpPr>
        <p:grpSpPr>
          <a:xfrm>
            <a:off x="6521563" y="776021"/>
            <a:ext cx="7649705" cy="7649117"/>
            <a:chOff x="6521563" y="776021"/>
            <a:chExt cx="7649705" cy="7649117"/>
          </a:xfrm>
        </p:grpSpPr>
        <p:sp>
          <p:nvSpPr>
            <p:cNvPr id="551" name="Google Shape;551;p21"/>
            <p:cNvSpPr/>
            <p:nvPr/>
          </p:nvSpPr>
          <p:spPr>
            <a:xfrm flipH="1" rot="-752362">
              <a:off x="7140958" y="1395509"/>
              <a:ext cx="6410916" cy="6410141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 flipH="1" rot="-752362">
              <a:off x="7322546" y="1576363"/>
              <a:ext cx="6047734" cy="6048459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 flipH="1" rot="-752362">
              <a:off x="7503769" y="1757967"/>
              <a:ext cx="5685276" cy="5685251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 flipH="1" rot="-752362">
              <a:off x="7685079" y="1939587"/>
              <a:ext cx="5322818" cy="532279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 flipH="1" rot="-752362">
              <a:off x="7866220" y="2120450"/>
              <a:ext cx="4960361" cy="4960336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 flipH="1" rot="-752362">
              <a:off x="8047823" y="2302078"/>
              <a:ext cx="4597153" cy="4597128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 flipH="1" rot="-752362">
              <a:off x="8229037" y="2482932"/>
              <a:ext cx="4234721" cy="423544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 flipH="1" rot="-752362">
              <a:off x="8410259" y="2664537"/>
              <a:ext cx="3872263" cy="3872238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 flipH="1" rot="-752362">
              <a:off x="8591569" y="2846156"/>
              <a:ext cx="3509806" cy="3509781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 flipH="1" rot="-752362">
              <a:off x="8772711" y="3027019"/>
              <a:ext cx="3147348" cy="3147323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21"/>
          <p:cNvGrpSpPr/>
          <p:nvPr/>
        </p:nvGrpSpPr>
        <p:grpSpPr>
          <a:xfrm>
            <a:off x="-4799211" y="-3076322"/>
            <a:ext cx="7205473" cy="7204808"/>
            <a:chOff x="-15125236" y="31878"/>
            <a:chExt cx="7205473" cy="7204808"/>
          </a:xfrm>
        </p:grpSpPr>
        <p:sp>
          <p:nvSpPr>
            <p:cNvPr id="562" name="Google Shape;562;p21"/>
            <p:cNvSpPr/>
            <p:nvPr/>
          </p:nvSpPr>
          <p:spPr>
            <a:xfrm flipH="1" rot="-457905">
              <a:off x="-14727976" y="429193"/>
              <a:ext cx="6410953" cy="6410178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 flipH="1" rot="-457905">
              <a:off x="-14546395" y="610041"/>
              <a:ext cx="6047768" cy="6048493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 flipH="1" rot="-457905">
              <a:off x="-14365177" y="791639"/>
              <a:ext cx="5685309" cy="568528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 flipH="1" rot="-457905">
              <a:off x="-14183906" y="973258"/>
              <a:ext cx="5322849" cy="5322824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 flipH="1" rot="-457905">
              <a:off x="-14002738" y="1154110"/>
              <a:ext cx="4960389" cy="4960364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 flipH="1" rot="-457905">
              <a:off x="-13821142" y="1335733"/>
              <a:ext cx="4597180" cy="4597155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 flipH="1" rot="-457905">
              <a:off x="-13639935" y="1516581"/>
              <a:ext cx="4234745" cy="4235470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 flipH="1" rot="-457905">
              <a:off x="-13458718" y="1698179"/>
              <a:ext cx="3872286" cy="387226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 flipH="1" rot="-457905">
              <a:off x="-13277447" y="1879798"/>
              <a:ext cx="3509826" cy="3509801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 flipH="1" rot="-457905">
              <a:off x="-13096279" y="2060650"/>
              <a:ext cx="3147366" cy="3147341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21"/>
          <p:cNvSpPr txBox="1"/>
          <p:nvPr>
            <p:ph idx="9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2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2"/>
          <p:cNvSpPr txBox="1"/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5" name="Google Shape;575;p22"/>
          <p:cNvSpPr txBox="1"/>
          <p:nvPr>
            <p:ph idx="1" type="body"/>
          </p:nvPr>
        </p:nvSpPr>
        <p:spPr>
          <a:xfrm>
            <a:off x="715100" y="943300"/>
            <a:ext cx="7759200" cy="3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/>
            </a:lvl9pPr>
          </a:lstStyle>
          <a:p/>
        </p:txBody>
      </p:sp>
      <p:grpSp>
        <p:nvGrpSpPr>
          <p:cNvPr id="576" name="Google Shape;576;p22"/>
          <p:cNvGrpSpPr/>
          <p:nvPr/>
        </p:nvGrpSpPr>
        <p:grpSpPr>
          <a:xfrm>
            <a:off x="-37774" y="-1671400"/>
            <a:ext cx="2579616" cy="2579596"/>
            <a:chOff x="6824426" y="4409550"/>
            <a:chExt cx="2579616" cy="2579596"/>
          </a:xfrm>
        </p:grpSpPr>
        <p:sp>
          <p:nvSpPr>
            <p:cNvPr id="577" name="Google Shape;577;p22"/>
            <p:cNvSpPr/>
            <p:nvPr/>
          </p:nvSpPr>
          <p:spPr>
            <a:xfrm>
              <a:off x="6824426" y="4409550"/>
              <a:ext cx="2579616" cy="257959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6979486" y="4564609"/>
              <a:ext cx="2269495" cy="2269495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7115382" y="4700505"/>
              <a:ext cx="1997702" cy="1997702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7251278" y="4836400"/>
              <a:ext cx="1725909" cy="1725909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7387173" y="4972296"/>
              <a:ext cx="1454116" cy="145411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7316594" y="4901696"/>
              <a:ext cx="1595252" cy="159525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7184742" y="4769845"/>
              <a:ext cx="1859100" cy="185910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7046916" y="4632059"/>
              <a:ext cx="2134585" cy="2134585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6901712" y="4487933"/>
              <a:ext cx="2423170" cy="242315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2_1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3"/>
          <p:cNvSpPr txBox="1"/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8" name="Google Shape;588;p23"/>
          <p:cNvSpPr txBox="1"/>
          <p:nvPr>
            <p:ph idx="1" type="body"/>
          </p:nvPr>
        </p:nvSpPr>
        <p:spPr>
          <a:xfrm>
            <a:off x="707500" y="1237675"/>
            <a:ext cx="3712200" cy="33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89" name="Google Shape;589;p23"/>
          <p:cNvSpPr txBox="1"/>
          <p:nvPr>
            <p:ph idx="2" type="body"/>
          </p:nvPr>
        </p:nvSpPr>
        <p:spPr>
          <a:xfrm>
            <a:off x="4710975" y="1237675"/>
            <a:ext cx="3712200" cy="33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590" name="Google Shape;590;p23"/>
          <p:cNvGrpSpPr/>
          <p:nvPr/>
        </p:nvGrpSpPr>
        <p:grpSpPr>
          <a:xfrm>
            <a:off x="-1738225" y="-2808425"/>
            <a:ext cx="4624725" cy="4238675"/>
            <a:chOff x="-1738225" y="-2808425"/>
            <a:chExt cx="4624725" cy="4238675"/>
          </a:xfrm>
        </p:grpSpPr>
        <p:sp>
          <p:nvSpPr>
            <p:cNvPr id="591" name="Google Shape;591;p23"/>
            <p:cNvSpPr/>
            <p:nvPr/>
          </p:nvSpPr>
          <p:spPr>
            <a:xfrm>
              <a:off x="-80150" y="-1444425"/>
              <a:ext cx="1308575" cy="1511425"/>
            </a:xfrm>
            <a:custGeom>
              <a:rect b="b" l="l" r="r" t="t"/>
              <a:pathLst>
                <a:path extrusionOk="0" fill="none" h="60457" w="52343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-287600" y="-1615400"/>
              <a:ext cx="1723475" cy="1852625"/>
            </a:xfrm>
            <a:custGeom>
              <a:rect b="b" l="l" r="r" t="t"/>
              <a:pathLst>
                <a:path extrusionOk="0" fill="none" h="74105" w="68939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-495050" y="-1785625"/>
              <a:ext cx="2137600" cy="2193075"/>
            </a:xfrm>
            <a:custGeom>
              <a:rect b="b" l="l" r="r" t="t"/>
              <a:pathLst>
                <a:path extrusionOk="0" fill="none" h="87723" w="85504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-701750" y="-1955850"/>
              <a:ext cx="2551750" cy="2534275"/>
            </a:xfrm>
            <a:custGeom>
              <a:rect b="b" l="l" r="r" t="t"/>
              <a:pathLst>
                <a:path extrusionOk="0" fill="none" h="101371" w="10207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-909200" y="-2126825"/>
              <a:ext cx="2966650" cy="2875450"/>
            </a:xfrm>
            <a:custGeom>
              <a:rect b="b" l="l" r="r" t="t"/>
              <a:pathLst>
                <a:path extrusionOk="0" fill="none" h="115018" w="118666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-1116650" y="-2297025"/>
              <a:ext cx="3381550" cy="3215875"/>
            </a:xfrm>
            <a:custGeom>
              <a:rect b="b" l="l" r="r" t="t"/>
              <a:pathLst>
                <a:path extrusionOk="0" fill="none" h="128635" w="135262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-1324100" y="-2467250"/>
              <a:ext cx="3795700" cy="3557075"/>
            </a:xfrm>
            <a:custGeom>
              <a:rect b="b" l="l" r="r" t="t"/>
              <a:pathLst>
                <a:path extrusionOk="0" fill="none" h="142283" w="151828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-1530775" y="-2638225"/>
              <a:ext cx="4209825" cy="3898250"/>
            </a:xfrm>
            <a:custGeom>
              <a:rect b="b" l="l" r="r" t="t"/>
              <a:pathLst>
                <a:path extrusionOk="0" fill="none" h="155930" w="168393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-1738225" y="-2808425"/>
              <a:ext cx="4624725" cy="4238675"/>
            </a:xfrm>
            <a:custGeom>
              <a:rect b="b" l="l" r="r" t="t"/>
              <a:pathLst>
                <a:path extrusionOk="0" fill="none" h="169547" w="184989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23"/>
          <p:cNvGrpSpPr/>
          <p:nvPr/>
        </p:nvGrpSpPr>
        <p:grpSpPr>
          <a:xfrm>
            <a:off x="5359300" y="4206150"/>
            <a:ext cx="4624725" cy="4238675"/>
            <a:chOff x="-2409450" y="-1233250"/>
            <a:chExt cx="4624725" cy="4238675"/>
          </a:xfrm>
        </p:grpSpPr>
        <p:sp>
          <p:nvSpPr>
            <p:cNvPr id="601" name="Google Shape;601;p23"/>
            <p:cNvSpPr/>
            <p:nvPr/>
          </p:nvSpPr>
          <p:spPr>
            <a:xfrm>
              <a:off x="-751375" y="130750"/>
              <a:ext cx="1308575" cy="1511425"/>
            </a:xfrm>
            <a:custGeom>
              <a:rect b="b" l="l" r="r" t="t"/>
              <a:pathLst>
                <a:path extrusionOk="0" fill="none" h="60457" w="52343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-958825" y="-40225"/>
              <a:ext cx="1723475" cy="1852625"/>
            </a:xfrm>
            <a:custGeom>
              <a:rect b="b" l="l" r="r" t="t"/>
              <a:pathLst>
                <a:path extrusionOk="0" fill="none" h="74105" w="68939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-1166275" y="-210450"/>
              <a:ext cx="2137600" cy="2193075"/>
            </a:xfrm>
            <a:custGeom>
              <a:rect b="b" l="l" r="r" t="t"/>
              <a:pathLst>
                <a:path extrusionOk="0" fill="none" h="87723" w="85504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-1372975" y="-380675"/>
              <a:ext cx="2551750" cy="2534275"/>
            </a:xfrm>
            <a:custGeom>
              <a:rect b="b" l="l" r="r" t="t"/>
              <a:pathLst>
                <a:path extrusionOk="0" fill="none" h="101371" w="10207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-1580425" y="-551650"/>
              <a:ext cx="2966650" cy="2875450"/>
            </a:xfrm>
            <a:custGeom>
              <a:rect b="b" l="l" r="r" t="t"/>
              <a:pathLst>
                <a:path extrusionOk="0" fill="none" h="115018" w="118666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-1787875" y="-721850"/>
              <a:ext cx="3381550" cy="3215875"/>
            </a:xfrm>
            <a:custGeom>
              <a:rect b="b" l="l" r="r" t="t"/>
              <a:pathLst>
                <a:path extrusionOk="0" fill="none" h="128635" w="135262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-1995325" y="-892075"/>
              <a:ext cx="3795700" cy="3557075"/>
            </a:xfrm>
            <a:custGeom>
              <a:rect b="b" l="l" r="r" t="t"/>
              <a:pathLst>
                <a:path extrusionOk="0" fill="none" h="142283" w="151828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-2202000" y="-1063050"/>
              <a:ext cx="4209825" cy="3898250"/>
            </a:xfrm>
            <a:custGeom>
              <a:rect b="b" l="l" r="r" t="t"/>
              <a:pathLst>
                <a:path extrusionOk="0" fill="none" h="155930" w="168393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-2409450" y="-1233250"/>
              <a:ext cx="4624725" cy="4238675"/>
            </a:xfrm>
            <a:custGeom>
              <a:rect b="b" l="l" r="r" t="t"/>
              <a:pathLst>
                <a:path extrusionOk="0" fill="none" h="169547" w="184989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">
    <p:bg>
      <p:bgPr>
        <a:solidFill>
          <a:schemeClr val="dk1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4"/>
          <p:cNvSpPr txBox="1"/>
          <p:nvPr>
            <p:ph type="title"/>
          </p:nvPr>
        </p:nvSpPr>
        <p:spPr>
          <a:xfrm>
            <a:off x="2075800" y="1010050"/>
            <a:ext cx="4992600" cy="7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2" name="Google Shape;612;p24"/>
          <p:cNvSpPr txBox="1"/>
          <p:nvPr>
            <p:ph idx="2" type="title"/>
          </p:nvPr>
        </p:nvSpPr>
        <p:spPr>
          <a:xfrm>
            <a:off x="2075750" y="1914548"/>
            <a:ext cx="4992600" cy="13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613" name="Google Shape;613;p24"/>
          <p:cNvSpPr txBox="1"/>
          <p:nvPr/>
        </p:nvSpPr>
        <p:spPr>
          <a:xfrm>
            <a:off x="2486000" y="3864382"/>
            <a:ext cx="4172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CREDITS: This presentation template was created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Big Shoulders Text Light"/>
                <a:ea typeface="Big Shoulders Text Light"/>
                <a:cs typeface="Big Shoulders Text Light"/>
                <a:sym typeface="Big Shoulders Text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, including icons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Big Shoulders Text Light"/>
                <a:ea typeface="Big Shoulders Text Light"/>
                <a:cs typeface="Big Shoulders Text Light"/>
                <a:sym typeface="Big Shoulders Text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, and infographics &amp; images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Big Shoulders Text Light"/>
                <a:ea typeface="Big Shoulders Text Light"/>
                <a:cs typeface="Big Shoulders Text Light"/>
                <a:sym typeface="Big Shoulders Text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. 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grpSp>
        <p:nvGrpSpPr>
          <p:cNvPr id="614" name="Google Shape;614;p24"/>
          <p:cNvGrpSpPr/>
          <p:nvPr/>
        </p:nvGrpSpPr>
        <p:grpSpPr>
          <a:xfrm>
            <a:off x="-517700" y="-810950"/>
            <a:ext cx="3129400" cy="3128950"/>
            <a:chOff x="-517700" y="-810950"/>
            <a:chExt cx="3129400" cy="3128950"/>
          </a:xfrm>
        </p:grpSpPr>
        <p:sp>
          <p:nvSpPr>
            <p:cNvPr id="615" name="Google Shape;615;p24"/>
            <p:cNvSpPr/>
            <p:nvPr/>
          </p:nvSpPr>
          <p:spPr>
            <a:xfrm>
              <a:off x="-517700" y="-810950"/>
              <a:ext cx="3129400" cy="3128950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-385350" y="-716475"/>
              <a:ext cx="2902575" cy="2902600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-253450" y="-622000"/>
              <a:ext cx="2676200" cy="2676225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-121550" y="-527975"/>
              <a:ext cx="2449850" cy="2450300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10325" y="-433525"/>
              <a:ext cx="2223500" cy="2223500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142225" y="-339050"/>
              <a:ext cx="1997125" cy="1997125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274125" y="-244575"/>
              <a:ext cx="1770750" cy="1770775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406000" y="-150100"/>
              <a:ext cx="1544400" cy="1544400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537900" y="-55625"/>
              <a:ext cx="1318050" cy="1318025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670250" y="38825"/>
              <a:ext cx="1091225" cy="1091700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802150" y="133300"/>
              <a:ext cx="864850" cy="865325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934050" y="227775"/>
              <a:ext cx="638475" cy="638500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1065925" y="322250"/>
              <a:ext cx="412150" cy="412125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24"/>
          <p:cNvGrpSpPr/>
          <p:nvPr/>
        </p:nvGrpSpPr>
        <p:grpSpPr>
          <a:xfrm>
            <a:off x="7109500" y="3213300"/>
            <a:ext cx="3129400" cy="3128950"/>
            <a:chOff x="300925" y="-514300"/>
            <a:chExt cx="3129400" cy="3128950"/>
          </a:xfrm>
        </p:grpSpPr>
        <p:sp>
          <p:nvSpPr>
            <p:cNvPr id="629" name="Google Shape;629;p24"/>
            <p:cNvSpPr/>
            <p:nvPr/>
          </p:nvSpPr>
          <p:spPr>
            <a:xfrm flipH="1">
              <a:off x="300925" y="-514300"/>
              <a:ext cx="3129400" cy="3128950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 flipH="1">
              <a:off x="395400" y="-419825"/>
              <a:ext cx="2902575" cy="2902600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 flipH="1">
              <a:off x="489875" y="-325350"/>
              <a:ext cx="2676200" cy="2676225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flipH="1">
              <a:off x="584325" y="-231325"/>
              <a:ext cx="2449850" cy="2450300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 flipH="1">
              <a:off x="678800" y="-136875"/>
              <a:ext cx="2223500" cy="2223500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 flipH="1">
              <a:off x="773275" y="-42400"/>
              <a:ext cx="1997125" cy="1997125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 flipH="1">
              <a:off x="867750" y="52075"/>
              <a:ext cx="1770750" cy="1770775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 flipH="1">
              <a:off x="962225" y="146550"/>
              <a:ext cx="1544400" cy="1544400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 flipH="1">
              <a:off x="1056675" y="241025"/>
              <a:ext cx="1318050" cy="1318025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flipH="1">
              <a:off x="1151150" y="335475"/>
              <a:ext cx="1091225" cy="1091700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 flipH="1">
              <a:off x="1245625" y="429950"/>
              <a:ext cx="864850" cy="865325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 flipH="1">
              <a:off x="1340100" y="524425"/>
              <a:ext cx="638475" cy="638500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 flipH="1">
              <a:off x="1434550" y="618900"/>
              <a:ext cx="412150" cy="412125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3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5"/>
          <p:cNvGrpSpPr/>
          <p:nvPr/>
        </p:nvGrpSpPr>
        <p:grpSpPr>
          <a:xfrm>
            <a:off x="-3160953" y="1242175"/>
            <a:ext cx="6405925" cy="7396775"/>
            <a:chOff x="-3160953" y="1242175"/>
            <a:chExt cx="6405925" cy="7396775"/>
          </a:xfrm>
        </p:grpSpPr>
        <p:sp>
          <p:nvSpPr>
            <p:cNvPr id="644" name="Google Shape;644;p25"/>
            <p:cNvSpPr/>
            <p:nvPr/>
          </p:nvSpPr>
          <p:spPr>
            <a:xfrm>
              <a:off x="-625178" y="4170025"/>
              <a:ext cx="1334375" cy="1541075"/>
            </a:xfrm>
            <a:custGeom>
              <a:rect b="b" l="l" r="r" t="t"/>
              <a:pathLst>
                <a:path extrusionOk="0" fill="none" h="61643" w="53375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-707253" y="4075800"/>
              <a:ext cx="1498525" cy="1729525"/>
            </a:xfrm>
            <a:custGeom>
              <a:rect b="b" l="l" r="r" t="t"/>
              <a:pathLst>
                <a:path extrusionOk="0" fill="none" h="69181" w="59941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-789328" y="3980800"/>
              <a:ext cx="1661900" cy="1919525"/>
            </a:xfrm>
            <a:custGeom>
              <a:rect b="b" l="l" r="r" t="t"/>
              <a:pathLst>
                <a:path extrusionOk="0" fill="none" h="76781" w="66476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-870628" y="3886575"/>
              <a:ext cx="1825275" cy="2107975"/>
            </a:xfrm>
            <a:custGeom>
              <a:rect b="b" l="l" r="r" t="t"/>
              <a:pathLst>
                <a:path extrusionOk="0" fill="none" h="84319" w="73011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-952703" y="3792350"/>
              <a:ext cx="1989425" cy="2296425"/>
            </a:xfrm>
            <a:custGeom>
              <a:rect b="b" l="l" r="r" t="t"/>
              <a:pathLst>
                <a:path extrusionOk="0" fill="none" h="91857" w="79577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-1034778" y="3698125"/>
              <a:ext cx="2152800" cy="2484875"/>
            </a:xfrm>
            <a:custGeom>
              <a:rect b="b" l="l" r="r" t="t"/>
              <a:pathLst>
                <a:path extrusionOk="0" fill="none" h="99395" w="86112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-1116078" y="3603150"/>
              <a:ext cx="2316175" cy="2674825"/>
            </a:xfrm>
            <a:custGeom>
              <a:rect b="b" l="l" r="r" t="t"/>
              <a:pathLst>
                <a:path extrusionOk="0" fill="none" h="106993" w="92647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-1198153" y="3508925"/>
              <a:ext cx="2480325" cy="2863275"/>
            </a:xfrm>
            <a:custGeom>
              <a:rect b="b" l="l" r="r" t="t"/>
              <a:pathLst>
                <a:path extrusionOk="0" fill="none" h="114531" w="99213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-1279453" y="3414700"/>
              <a:ext cx="2642925" cy="3051725"/>
            </a:xfrm>
            <a:custGeom>
              <a:rect b="b" l="l" r="r" t="t"/>
              <a:pathLst>
                <a:path extrusionOk="0" fill="none" h="122069" w="105717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-1361528" y="3319700"/>
              <a:ext cx="2807075" cy="3241725"/>
            </a:xfrm>
            <a:custGeom>
              <a:rect b="b" l="l" r="r" t="t"/>
              <a:pathLst>
                <a:path extrusionOk="0" fill="none" h="129669" w="112283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-1443603" y="3225475"/>
              <a:ext cx="2970450" cy="3430175"/>
            </a:xfrm>
            <a:custGeom>
              <a:rect b="b" l="l" r="r" t="t"/>
              <a:pathLst>
                <a:path extrusionOk="0" fill="none" h="137207" w="118818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-1524903" y="3131250"/>
              <a:ext cx="3133825" cy="3618625"/>
            </a:xfrm>
            <a:custGeom>
              <a:rect b="b" l="l" r="r" t="t"/>
              <a:pathLst>
                <a:path extrusionOk="0" fill="none" h="144745" w="125353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-1606978" y="3036275"/>
              <a:ext cx="3297975" cy="3808575"/>
            </a:xfrm>
            <a:custGeom>
              <a:rect b="b" l="l" r="r" t="t"/>
              <a:pathLst>
                <a:path extrusionOk="0" fill="none" h="152343" w="131919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-1689028" y="2942050"/>
              <a:ext cx="3461325" cy="3997025"/>
            </a:xfrm>
            <a:custGeom>
              <a:rect b="b" l="l" r="r" t="t"/>
              <a:pathLst>
                <a:path extrusionOk="0" fill="none" h="159881" w="138453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-1770353" y="2847825"/>
              <a:ext cx="3624725" cy="4185475"/>
            </a:xfrm>
            <a:custGeom>
              <a:rect b="b" l="l" r="r" t="t"/>
              <a:pathLst>
                <a:path extrusionOk="0" fill="none" h="167419" w="144989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-1852428" y="2753600"/>
              <a:ext cx="3788850" cy="4373925"/>
            </a:xfrm>
            <a:custGeom>
              <a:rect b="b" l="l" r="r" t="t"/>
              <a:pathLst>
                <a:path extrusionOk="0" fill="none" h="174957" w="151554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-1934478" y="2658600"/>
              <a:ext cx="3952225" cy="4563925"/>
            </a:xfrm>
            <a:custGeom>
              <a:rect b="b" l="l" r="r" t="t"/>
              <a:pathLst>
                <a:path extrusionOk="0" fill="none" h="182557" w="158089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-2015803" y="2564375"/>
              <a:ext cx="4115600" cy="4752375"/>
            </a:xfrm>
            <a:custGeom>
              <a:rect b="b" l="l" r="r" t="t"/>
              <a:pathLst>
                <a:path extrusionOk="0" fill="none" h="190095" w="164624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-2097853" y="2470150"/>
              <a:ext cx="4279725" cy="4940825"/>
            </a:xfrm>
            <a:custGeom>
              <a:rect b="b" l="l" r="r" t="t"/>
              <a:pathLst>
                <a:path extrusionOk="0" fill="none" h="197633" w="171189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-2179928" y="2375175"/>
              <a:ext cx="4443125" cy="5130775"/>
            </a:xfrm>
            <a:custGeom>
              <a:rect b="b" l="l" r="r" t="t"/>
              <a:pathLst>
                <a:path extrusionOk="0" fill="none" h="205231" w="177725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-2261228" y="2280925"/>
              <a:ext cx="4606475" cy="5319275"/>
            </a:xfrm>
            <a:custGeom>
              <a:rect b="b" l="l" r="r" t="t"/>
              <a:pathLst>
                <a:path extrusionOk="0" fill="none" h="212771" w="184259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-2343303" y="2186700"/>
              <a:ext cx="4770625" cy="5507725"/>
            </a:xfrm>
            <a:custGeom>
              <a:rect b="b" l="l" r="r" t="t"/>
              <a:pathLst>
                <a:path extrusionOk="0" fill="none" h="220309" w="190825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-2425378" y="2091725"/>
              <a:ext cx="4934000" cy="5697675"/>
            </a:xfrm>
            <a:custGeom>
              <a:rect b="b" l="l" r="r" t="t"/>
              <a:pathLst>
                <a:path extrusionOk="0" fill="none" h="227907" w="19736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-2506678" y="1997500"/>
              <a:ext cx="5097375" cy="5886125"/>
            </a:xfrm>
            <a:custGeom>
              <a:rect b="b" l="l" r="r" t="t"/>
              <a:pathLst>
                <a:path extrusionOk="0" fill="none" h="235445" w="203895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-2588753" y="1903275"/>
              <a:ext cx="5261525" cy="6074575"/>
            </a:xfrm>
            <a:custGeom>
              <a:rect b="b" l="l" r="r" t="t"/>
              <a:pathLst>
                <a:path extrusionOk="0" fill="none" h="242983" w="210461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-2670053" y="1808275"/>
              <a:ext cx="5424125" cy="6264575"/>
            </a:xfrm>
            <a:custGeom>
              <a:rect b="b" l="l" r="r" t="t"/>
              <a:pathLst>
                <a:path extrusionOk="0" fill="none" h="250583" w="216965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-2752128" y="1714050"/>
              <a:ext cx="5588275" cy="6453025"/>
            </a:xfrm>
            <a:custGeom>
              <a:rect b="b" l="l" r="r" t="t"/>
              <a:pathLst>
                <a:path extrusionOk="0" fill="none" h="258121" w="223531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-2834203" y="1619825"/>
              <a:ext cx="5751650" cy="6641475"/>
            </a:xfrm>
            <a:custGeom>
              <a:rect b="b" l="l" r="r" t="t"/>
              <a:pathLst>
                <a:path extrusionOk="0" fill="none" h="265659" w="230066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-2915503" y="1525600"/>
              <a:ext cx="5915025" cy="6829925"/>
            </a:xfrm>
            <a:custGeom>
              <a:rect b="b" l="l" r="r" t="t"/>
              <a:pathLst>
                <a:path extrusionOk="0" fill="none" h="273197" w="236601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-2997578" y="1430625"/>
              <a:ext cx="6079175" cy="7019875"/>
            </a:xfrm>
            <a:custGeom>
              <a:rect b="b" l="l" r="r" t="t"/>
              <a:pathLst>
                <a:path extrusionOk="0" fill="none" h="280795" w="243167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-3079653" y="1336400"/>
              <a:ext cx="6242550" cy="7208325"/>
            </a:xfrm>
            <a:custGeom>
              <a:rect b="b" l="l" r="r" t="t"/>
              <a:pathLst>
                <a:path extrusionOk="0" fill="none" h="288333" w="249702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-3160953" y="1242175"/>
              <a:ext cx="6405925" cy="7396775"/>
            </a:xfrm>
            <a:custGeom>
              <a:rect b="b" l="l" r="r" t="t"/>
              <a:pathLst>
                <a:path extrusionOk="0" fill="none" h="295871" w="256237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25"/>
          <p:cNvGrpSpPr/>
          <p:nvPr/>
        </p:nvGrpSpPr>
        <p:grpSpPr>
          <a:xfrm>
            <a:off x="5916597" y="-3340725"/>
            <a:ext cx="6405925" cy="7396775"/>
            <a:chOff x="-3160953" y="-3340725"/>
            <a:chExt cx="6405925" cy="7396775"/>
          </a:xfrm>
        </p:grpSpPr>
        <p:sp>
          <p:nvSpPr>
            <p:cNvPr id="677" name="Google Shape;677;p25"/>
            <p:cNvSpPr/>
            <p:nvPr/>
          </p:nvSpPr>
          <p:spPr>
            <a:xfrm>
              <a:off x="-625178" y="-412875"/>
              <a:ext cx="1334375" cy="1541075"/>
            </a:xfrm>
            <a:custGeom>
              <a:rect b="b" l="l" r="r" t="t"/>
              <a:pathLst>
                <a:path extrusionOk="0" fill="none" h="61643" w="53375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-707253" y="-507100"/>
              <a:ext cx="1498525" cy="1729525"/>
            </a:xfrm>
            <a:custGeom>
              <a:rect b="b" l="l" r="r" t="t"/>
              <a:pathLst>
                <a:path extrusionOk="0" fill="none" h="69181" w="59941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-789328" y="-602100"/>
              <a:ext cx="1661900" cy="1919525"/>
            </a:xfrm>
            <a:custGeom>
              <a:rect b="b" l="l" r="r" t="t"/>
              <a:pathLst>
                <a:path extrusionOk="0" fill="none" h="76781" w="66476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-870628" y="-696325"/>
              <a:ext cx="1825275" cy="2107975"/>
            </a:xfrm>
            <a:custGeom>
              <a:rect b="b" l="l" r="r" t="t"/>
              <a:pathLst>
                <a:path extrusionOk="0" fill="none" h="84319" w="73011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-952703" y="-790550"/>
              <a:ext cx="1989425" cy="2296425"/>
            </a:xfrm>
            <a:custGeom>
              <a:rect b="b" l="l" r="r" t="t"/>
              <a:pathLst>
                <a:path extrusionOk="0" fill="none" h="91857" w="79577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-1034778" y="-884775"/>
              <a:ext cx="2152800" cy="2484875"/>
            </a:xfrm>
            <a:custGeom>
              <a:rect b="b" l="l" r="r" t="t"/>
              <a:pathLst>
                <a:path extrusionOk="0" fill="none" h="99395" w="86112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-1116078" y="-979750"/>
              <a:ext cx="2316175" cy="2674825"/>
            </a:xfrm>
            <a:custGeom>
              <a:rect b="b" l="l" r="r" t="t"/>
              <a:pathLst>
                <a:path extrusionOk="0" fill="none" h="106993" w="92647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-1198153" y="-1073975"/>
              <a:ext cx="2480325" cy="2863275"/>
            </a:xfrm>
            <a:custGeom>
              <a:rect b="b" l="l" r="r" t="t"/>
              <a:pathLst>
                <a:path extrusionOk="0" fill="none" h="114531" w="99213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-1279453" y="-1168200"/>
              <a:ext cx="2642925" cy="3051725"/>
            </a:xfrm>
            <a:custGeom>
              <a:rect b="b" l="l" r="r" t="t"/>
              <a:pathLst>
                <a:path extrusionOk="0" fill="none" h="122069" w="105717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-1361528" y="-1263200"/>
              <a:ext cx="2807075" cy="3241725"/>
            </a:xfrm>
            <a:custGeom>
              <a:rect b="b" l="l" r="r" t="t"/>
              <a:pathLst>
                <a:path extrusionOk="0" fill="none" h="129669" w="112283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-1443603" y="-1357425"/>
              <a:ext cx="2970450" cy="3430175"/>
            </a:xfrm>
            <a:custGeom>
              <a:rect b="b" l="l" r="r" t="t"/>
              <a:pathLst>
                <a:path extrusionOk="0" fill="none" h="137207" w="118818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-1524903" y="-1451650"/>
              <a:ext cx="3133825" cy="3618625"/>
            </a:xfrm>
            <a:custGeom>
              <a:rect b="b" l="l" r="r" t="t"/>
              <a:pathLst>
                <a:path extrusionOk="0" fill="none" h="144745" w="125353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-1606978" y="-1546625"/>
              <a:ext cx="3297975" cy="3808575"/>
            </a:xfrm>
            <a:custGeom>
              <a:rect b="b" l="l" r="r" t="t"/>
              <a:pathLst>
                <a:path extrusionOk="0" fill="none" h="152343" w="131919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-1689028" y="-1640850"/>
              <a:ext cx="3461325" cy="3997025"/>
            </a:xfrm>
            <a:custGeom>
              <a:rect b="b" l="l" r="r" t="t"/>
              <a:pathLst>
                <a:path extrusionOk="0" fill="none" h="159881" w="138453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-1770353" y="-1735075"/>
              <a:ext cx="3624725" cy="4185475"/>
            </a:xfrm>
            <a:custGeom>
              <a:rect b="b" l="l" r="r" t="t"/>
              <a:pathLst>
                <a:path extrusionOk="0" fill="none" h="167419" w="144989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-1852428" y="-1829300"/>
              <a:ext cx="3788850" cy="4373925"/>
            </a:xfrm>
            <a:custGeom>
              <a:rect b="b" l="l" r="r" t="t"/>
              <a:pathLst>
                <a:path extrusionOk="0" fill="none" h="174957" w="151554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-1934478" y="-1924300"/>
              <a:ext cx="3952225" cy="4563925"/>
            </a:xfrm>
            <a:custGeom>
              <a:rect b="b" l="l" r="r" t="t"/>
              <a:pathLst>
                <a:path extrusionOk="0" fill="none" h="182557" w="158089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-2015803" y="-2018525"/>
              <a:ext cx="4115600" cy="4752375"/>
            </a:xfrm>
            <a:custGeom>
              <a:rect b="b" l="l" r="r" t="t"/>
              <a:pathLst>
                <a:path extrusionOk="0" fill="none" h="190095" w="164624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-2097853" y="-2112750"/>
              <a:ext cx="4279725" cy="4940825"/>
            </a:xfrm>
            <a:custGeom>
              <a:rect b="b" l="l" r="r" t="t"/>
              <a:pathLst>
                <a:path extrusionOk="0" fill="none" h="197633" w="171189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-2179928" y="-2207725"/>
              <a:ext cx="4443125" cy="5130775"/>
            </a:xfrm>
            <a:custGeom>
              <a:rect b="b" l="l" r="r" t="t"/>
              <a:pathLst>
                <a:path extrusionOk="0" fill="none" h="205231" w="177725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-2261228" y="-2301975"/>
              <a:ext cx="4606475" cy="5319275"/>
            </a:xfrm>
            <a:custGeom>
              <a:rect b="b" l="l" r="r" t="t"/>
              <a:pathLst>
                <a:path extrusionOk="0" fill="none" h="212771" w="184259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-2343303" y="-2396200"/>
              <a:ext cx="4770625" cy="5507725"/>
            </a:xfrm>
            <a:custGeom>
              <a:rect b="b" l="l" r="r" t="t"/>
              <a:pathLst>
                <a:path extrusionOk="0" fill="none" h="220309" w="190825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-2425378" y="-2491175"/>
              <a:ext cx="4934000" cy="5697675"/>
            </a:xfrm>
            <a:custGeom>
              <a:rect b="b" l="l" r="r" t="t"/>
              <a:pathLst>
                <a:path extrusionOk="0" fill="none" h="227907" w="19736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-2506678" y="-2585400"/>
              <a:ext cx="5097375" cy="5886125"/>
            </a:xfrm>
            <a:custGeom>
              <a:rect b="b" l="l" r="r" t="t"/>
              <a:pathLst>
                <a:path extrusionOk="0" fill="none" h="235445" w="203895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-2588753" y="-2679625"/>
              <a:ext cx="5261525" cy="6074575"/>
            </a:xfrm>
            <a:custGeom>
              <a:rect b="b" l="l" r="r" t="t"/>
              <a:pathLst>
                <a:path extrusionOk="0" fill="none" h="242983" w="210461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-2670053" y="-2774625"/>
              <a:ext cx="5424125" cy="6264575"/>
            </a:xfrm>
            <a:custGeom>
              <a:rect b="b" l="l" r="r" t="t"/>
              <a:pathLst>
                <a:path extrusionOk="0" fill="none" h="250583" w="216965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-2752128" y="-2868850"/>
              <a:ext cx="5588275" cy="6453025"/>
            </a:xfrm>
            <a:custGeom>
              <a:rect b="b" l="l" r="r" t="t"/>
              <a:pathLst>
                <a:path extrusionOk="0" fill="none" h="258121" w="223531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-2834203" y="-2963075"/>
              <a:ext cx="5751650" cy="6641475"/>
            </a:xfrm>
            <a:custGeom>
              <a:rect b="b" l="l" r="r" t="t"/>
              <a:pathLst>
                <a:path extrusionOk="0" fill="none" h="265659" w="230066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-2915503" y="-3057300"/>
              <a:ext cx="5915025" cy="6829925"/>
            </a:xfrm>
            <a:custGeom>
              <a:rect b="b" l="l" r="r" t="t"/>
              <a:pathLst>
                <a:path extrusionOk="0" fill="none" h="273197" w="236601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-2997578" y="-3152275"/>
              <a:ext cx="6079175" cy="7019875"/>
            </a:xfrm>
            <a:custGeom>
              <a:rect b="b" l="l" r="r" t="t"/>
              <a:pathLst>
                <a:path extrusionOk="0" fill="none" h="280795" w="243167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-3079653" y="-3246500"/>
              <a:ext cx="6242550" cy="7208325"/>
            </a:xfrm>
            <a:custGeom>
              <a:rect b="b" l="l" r="r" t="t"/>
              <a:pathLst>
                <a:path extrusionOk="0" fill="none" h="288333" w="249702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-3160953" y="-3340725"/>
              <a:ext cx="6405925" cy="7396775"/>
            </a:xfrm>
            <a:custGeom>
              <a:rect b="b" l="l" r="r" t="t"/>
              <a:pathLst>
                <a:path extrusionOk="0" fill="none" h="295871" w="256237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4"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26"/>
          <p:cNvGrpSpPr/>
          <p:nvPr/>
        </p:nvGrpSpPr>
        <p:grpSpPr>
          <a:xfrm>
            <a:off x="-3079214" y="-2854916"/>
            <a:ext cx="9015075" cy="9014606"/>
            <a:chOff x="-3079214" y="-2854916"/>
            <a:chExt cx="9015075" cy="9014606"/>
          </a:xfrm>
        </p:grpSpPr>
        <p:sp>
          <p:nvSpPr>
            <p:cNvPr id="711" name="Google Shape;711;p26"/>
            <p:cNvSpPr/>
            <p:nvPr/>
          </p:nvSpPr>
          <p:spPr>
            <a:xfrm rot="1507447">
              <a:off x="-1961033" y="-1736481"/>
              <a:ext cx="6778712" cy="6777737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 rot="1507447">
              <a:off x="-1661035" y="-1510582"/>
              <a:ext cx="6287378" cy="6287432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 rot="1507447">
              <a:off x="-1361954" y="-1284887"/>
              <a:ext cx="5797018" cy="5797072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 rot="1507447">
              <a:off x="-1062669" y="-1060109"/>
              <a:ext cx="5306713" cy="5307688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 rot="1507447">
              <a:off x="-763422" y="-834431"/>
              <a:ext cx="4816408" cy="4816408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 rot="1507447">
              <a:off x="-464342" y="-608736"/>
              <a:ext cx="4326048" cy="4326048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 rot="1507447">
              <a:off x="-165273" y="-383043"/>
              <a:ext cx="3835689" cy="3835743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 rot="1507447">
              <a:off x="133756" y="-157360"/>
              <a:ext cx="3345383" cy="3345383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 rot="1507447">
              <a:off x="432834" y="68347"/>
              <a:ext cx="2855078" cy="2855024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 rot="1507447">
              <a:off x="732843" y="294194"/>
              <a:ext cx="2363744" cy="2364773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 rot="1507447">
              <a:off x="1031924" y="519889"/>
              <a:ext cx="1873384" cy="1874413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 rot="1507447">
              <a:off x="1331211" y="745630"/>
              <a:ext cx="1383025" cy="1383079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 rot="1507447">
              <a:off x="1630238" y="971325"/>
              <a:ext cx="892774" cy="892720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26"/>
          <p:cNvGrpSpPr/>
          <p:nvPr/>
        </p:nvGrpSpPr>
        <p:grpSpPr>
          <a:xfrm>
            <a:off x="2465785" y="15912"/>
            <a:ext cx="8779739" cy="8779939"/>
            <a:chOff x="-2559415" y="-1095563"/>
            <a:chExt cx="8779739" cy="8779939"/>
          </a:xfrm>
        </p:grpSpPr>
        <p:sp>
          <p:nvSpPr>
            <p:cNvPr id="725" name="Google Shape;725;p26"/>
            <p:cNvSpPr/>
            <p:nvPr/>
          </p:nvSpPr>
          <p:spPr>
            <a:xfrm flipH="1" rot="3239528">
              <a:off x="-1312538" y="151865"/>
              <a:ext cx="6285986" cy="6285082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 flipH="1" rot="3239528">
              <a:off x="-1076700" y="326347"/>
              <a:ext cx="5830366" cy="5830416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 flipH="1" rot="3239528">
              <a:off x="-841029" y="501206"/>
              <a:ext cx="5375649" cy="5375699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 flipH="1" rot="3239528">
              <a:off x="-605032" y="675326"/>
              <a:ext cx="4920983" cy="4921887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 flipH="1" rot="3239528">
              <a:off x="-368984" y="850351"/>
              <a:ext cx="4466316" cy="4466316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 flipH="1" rot="3239528">
              <a:off x="-133313" y="1025209"/>
              <a:ext cx="4011600" cy="4011600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 flipH="1" rot="3239528">
              <a:off x="102339" y="1200057"/>
              <a:ext cx="3556883" cy="3556933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 flipH="1" rot="3239528">
              <a:off x="338000" y="1374936"/>
              <a:ext cx="3102217" cy="3102217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 flipH="1" rot="3239528">
              <a:off x="573632" y="1549774"/>
              <a:ext cx="2647550" cy="2647500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 flipH="1" rot="3239528">
              <a:off x="809489" y="1724216"/>
              <a:ext cx="2191930" cy="2192884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 flipH="1" rot="3239528">
              <a:off x="1045161" y="1899074"/>
              <a:ext cx="1737213" cy="1738167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 flipH="1" rot="3239528">
              <a:off x="1281198" y="2074119"/>
              <a:ext cx="1282497" cy="1282547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 flipH="1" rot="3239528">
              <a:off x="1516820" y="2248977"/>
              <a:ext cx="827880" cy="827830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idx="1" type="body"/>
          </p:nvPr>
        </p:nvSpPr>
        <p:spPr>
          <a:xfrm>
            <a:off x="841725" y="1779538"/>
            <a:ext cx="3404100" cy="22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type="title"/>
          </p:nvPr>
        </p:nvSpPr>
        <p:spPr>
          <a:xfrm>
            <a:off x="841725" y="1166550"/>
            <a:ext cx="34041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1" name="Google Shape;91;p4"/>
          <p:cNvGrpSpPr/>
          <p:nvPr/>
        </p:nvGrpSpPr>
        <p:grpSpPr>
          <a:xfrm>
            <a:off x="-2547268" y="-5954007"/>
            <a:ext cx="8667291" cy="8667613"/>
            <a:chOff x="-2547268" y="-5954007"/>
            <a:chExt cx="8667291" cy="8667613"/>
          </a:xfrm>
        </p:grpSpPr>
        <p:sp>
          <p:nvSpPr>
            <p:cNvPr id="92" name="Google Shape;92;p4"/>
            <p:cNvSpPr/>
            <p:nvPr/>
          </p:nvSpPr>
          <p:spPr>
            <a:xfrm rot="-3724305">
              <a:off x="-1419471" y="-482566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 rot="-3724305">
              <a:off x="-1237877" y="-464479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 rot="-3724305">
              <a:off x="-1056657" y="-446317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rot="-3724305">
              <a:off x="-875083" y="-428174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 rot="-3724305">
              <a:off x="-694194" y="-410067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 rot="-3724305">
              <a:off x="-512577" y="-391904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 rot="-3724305">
              <a:off x="-331358" y="-373817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 rot="-3724305">
              <a:off x="-150137" y="-355655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rot="-3724305">
              <a:off x="31436" y="-337512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 rot="-3724305">
              <a:off x="212325" y="-319405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4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03" name="Google Shape;103;p4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"/>
          <p:cNvSpPr txBox="1"/>
          <p:nvPr>
            <p:ph type="title"/>
          </p:nvPr>
        </p:nvSpPr>
        <p:spPr>
          <a:xfrm>
            <a:off x="5137420" y="1957250"/>
            <a:ext cx="2905800" cy="2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5"/>
          <p:cNvSpPr txBox="1"/>
          <p:nvPr>
            <p:ph idx="2" type="title"/>
          </p:nvPr>
        </p:nvSpPr>
        <p:spPr>
          <a:xfrm>
            <a:off x="1105872" y="1957250"/>
            <a:ext cx="2905800" cy="2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1103547" y="2465854"/>
            <a:ext cx="2905800" cy="8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5"/>
          <p:cNvSpPr txBox="1"/>
          <p:nvPr>
            <p:ph idx="3" type="body"/>
          </p:nvPr>
        </p:nvSpPr>
        <p:spPr>
          <a:xfrm>
            <a:off x="5137424" y="2465854"/>
            <a:ext cx="2905800" cy="8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119" name="Google Shape;119;p5"/>
          <p:cNvGrpSpPr/>
          <p:nvPr/>
        </p:nvGrpSpPr>
        <p:grpSpPr>
          <a:xfrm>
            <a:off x="6496948" y="-2451912"/>
            <a:ext cx="3409056" cy="3409041"/>
            <a:chOff x="7410648" y="-1801712"/>
            <a:chExt cx="3409056" cy="3409041"/>
          </a:xfrm>
        </p:grpSpPr>
        <p:sp>
          <p:nvSpPr>
            <p:cNvPr id="120" name="Google Shape;120;p5"/>
            <p:cNvSpPr/>
            <p:nvPr/>
          </p:nvSpPr>
          <p:spPr>
            <a:xfrm flipH="1">
              <a:off x="7410648" y="-1801712"/>
              <a:ext cx="3409056" cy="3409041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 flipH="1">
              <a:off x="7519323" y="-1692814"/>
              <a:ext cx="3191716" cy="3191701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 flipH="1">
              <a:off x="7627999" y="-1584382"/>
              <a:ext cx="2974376" cy="297436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 flipH="1">
              <a:off x="7736899" y="-1475485"/>
              <a:ext cx="2756586" cy="2756571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 flipH="1">
              <a:off x="7845567" y="-1367052"/>
              <a:ext cx="2539261" cy="253969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 flipH="1">
              <a:off x="7954243" y="-1258170"/>
              <a:ext cx="2321921" cy="2321906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 flipH="1">
              <a:off x="8062918" y="-1149273"/>
              <a:ext cx="2104581" cy="2104566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 flipH="1">
              <a:off x="8171594" y="-1040840"/>
              <a:ext cx="1887241" cy="1887226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5"/>
          <p:cNvGrpSpPr/>
          <p:nvPr/>
        </p:nvGrpSpPr>
        <p:grpSpPr>
          <a:xfrm>
            <a:off x="-779952" y="4126363"/>
            <a:ext cx="3409056" cy="3409041"/>
            <a:chOff x="7410648" y="-1420712"/>
            <a:chExt cx="3409056" cy="3409041"/>
          </a:xfrm>
        </p:grpSpPr>
        <p:sp>
          <p:nvSpPr>
            <p:cNvPr id="129" name="Google Shape;129;p5"/>
            <p:cNvSpPr/>
            <p:nvPr/>
          </p:nvSpPr>
          <p:spPr>
            <a:xfrm flipH="1">
              <a:off x="7410648" y="-1420712"/>
              <a:ext cx="3409056" cy="3409041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 flipH="1">
              <a:off x="7519323" y="-1311814"/>
              <a:ext cx="3191716" cy="3191701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 flipH="1">
              <a:off x="7627999" y="-1203382"/>
              <a:ext cx="2974376" cy="297436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 flipH="1">
              <a:off x="7736899" y="-1094485"/>
              <a:ext cx="2756586" cy="2756571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 flipH="1">
              <a:off x="7845567" y="-986052"/>
              <a:ext cx="2539261" cy="253969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 flipH="1">
              <a:off x="7954243" y="-877170"/>
              <a:ext cx="2321921" cy="2321906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 flipH="1">
              <a:off x="8062918" y="-768273"/>
              <a:ext cx="2104581" cy="2104566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 flipH="1">
              <a:off x="8171594" y="-659840"/>
              <a:ext cx="1887241" cy="1887226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9" name="Google Shape;139;p6"/>
          <p:cNvGrpSpPr/>
          <p:nvPr/>
        </p:nvGrpSpPr>
        <p:grpSpPr>
          <a:xfrm>
            <a:off x="-1821830" y="2513193"/>
            <a:ext cx="2522048" cy="2911704"/>
            <a:chOff x="-1821830" y="2513193"/>
            <a:chExt cx="2522048" cy="2911704"/>
          </a:xfrm>
        </p:grpSpPr>
        <p:sp>
          <p:nvSpPr>
            <p:cNvPr id="140" name="Google Shape;140;p6"/>
            <p:cNvSpPr/>
            <p:nvPr/>
          </p:nvSpPr>
          <p:spPr>
            <a:xfrm>
              <a:off x="-1821830" y="2513193"/>
              <a:ext cx="2522048" cy="2911704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-1744428" y="2602733"/>
              <a:ext cx="2366012" cy="2732656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-1665793" y="2693427"/>
              <a:ext cx="2209976" cy="2551219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-1587198" y="2782927"/>
              <a:ext cx="2052745" cy="2372210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-1509757" y="2873661"/>
              <a:ext cx="1897903" cy="2190773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-1431161" y="2964395"/>
              <a:ext cx="1740673" cy="2009296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-1353720" y="3053895"/>
              <a:ext cx="1584597" cy="1830287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-1275125" y="3144629"/>
              <a:ext cx="1428601" cy="1648810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-1196490" y="3234129"/>
              <a:ext cx="1271331" cy="1469801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-1119048" y="3324863"/>
              <a:ext cx="1116489" cy="1288325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-1040453" y="3415557"/>
              <a:ext cx="959258" cy="1106888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6"/>
          <p:cNvGrpSpPr/>
          <p:nvPr/>
        </p:nvGrpSpPr>
        <p:grpSpPr>
          <a:xfrm>
            <a:off x="8472427" y="-320469"/>
            <a:ext cx="2522048" cy="2911704"/>
            <a:chOff x="849902" y="-61819"/>
            <a:chExt cx="2522048" cy="2911704"/>
          </a:xfrm>
        </p:grpSpPr>
        <p:sp>
          <p:nvSpPr>
            <p:cNvPr id="152" name="Google Shape;152;p6"/>
            <p:cNvSpPr/>
            <p:nvPr/>
          </p:nvSpPr>
          <p:spPr>
            <a:xfrm rot="10800000">
              <a:off x="849902" y="-61819"/>
              <a:ext cx="2522048" cy="2911704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 rot="10800000">
              <a:off x="928537" y="27690"/>
              <a:ext cx="2366012" cy="2732656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 rot="10800000">
              <a:off x="1005938" y="118432"/>
              <a:ext cx="2209976" cy="2551219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 rot="10800000">
              <a:off x="1084573" y="207941"/>
              <a:ext cx="2052745" cy="2372210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 rot="10800000">
              <a:off x="1161974" y="298644"/>
              <a:ext cx="1897903" cy="2190773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 rot="10800000">
              <a:off x="1240608" y="389387"/>
              <a:ext cx="1740673" cy="2009296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 rot="10800000">
              <a:off x="1319243" y="478896"/>
              <a:ext cx="1584597" cy="1830287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 rot="10800000">
              <a:off x="1396644" y="569639"/>
              <a:ext cx="1428601" cy="1648810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 rot="10800000">
              <a:off x="1475279" y="659148"/>
              <a:ext cx="1271331" cy="1469801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 rot="10800000">
              <a:off x="1552680" y="749890"/>
              <a:ext cx="1116489" cy="1288325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 rot="10800000">
              <a:off x="1631314" y="840633"/>
              <a:ext cx="959258" cy="1106888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>
            <p:ph type="title"/>
          </p:nvPr>
        </p:nvSpPr>
        <p:spPr>
          <a:xfrm>
            <a:off x="990525" y="1517163"/>
            <a:ext cx="2808000" cy="7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7"/>
          <p:cNvSpPr txBox="1"/>
          <p:nvPr>
            <p:ph idx="1" type="body"/>
          </p:nvPr>
        </p:nvSpPr>
        <p:spPr>
          <a:xfrm>
            <a:off x="990525" y="2343240"/>
            <a:ext cx="28080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166" name="Google Shape;166;p7"/>
          <p:cNvGrpSpPr/>
          <p:nvPr/>
        </p:nvGrpSpPr>
        <p:grpSpPr>
          <a:xfrm>
            <a:off x="-521975" y="-2057798"/>
            <a:ext cx="2950153" cy="3405921"/>
            <a:chOff x="-521975" y="-2057798"/>
            <a:chExt cx="2950153" cy="3405921"/>
          </a:xfrm>
        </p:grpSpPr>
        <p:sp>
          <p:nvSpPr>
            <p:cNvPr id="167" name="Google Shape;167;p7"/>
            <p:cNvSpPr/>
            <p:nvPr/>
          </p:nvSpPr>
          <p:spPr>
            <a:xfrm>
              <a:off x="-521975" y="-2057798"/>
              <a:ext cx="2950153" cy="3405921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-431436" y="-1953061"/>
              <a:ext cx="2767630" cy="3196481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-339454" y="-1846973"/>
              <a:ext cx="2585108" cy="2984248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-247518" y="-1742282"/>
              <a:ext cx="2401189" cy="2774855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-156932" y="-1636149"/>
              <a:ext cx="2220063" cy="2562622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-64997" y="-1530015"/>
              <a:ext cx="2036144" cy="2350343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25589" y="-1425324"/>
              <a:ext cx="1853574" cy="2140949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17525" y="-1319190"/>
              <a:ext cx="1671098" cy="1928670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209507" y="-1214499"/>
              <a:ext cx="1487133" cy="1719277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300093" y="-1108365"/>
              <a:ext cx="1306007" cy="1506998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392028" y="-1002278"/>
              <a:ext cx="1122088" cy="1294765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7"/>
          <p:cNvGrpSpPr/>
          <p:nvPr/>
        </p:nvGrpSpPr>
        <p:grpSpPr>
          <a:xfrm>
            <a:off x="6590050" y="3771327"/>
            <a:ext cx="2950153" cy="3405921"/>
            <a:chOff x="211825" y="-1478023"/>
            <a:chExt cx="2950153" cy="3405921"/>
          </a:xfrm>
        </p:grpSpPr>
        <p:sp>
          <p:nvSpPr>
            <p:cNvPr id="179" name="Google Shape;179;p7"/>
            <p:cNvSpPr/>
            <p:nvPr/>
          </p:nvSpPr>
          <p:spPr>
            <a:xfrm>
              <a:off x="211825" y="-1478023"/>
              <a:ext cx="2950153" cy="3405921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02364" y="-1373286"/>
              <a:ext cx="2767630" cy="3196481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394346" y="-1267198"/>
              <a:ext cx="2585108" cy="2984248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86282" y="-1162507"/>
              <a:ext cx="2401189" cy="2774855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576868" y="-1056374"/>
              <a:ext cx="2220063" cy="2562622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68803" y="-950240"/>
              <a:ext cx="2036144" cy="2350343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759389" y="-845549"/>
              <a:ext cx="1853574" cy="2140949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851325" y="-739415"/>
              <a:ext cx="1671098" cy="1928670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943307" y="-634724"/>
              <a:ext cx="1487133" cy="1719277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1033893" y="-528590"/>
              <a:ext cx="1306007" cy="1506998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1125828" y="-422503"/>
              <a:ext cx="1122088" cy="1294765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type="title"/>
          </p:nvPr>
        </p:nvSpPr>
        <p:spPr>
          <a:xfrm>
            <a:off x="2299525" y="1542025"/>
            <a:ext cx="4545000" cy="19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92" name="Google Shape;192;p8"/>
          <p:cNvGrpSpPr/>
          <p:nvPr/>
        </p:nvGrpSpPr>
        <p:grpSpPr>
          <a:xfrm>
            <a:off x="-2086600" y="1312514"/>
            <a:ext cx="4385963" cy="4505512"/>
            <a:chOff x="-2086588" y="1304889"/>
            <a:chExt cx="4385963" cy="4505512"/>
          </a:xfrm>
        </p:grpSpPr>
        <p:sp>
          <p:nvSpPr>
            <p:cNvPr id="193" name="Google Shape;193;p8"/>
            <p:cNvSpPr/>
            <p:nvPr/>
          </p:nvSpPr>
          <p:spPr>
            <a:xfrm rot="-5400000">
              <a:off x="-803746" y="2557580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 rot="-5400000">
              <a:off x="-1130836" y="2557580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 rot="-5400000">
              <a:off x="-1448449" y="2557571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 rot="-5400000">
              <a:off x="-1747133" y="2557571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 rot="-5400000">
              <a:off x="-2064756" y="2557571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 rot="-5400000">
              <a:off x="-2391837" y="2557580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 rot="-5400000">
              <a:off x="-1252058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 rot="-5400000">
              <a:off x="-1428445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 rot="-5400000">
              <a:off x="-1797061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 rot="-5400000">
              <a:off x="-2104241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 rot="-5400000">
              <a:off x="-2421664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 rot="-5400000">
              <a:off x="-2717339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 rot="-5400000">
              <a:off x="-3040666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8"/>
          <p:cNvGrpSpPr/>
          <p:nvPr/>
        </p:nvGrpSpPr>
        <p:grpSpPr>
          <a:xfrm>
            <a:off x="6844525" y="-904286"/>
            <a:ext cx="4385963" cy="4505512"/>
            <a:chOff x="-3146138" y="2178414"/>
            <a:chExt cx="4385963" cy="4505512"/>
          </a:xfrm>
        </p:grpSpPr>
        <p:sp>
          <p:nvSpPr>
            <p:cNvPr id="207" name="Google Shape;207;p8"/>
            <p:cNvSpPr/>
            <p:nvPr/>
          </p:nvSpPr>
          <p:spPr>
            <a:xfrm flipH="1" rot="5400000">
              <a:off x="-3512076" y="3431105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 flipH="1" rot="5400000">
              <a:off x="-3184985" y="3431105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flipH="1" rot="5400000">
              <a:off x="-2867372" y="3431096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flipH="1" rot="5400000">
              <a:off x="-2568688" y="3431096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flipH="1" rot="5400000">
              <a:off x="-2251066" y="3431096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flipH="1" rot="5400000">
              <a:off x="-1923984" y="3431105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 flipH="1" rot="5400000">
              <a:off x="-4100216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 flipH="1" rot="5400000">
              <a:off x="-3923829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 flipH="1" rot="5400000">
              <a:off x="-3555213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 flipH="1" rot="5400000">
              <a:off x="-3248033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 flipH="1" rot="5400000">
              <a:off x="-2930610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 flipH="1" rot="5400000">
              <a:off x="-2634935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 flipH="1" rot="5400000">
              <a:off x="-2311608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9"/>
          <p:cNvGrpSpPr/>
          <p:nvPr/>
        </p:nvGrpSpPr>
        <p:grpSpPr>
          <a:xfrm>
            <a:off x="-1808412" y="97700"/>
            <a:ext cx="6405925" cy="7396775"/>
            <a:chOff x="-1808412" y="97700"/>
            <a:chExt cx="6405925" cy="7396775"/>
          </a:xfrm>
        </p:grpSpPr>
        <p:sp>
          <p:nvSpPr>
            <p:cNvPr id="222" name="Google Shape;222;p9"/>
            <p:cNvSpPr/>
            <p:nvPr/>
          </p:nvSpPr>
          <p:spPr>
            <a:xfrm>
              <a:off x="727363" y="3025550"/>
              <a:ext cx="1334375" cy="1541075"/>
            </a:xfrm>
            <a:custGeom>
              <a:rect b="b" l="l" r="r" t="t"/>
              <a:pathLst>
                <a:path extrusionOk="0" fill="none" h="61643" w="53375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645288" y="2931325"/>
              <a:ext cx="1498525" cy="1729525"/>
            </a:xfrm>
            <a:custGeom>
              <a:rect b="b" l="l" r="r" t="t"/>
              <a:pathLst>
                <a:path extrusionOk="0" fill="none" h="69181" w="59941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563213" y="2836325"/>
              <a:ext cx="1661900" cy="1919525"/>
            </a:xfrm>
            <a:custGeom>
              <a:rect b="b" l="l" r="r" t="t"/>
              <a:pathLst>
                <a:path extrusionOk="0" fill="none" h="76781" w="66476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481913" y="2742100"/>
              <a:ext cx="1825275" cy="2107975"/>
            </a:xfrm>
            <a:custGeom>
              <a:rect b="b" l="l" r="r" t="t"/>
              <a:pathLst>
                <a:path extrusionOk="0" fill="none" h="84319" w="73011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399838" y="2647875"/>
              <a:ext cx="1989425" cy="2296425"/>
            </a:xfrm>
            <a:custGeom>
              <a:rect b="b" l="l" r="r" t="t"/>
              <a:pathLst>
                <a:path extrusionOk="0" fill="none" h="91857" w="79577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317763" y="2553650"/>
              <a:ext cx="2152800" cy="2484875"/>
            </a:xfrm>
            <a:custGeom>
              <a:rect b="b" l="l" r="r" t="t"/>
              <a:pathLst>
                <a:path extrusionOk="0" fill="none" h="99395" w="86112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236463" y="2458675"/>
              <a:ext cx="2316175" cy="2674825"/>
            </a:xfrm>
            <a:custGeom>
              <a:rect b="b" l="l" r="r" t="t"/>
              <a:pathLst>
                <a:path extrusionOk="0" fill="none" h="106993" w="92647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54388" y="2364450"/>
              <a:ext cx="2480325" cy="2863275"/>
            </a:xfrm>
            <a:custGeom>
              <a:rect b="b" l="l" r="r" t="t"/>
              <a:pathLst>
                <a:path extrusionOk="0" fill="none" h="114531" w="99213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73088" y="2270225"/>
              <a:ext cx="2642925" cy="3051725"/>
            </a:xfrm>
            <a:custGeom>
              <a:rect b="b" l="l" r="r" t="t"/>
              <a:pathLst>
                <a:path extrusionOk="0" fill="none" h="122069" w="105717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-8987" y="2175225"/>
              <a:ext cx="2807075" cy="3241725"/>
            </a:xfrm>
            <a:custGeom>
              <a:rect b="b" l="l" r="r" t="t"/>
              <a:pathLst>
                <a:path extrusionOk="0" fill="none" h="129669" w="112283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-91062" y="2081000"/>
              <a:ext cx="2970450" cy="3430175"/>
            </a:xfrm>
            <a:custGeom>
              <a:rect b="b" l="l" r="r" t="t"/>
              <a:pathLst>
                <a:path extrusionOk="0" fill="none" h="137207" w="118818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-172362" y="1986775"/>
              <a:ext cx="3133825" cy="3618625"/>
            </a:xfrm>
            <a:custGeom>
              <a:rect b="b" l="l" r="r" t="t"/>
              <a:pathLst>
                <a:path extrusionOk="0" fill="none" h="144745" w="125353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-254437" y="1891800"/>
              <a:ext cx="3297975" cy="3808575"/>
            </a:xfrm>
            <a:custGeom>
              <a:rect b="b" l="l" r="r" t="t"/>
              <a:pathLst>
                <a:path extrusionOk="0" fill="none" h="152343" w="131919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-336487" y="1797575"/>
              <a:ext cx="3461325" cy="3997025"/>
            </a:xfrm>
            <a:custGeom>
              <a:rect b="b" l="l" r="r" t="t"/>
              <a:pathLst>
                <a:path extrusionOk="0" fill="none" h="159881" w="138453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-417812" y="1703350"/>
              <a:ext cx="3624725" cy="4185475"/>
            </a:xfrm>
            <a:custGeom>
              <a:rect b="b" l="l" r="r" t="t"/>
              <a:pathLst>
                <a:path extrusionOk="0" fill="none" h="167419" w="144989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-499887" y="1609125"/>
              <a:ext cx="3788850" cy="4373925"/>
            </a:xfrm>
            <a:custGeom>
              <a:rect b="b" l="l" r="r" t="t"/>
              <a:pathLst>
                <a:path extrusionOk="0" fill="none" h="174957" w="151554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-581937" y="1514125"/>
              <a:ext cx="3952225" cy="4563925"/>
            </a:xfrm>
            <a:custGeom>
              <a:rect b="b" l="l" r="r" t="t"/>
              <a:pathLst>
                <a:path extrusionOk="0" fill="none" h="182557" w="158089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-663262" y="1419900"/>
              <a:ext cx="4115600" cy="4752375"/>
            </a:xfrm>
            <a:custGeom>
              <a:rect b="b" l="l" r="r" t="t"/>
              <a:pathLst>
                <a:path extrusionOk="0" fill="none" h="190095" w="164624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-745312" y="1325675"/>
              <a:ext cx="4279725" cy="4940825"/>
            </a:xfrm>
            <a:custGeom>
              <a:rect b="b" l="l" r="r" t="t"/>
              <a:pathLst>
                <a:path extrusionOk="0" fill="none" h="197633" w="171189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-827387" y="1230700"/>
              <a:ext cx="4443125" cy="5130775"/>
            </a:xfrm>
            <a:custGeom>
              <a:rect b="b" l="l" r="r" t="t"/>
              <a:pathLst>
                <a:path extrusionOk="0" fill="none" h="205231" w="177725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-908687" y="1136450"/>
              <a:ext cx="4606475" cy="5319275"/>
            </a:xfrm>
            <a:custGeom>
              <a:rect b="b" l="l" r="r" t="t"/>
              <a:pathLst>
                <a:path extrusionOk="0" fill="none" h="212771" w="184259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-990762" y="1042225"/>
              <a:ext cx="4770625" cy="5507725"/>
            </a:xfrm>
            <a:custGeom>
              <a:rect b="b" l="l" r="r" t="t"/>
              <a:pathLst>
                <a:path extrusionOk="0" fill="none" h="220309" w="190825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-1072837" y="947250"/>
              <a:ext cx="4934000" cy="5697675"/>
            </a:xfrm>
            <a:custGeom>
              <a:rect b="b" l="l" r="r" t="t"/>
              <a:pathLst>
                <a:path extrusionOk="0" fill="none" h="227907" w="19736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-1154137" y="853025"/>
              <a:ext cx="5097375" cy="5886125"/>
            </a:xfrm>
            <a:custGeom>
              <a:rect b="b" l="l" r="r" t="t"/>
              <a:pathLst>
                <a:path extrusionOk="0" fill="none" h="235445" w="203895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-1236212" y="758800"/>
              <a:ext cx="5261525" cy="6074575"/>
            </a:xfrm>
            <a:custGeom>
              <a:rect b="b" l="l" r="r" t="t"/>
              <a:pathLst>
                <a:path extrusionOk="0" fill="none" h="242983" w="210461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-1317512" y="663800"/>
              <a:ext cx="5424125" cy="6264575"/>
            </a:xfrm>
            <a:custGeom>
              <a:rect b="b" l="l" r="r" t="t"/>
              <a:pathLst>
                <a:path extrusionOk="0" fill="none" h="250583" w="216965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-1399587" y="569575"/>
              <a:ext cx="5588275" cy="6453025"/>
            </a:xfrm>
            <a:custGeom>
              <a:rect b="b" l="l" r="r" t="t"/>
              <a:pathLst>
                <a:path extrusionOk="0" fill="none" h="258121" w="223531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-1481662" y="475350"/>
              <a:ext cx="5751650" cy="6641475"/>
            </a:xfrm>
            <a:custGeom>
              <a:rect b="b" l="l" r="r" t="t"/>
              <a:pathLst>
                <a:path extrusionOk="0" fill="none" h="265659" w="230066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-1562962" y="381125"/>
              <a:ext cx="5915025" cy="6829925"/>
            </a:xfrm>
            <a:custGeom>
              <a:rect b="b" l="l" r="r" t="t"/>
              <a:pathLst>
                <a:path extrusionOk="0" fill="none" h="273197" w="236601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-1645037" y="286150"/>
              <a:ext cx="6079175" cy="7019875"/>
            </a:xfrm>
            <a:custGeom>
              <a:rect b="b" l="l" r="r" t="t"/>
              <a:pathLst>
                <a:path extrusionOk="0" fill="none" h="280795" w="243167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-1727112" y="191925"/>
              <a:ext cx="6242550" cy="7208325"/>
            </a:xfrm>
            <a:custGeom>
              <a:rect b="b" l="l" r="r" t="t"/>
              <a:pathLst>
                <a:path extrusionOk="0" fill="none" h="288333" w="249702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-1808412" y="97700"/>
              <a:ext cx="6405925" cy="7396775"/>
            </a:xfrm>
            <a:custGeom>
              <a:rect b="b" l="l" r="r" t="t"/>
              <a:pathLst>
                <a:path extrusionOk="0" fill="none" h="295871" w="256237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9"/>
          <p:cNvSpPr txBox="1"/>
          <p:nvPr>
            <p:ph type="title"/>
          </p:nvPr>
        </p:nvSpPr>
        <p:spPr>
          <a:xfrm>
            <a:off x="4792600" y="2914875"/>
            <a:ext cx="363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5" name="Google Shape;255;p9"/>
          <p:cNvSpPr txBox="1"/>
          <p:nvPr>
            <p:ph hasCustomPrompt="1" idx="2" type="title"/>
          </p:nvPr>
        </p:nvSpPr>
        <p:spPr>
          <a:xfrm>
            <a:off x="520888" y="3175088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9"/>
          <p:cNvSpPr txBox="1"/>
          <p:nvPr>
            <p:ph idx="1" type="subTitle"/>
          </p:nvPr>
        </p:nvSpPr>
        <p:spPr>
          <a:xfrm>
            <a:off x="4792600" y="3886475"/>
            <a:ext cx="36384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/>
          <p:nvPr>
            <p:ph type="title"/>
          </p:nvPr>
        </p:nvSpPr>
        <p:spPr>
          <a:xfrm>
            <a:off x="5766557" y="844300"/>
            <a:ext cx="2918100" cy="9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linker SemiBold"/>
              <a:buNone/>
              <a:defRPr sz="2800">
                <a:solidFill>
                  <a:schemeClr val="lt2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4-search.apps.allenai.org/" TargetMode="External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www.piesauce.com" TargetMode="External"/><Relationship Id="rId4" Type="http://schemas.openxmlformats.org/officeDocument/2006/relationships/hyperlink" Target="https://twitter.com/piesauc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7"/>
          <p:cNvSpPr txBox="1"/>
          <p:nvPr>
            <p:ph type="ctrTitle"/>
          </p:nvPr>
        </p:nvSpPr>
        <p:spPr>
          <a:xfrm>
            <a:off x="1637475" y="1145225"/>
            <a:ext cx="6281700" cy="19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Open-Source   LLMs</a:t>
            </a:r>
            <a:endParaRPr/>
          </a:p>
        </p:txBody>
      </p:sp>
      <p:sp>
        <p:nvSpPr>
          <p:cNvPr id="743" name="Google Shape;743;p27"/>
          <p:cNvSpPr txBox="1"/>
          <p:nvPr>
            <p:ph idx="1" type="subTitle"/>
          </p:nvPr>
        </p:nvSpPr>
        <p:spPr>
          <a:xfrm>
            <a:off x="1841100" y="3460575"/>
            <a:ext cx="54618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-Suhas Pai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CTO, Hudson Labs (formerly called Bedrock AI)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6"/>
          <p:cNvSpPr txBox="1"/>
          <p:nvPr>
            <p:ph idx="1" type="body"/>
          </p:nvPr>
        </p:nvSpPr>
        <p:spPr>
          <a:xfrm>
            <a:off x="841725" y="1779550"/>
            <a:ext cx="7514700" cy="22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Grouped Query Attention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ALiBi, RoPE etc (position encoding)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MoE (mixture of experts)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SSM (state-space models)</a:t>
            </a:r>
            <a:endParaRPr/>
          </a:p>
        </p:txBody>
      </p:sp>
      <p:sp>
        <p:nvSpPr>
          <p:cNvPr id="848" name="Google Shape;848;p36"/>
          <p:cNvSpPr txBox="1"/>
          <p:nvPr>
            <p:ph type="title"/>
          </p:nvPr>
        </p:nvSpPr>
        <p:spPr>
          <a:xfrm>
            <a:off x="841725" y="1166550"/>
            <a:ext cx="75876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Improvements</a:t>
            </a:r>
            <a:endParaRPr/>
          </a:p>
        </p:txBody>
      </p:sp>
      <p:sp>
        <p:nvSpPr>
          <p:cNvPr id="849" name="Google Shape;849;p36"/>
          <p:cNvSpPr txBox="1"/>
          <p:nvPr/>
        </p:nvSpPr>
        <p:spPr>
          <a:xfrm>
            <a:off x="3001600" y="1741225"/>
            <a:ext cx="1471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sp>
        <p:nvSpPr>
          <p:cNvPr id="850" name="Google Shape;850;p36"/>
          <p:cNvSpPr txBox="1"/>
          <p:nvPr/>
        </p:nvSpPr>
        <p:spPr>
          <a:xfrm>
            <a:off x="6265450" y="1610075"/>
            <a:ext cx="18432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sp>
        <p:nvSpPr>
          <p:cNvPr id="851" name="Google Shape;851;p36"/>
          <p:cNvSpPr txBox="1"/>
          <p:nvPr/>
        </p:nvSpPr>
        <p:spPr>
          <a:xfrm>
            <a:off x="2644600" y="1682925"/>
            <a:ext cx="217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sp>
        <p:nvSpPr>
          <p:cNvPr id="852" name="Google Shape;852;p36"/>
          <p:cNvSpPr txBox="1"/>
          <p:nvPr/>
        </p:nvSpPr>
        <p:spPr>
          <a:xfrm>
            <a:off x="2644600" y="3205575"/>
            <a:ext cx="20400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sp>
        <p:nvSpPr>
          <p:cNvPr id="853" name="Google Shape;853;p36"/>
          <p:cNvSpPr txBox="1"/>
          <p:nvPr/>
        </p:nvSpPr>
        <p:spPr>
          <a:xfrm>
            <a:off x="6258175" y="3191000"/>
            <a:ext cx="1333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7"/>
          <p:cNvSpPr txBox="1"/>
          <p:nvPr>
            <p:ph idx="1" type="body"/>
          </p:nvPr>
        </p:nvSpPr>
        <p:spPr>
          <a:xfrm>
            <a:off x="550400" y="1943050"/>
            <a:ext cx="6735000" cy="14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Scaling Laws says -&gt; MOAR parameters.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But with current paradigm, more parameters = More compute for both training/inference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Can we increase the parameter count (capacity) of a model without increasing required compute?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7"/>
          <p:cNvSpPr txBox="1"/>
          <p:nvPr>
            <p:ph type="title"/>
          </p:nvPr>
        </p:nvSpPr>
        <p:spPr>
          <a:xfrm>
            <a:off x="841725" y="1166550"/>
            <a:ext cx="4703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MoE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0" name="Google Shape;860;p37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861" name="Google Shape;861;p37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8"/>
          <p:cNvSpPr txBox="1"/>
          <p:nvPr>
            <p:ph idx="1" type="body"/>
          </p:nvPr>
        </p:nvSpPr>
        <p:spPr>
          <a:xfrm>
            <a:off x="550400" y="1943050"/>
            <a:ext cx="6735000" cy="14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8"/>
          <p:cNvSpPr txBox="1"/>
          <p:nvPr>
            <p:ph type="title"/>
          </p:nvPr>
        </p:nvSpPr>
        <p:spPr>
          <a:xfrm>
            <a:off x="841725" y="1166550"/>
            <a:ext cx="4703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MoE example</a:t>
            </a:r>
            <a:endParaRPr/>
          </a:p>
        </p:txBody>
      </p:sp>
      <p:grpSp>
        <p:nvGrpSpPr>
          <p:cNvPr id="877" name="Google Shape;877;p38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878" name="Google Shape;878;p38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8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8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8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8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8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8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8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8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8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88" name="Google Shape;8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425" y="1582900"/>
            <a:ext cx="6669376" cy="32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9"/>
          <p:cNvSpPr txBox="1"/>
          <p:nvPr>
            <p:ph idx="1" type="body"/>
          </p:nvPr>
        </p:nvSpPr>
        <p:spPr>
          <a:xfrm>
            <a:off x="550400" y="1943050"/>
            <a:ext cx="6735000" cy="14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Based on cumulative distribution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Tokens-choose (top-K)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Experts-choose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Hashing function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Random! (with consistency regularization)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9"/>
          <p:cNvSpPr txBox="1"/>
          <p:nvPr>
            <p:ph type="title"/>
          </p:nvPr>
        </p:nvSpPr>
        <p:spPr>
          <a:xfrm>
            <a:off x="841725" y="1166550"/>
            <a:ext cx="69681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Strategies</a:t>
            </a:r>
            <a:endParaRPr/>
          </a:p>
        </p:txBody>
      </p:sp>
      <p:grpSp>
        <p:nvGrpSpPr>
          <p:cNvPr id="895" name="Google Shape;895;p39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896" name="Google Shape;896;p39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9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9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9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0"/>
          <p:cNvSpPr txBox="1"/>
          <p:nvPr>
            <p:ph idx="1" type="body"/>
          </p:nvPr>
        </p:nvSpPr>
        <p:spPr>
          <a:xfrm>
            <a:off x="841725" y="1779550"/>
            <a:ext cx="7514700" cy="22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Grouped Query Attention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ALiBi, RoPE etc (position encoding)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MoE (mixture of experts)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SSM (state-space models)</a:t>
            </a:r>
            <a:endParaRPr/>
          </a:p>
        </p:txBody>
      </p:sp>
      <p:sp>
        <p:nvSpPr>
          <p:cNvPr id="911" name="Google Shape;911;p40"/>
          <p:cNvSpPr txBox="1"/>
          <p:nvPr>
            <p:ph type="title"/>
          </p:nvPr>
        </p:nvSpPr>
        <p:spPr>
          <a:xfrm>
            <a:off x="841725" y="1166550"/>
            <a:ext cx="75876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Detour: Mixture of Experts</a:t>
            </a:r>
            <a:endParaRPr/>
          </a:p>
        </p:txBody>
      </p:sp>
      <p:sp>
        <p:nvSpPr>
          <p:cNvPr id="912" name="Google Shape;912;p40"/>
          <p:cNvSpPr txBox="1"/>
          <p:nvPr/>
        </p:nvSpPr>
        <p:spPr>
          <a:xfrm>
            <a:off x="3001600" y="1741225"/>
            <a:ext cx="1471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sp>
        <p:nvSpPr>
          <p:cNvPr id="913" name="Google Shape;913;p40"/>
          <p:cNvSpPr txBox="1"/>
          <p:nvPr/>
        </p:nvSpPr>
        <p:spPr>
          <a:xfrm>
            <a:off x="6265450" y="1610075"/>
            <a:ext cx="18432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sp>
        <p:nvSpPr>
          <p:cNvPr id="914" name="Google Shape;914;p40"/>
          <p:cNvSpPr txBox="1"/>
          <p:nvPr/>
        </p:nvSpPr>
        <p:spPr>
          <a:xfrm>
            <a:off x="2644600" y="1682925"/>
            <a:ext cx="217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sp>
        <p:nvSpPr>
          <p:cNvPr id="915" name="Google Shape;915;p40"/>
          <p:cNvSpPr txBox="1"/>
          <p:nvPr/>
        </p:nvSpPr>
        <p:spPr>
          <a:xfrm>
            <a:off x="2644600" y="3205575"/>
            <a:ext cx="20400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sp>
        <p:nvSpPr>
          <p:cNvPr id="916" name="Google Shape;916;p40"/>
          <p:cNvSpPr txBox="1"/>
          <p:nvPr/>
        </p:nvSpPr>
        <p:spPr>
          <a:xfrm>
            <a:off x="6258175" y="3191000"/>
            <a:ext cx="1333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1"/>
          <p:cNvSpPr txBox="1"/>
          <p:nvPr>
            <p:ph type="title"/>
          </p:nvPr>
        </p:nvSpPr>
        <p:spPr>
          <a:xfrm>
            <a:off x="5157650" y="2050675"/>
            <a:ext cx="38418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choose the right LLM</a:t>
            </a:r>
            <a:endParaRPr/>
          </a:p>
        </p:txBody>
      </p:sp>
      <p:sp>
        <p:nvSpPr>
          <p:cNvPr id="922" name="Google Shape;922;p41"/>
          <p:cNvSpPr txBox="1"/>
          <p:nvPr>
            <p:ph idx="2" type="title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23" name="Google Shape;923;p41"/>
          <p:cNvSpPr txBox="1"/>
          <p:nvPr>
            <p:ph idx="1" type="subTitle"/>
          </p:nvPr>
        </p:nvSpPr>
        <p:spPr>
          <a:xfrm>
            <a:off x="5894575" y="3143300"/>
            <a:ext cx="23211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2"/>
          <p:cNvSpPr txBox="1"/>
          <p:nvPr>
            <p:ph idx="1" type="body"/>
          </p:nvPr>
        </p:nvSpPr>
        <p:spPr>
          <a:xfrm>
            <a:off x="841725" y="1779550"/>
            <a:ext cx="7514700" cy="22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Inference costs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Switching costs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Time per output token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Time to first token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Capabilities required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Performance threshold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Access to MLOPS talent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Access to ML talent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Licensing restrictions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Security, Privacy and other non-functional requirements</a:t>
            </a:r>
            <a:endParaRPr/>
          </a:p>
        </p:txBody>
      </p:sp>
      <p:sp>
        <p:nvSpPr>
          <p:cNvPr id="929" name="Google Shape;929;p42"/>
          <p:cNvSpPr txBox="1"/>
          <p:nvPr>
            <p:ph type="title"/>
          </p:nvPr>
        </p:nvSpPr>
        <p:spPr>
          <a:xfrm>
            <a:off x="841725" y="1166550"/>
            <a:ext cx="75876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</a:t>
            </a:r>
            <a:endParaRPr/>
          </a:p>
        </p:txBody>
      </p:sp>
      <p:sp>
        <p:nvSpPr>
          <p:cNvPr id="930" name="Google Shape;930;p42"/>
          <p:cNvSpPr txBox="1"/>
          <p:nvPr/>
        </p:nvSpPr>
        <p:spPr>
          <a:xfrm>
            <a:off x="3001600" y="1741225"/>
            <a:ext cx="1471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sp>
        <p:nvSpPr>
          <p:cNvPr id="931" name="Google Shape;931;p42"/>
          <p:cNvSpPr txBox="1"/>
          <p:nvPr/>
        </p:nvSpPr>
        <p:spPr>
          <a:xfrm>
            <a:off x="6265450" y="1610075"/>
            <a:ext cx="18432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sp>
        <p:nvSpPr>
          <p:cNvPr id="932" name="Google Shape;932;p42"/>
          <p:cNvSpPr txBox="1"/>
          <p:nvPr/>
        </p:nvSpPr>
        <p:spPr>
          <a:xfrm>
            <a:off x="2644600" y="1682925"/>
            <a:ext cx="217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sp>
        <p:nvSpPr>
          <p:cNvPr id="933" name="Google Shape;933;p42"/>
          <p:cNvSpPr txBox="1"/>
          <p:nvPr/>
        </p:nvSpPr>
        <p:spPr>
          <a:xfrm>
            <a:off x="2644600" y="3205575"/>
            <a:ext cx="20400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sp>
        <p:nvSpPr>
          <p:cNvPr id="934" name="Google Shape;934;p42"/>
          <p:cNvSpPr txBox="1"/>
          <p:nvPr/>
        </p:nvSpPr>
        <p:spPr>
          <a:xfrm>
            <a:off x="6258175" y="3191000"/>
            <a:ext cx="1333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3"/>
          <p:cNvSpPr txBox="1"/>
          <p:nvPr>
            <p:ph idx="1" type="body"/>
          </p:nvPr>
        </p:nvSpPr>
        <p:spPr>
          <a:xfrm>
            <a:off x="550400" y="1943050"/>
            <a:ext cx="6735000" cy="25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Quantitative evaluation using benchmark datasets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Human evaluation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LLM-driven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43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Evaluation is hard!</a:t>
            </a:r>
            <a:endParaRPr/>
          </a:p>
        </p:txBody>
      </p:sp>
      <p:grpSp>
        <p:nvGrpSpPr>
          <p:cNvPr id="941" name="Google Shape;941;p43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942" name="Google Shape;942;p43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3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3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3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3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3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3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44"/>
          <p:cNvSpPr txBox="1"/>
          <p:nvPr>
            <p:ph idx="1" type="body"/>
          </p:nvPr>
        </p:nvSpPr>
        <p:spPr>
          <a:xfrm>
            <a:off x="550400" y="1943050"/>
            <a:ext cx="6735000" cy="14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Eleuther AI Evaluation Harness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OpenLLM leaderboard (based on Eleuther AI harness)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HELM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LMSYS (ELO ratings)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44"/>
          <p:cNvSpPr txBox="1"/>
          <p:nvPr>
            <p:ph type="title"/>
          </p:nvPr>
        </p:nvSpPr>
        <p:spPr>
          <a:xfrm>
            <a:off x="841725" y="1166550"/>
            <a:ext cx="4703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LLM Evaluations</a:t>
            </a:r>
            <a:endParaRPr/>
          </a:p>
        </p:txBody>
      </p:sp>
      <p:grpSp>
        <p:nvGrpSpPr>
          <p:cNvPr id="958" name="Google Shape;958;p44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959" name="Google Shape;959;p44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4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4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4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4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4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4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4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4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4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5"/>
          <p:cNvSpPr txBox="1"/>
          <p:nvPr>
            <p:ph idx="1" type="body"/>
          </p:nvPr>
        </p:nvSpPr>
        <p:spPr>
          <a:xfrm>
            <a:off x="550400" y="1943050"/>
            <a:ext cx="6735000" cy="14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Elo, Multi-Elo Ratings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Wu et al. ‘Evaluation Biases for Large Language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https://github.com/h2oai/h2o-LLM-eval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45"/>
          <p:cNvSpPr txBox="1"/>
          <p:nvPr>
            <p:ph type="title"/>
          </p:nvPr>
        </p:nvSpPr>
        <p:spPr>
          <a:xfrm>
            <a:off x="841725" y="1166550"/>
            <a:ext cx="82248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Evaluation</a:t>
            </a:r>
            <a:endParaRPr/>
          </a:p>
        </p:txBody>
      </p:sp>
      <p:grpSp>
        <p:nvGrpSpPr>
          <p:cNvPr id="975" name="Google Shape;975;p45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976" name="Google Shape;976;p45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5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5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5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5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5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5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5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5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5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86" name="Google Shape;98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638" y="2133913"/>
            <a:ext cx="334327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8"/>
          <p:cNvSpPr txBox="1"/>
          <p:nvPr>
            <p:ph idx="1" type="body"/>
          </p:nvPr>
        </p:nvSpPr>
        <p:spPr>
          <a:xfrm>
            <a:off x="550400" y="1943050"/>
            <a:ext cx="34041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CTO &amp; ML Research @ Hudson Labs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Writing the book ‘Designing LLM Applications’ published by O’Reilly Media.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Co-chair, Privacy working group at Big Science (BLOOM LLM), 2021-2022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Chair, TMLS (Toronto Machine Learning Society) conference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Research: representation learning, text ranking, active learning, model merging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8"/>
          <p:cNvSpPr txBox="1"/>
          <p:nvPr>
            <p:ph type="title"/>
          </p:nvPr>
        </p:nvSpPr>
        <p:spPr>
          <a:xfrm>
            <a:off x="841725" y="1166550"/>
            <a:ext cx="4703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0" name="Google Shape;750;p28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751" name="Google Shape;751;p28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1" name="Google Shape;7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025" y="1308500"/>
            <a:ext cx="2073900" cy="29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6"/>
          <p:cNvSpPr txBox="1"/>
          <p:nvPr>
            <p:ph idx="1" type="body"/>
          </p:nvPr>
        </p:nvSpPr>
        <p:spPr>
          <a:xfrm>
            <a:off x="550400" y="1943050"/>
            <a:ext cx="6735000" cy="26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Humans tend to overlook substance when style is impressive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Humans tend to prefer longer answers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Humans tend to prefer the first option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Tip: Conduct blind tests, provide random ordering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46"/>
          <p:cNvSpPr txBox="1"/>
          <p:nvPr>
            <p:ph type="title"/>
          </p:nvPr>
        </p:nvSpPr>
        <p:spPr>
          <a:xfrm>
            <a:off x="841725" y="1166550"/>
            <a:ext cx="82248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with Human Evaluation</a:t>
            </a:r>
            <a:endParaRPr/>
          </a:p>
        </p:txBody>
      </p:sp>
      <p:grpSp>
        <p:nvGrpSpPr>
          <p:cNvPr id="993" name="Google Shape;993;p46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994" name="Google Shape;994;p46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6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6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6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6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6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6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6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6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7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Criteria for Human Evaluation - Summarization</a:t>
            </a:r>
            <a:endParaRPr/>
          </a:p>
        </p:txBody>
      </p:sp>
      <p:grpSp>
        <p:nvGrpSpPr>
          <p:cNvPr id="1009" name="Google Shape;1009;p47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010" name="Google Shape;1010;p47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0" name="Google Shape;1020;p47"/>
          <p:cNvSpPr txBox="1"/>
          <p:nvPr/>
        </p:nvSpPr>
        <p:spPr>
          <a:xfrm>
            <a:off x="1070950" y="1959775"/>
            <a:ext cx="49833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Coherence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Completeness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Factuality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Repetitiveness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Relevance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Structure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Specificity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Formatting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8"/>
          <p:cNvSpPr txBox="1"/>
          <p:nvPr>
            <p:ph idx="1" type="body"/>
          </p:nvPr>
        </p:nvSpPr>
        <p:spPr>
          <a:xfrm>
            <a:off x="550400" y="1943050"/>
            <a:ext cx="6735000" cy="26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48"/>
          <p:cNvSpPr txBox="1"/>
          <p:nvPr>
            <p:ph type="title"/>
          </p:nvPr>
        </p:nvSpPr>
        <p:spPr>
          <a:xfrm>
            <a:off x="841725" y="1166550"/>
            <a:ext cx="82248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reality…</a:t>
            </a:r>
            <a:endParaRPr/>
          </a:p>
        </p:txBody>
      </p:sp>
      <p:grpSp>
        <p:nvGrpSpPr>
          <p:cNvPr id="1027" name="Google Shape;1027;p48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028" name="Google Shape;1028;p48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8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8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8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38" name="Google Shape;103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575" y="752200"/>
            <a:ext cx="5556574" cy="34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Google Shape;1039;p48"/>
          <p:cNvSpPr txBox="1"/>
          <p:nvPr/>
        </p:nvSpPr>
        <p:spPr>
          <a:xfrm>
            <a:off x="284275" y="2647250"/>
            <a:ext cx="19989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Image Credit: Jason Wei</a:t>
            </a:r>
            <a:endParaRPr sz="1600"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49"/>
          <p:cNvSpPr txBox="1"/>
          <p:nvPr>
            <p:ph type="title"/>
          </p:nvPr>
        </p:nvSpPr>
        <p:spPr>
          <a:xfrm>
            <a:off x="5157650" y="2050675"/>
            <a:ext cx="38418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open-source LLMs</a:t>
            </a:r>
            <a:endParaRPr/>
          </a:p>
        </p:txBody>
      </p:sp>
      <p:sp>
        <p:nvSpPr>
          <p:cNvPr id="1045" name="Google Shape;1045;p49"/>
          <p:cNvSpPr txBox="1"/>
          <p:nvPr>
            <p:ph idx="2" type="title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46" name="Google Shape;1046;p49"/>
          <p:cNvSpPr txBox="1"/>
          <p:nvPr>
            <p:ph idx="1" type="subTitle"/>
          </p:nvPr>
        </p:nvSpPr>
        <p:spPr>
          <a:xfrm>
            <a:off x="5894575" y="3143300"/>
            <a:ext cx="23211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50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Open-Source LLMs</a:t>
            </a:r>
            <a:endParaRPr/>
          </a:p>
        </p:txBody>
      </p:sp>
      <p:grpSp>
        <p:nvGrpSpPr>
          <p:cNvPr id="1052" name="Google Shape;1052;p50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053" name="Google Shape;1053;p50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0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50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50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0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0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0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0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0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0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3" name="Google Shape;1063;p50"/>
          <p:cNvSpPr txBox="1"/>
          <p:nvPr/>
        </p:nvSpPr>
        <p:spPr>
          <a:xfrm>
            <a:off x="1070950" y="1959775"/>
            <a:ext cx="49833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Flexibility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Transparency 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Cost (not always)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Safety &amp; Alignment (controversial)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51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LLMs - Flexibility</a:t>
            </a:r>
            <a:endParaRPr/>
          </a:p>
        </p:txBody>
      </p:sp>
      <p:grpSp>
        <p:nvGrpSpPr>
          <p:cNvPr id="1069" name="Google Shape;1069;p51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070" name="Google Shape;1070;p51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1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1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1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1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1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1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1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1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1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0" name="Google Shape;1080;p51"/>
          <p:cNvSpPr txBox="1"/>
          <p:nvPr/>
        </p:nvSpPr>
        <p:spPr>
          <a:xfrm>
            <a:off x="1070950" y="1959775"/>
            <a:ext cx="49833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Analyze output token distribution.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Continuation of the sequence ‘Language Models are’  using GPT-Neo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pic>
        <p:nvPicPr>
          <p:cNvPr id="1081" name="Google Shape;108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37" y="2915000"/>
            <a:ext cx="2720566" cy="8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52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LLMs - Transparency</a:t>
            </a:r>
            <a:endParaRPr/>
          </a:p>
        </p:txBody>
      </p:sp>
      <p:grpSp>
        <p:nvGrpSpPr>
          <p:cNvPr id="1087" name="Google Shape;1087;p52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088" name="Google Shape;1088;p52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2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2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2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2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2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2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2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2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2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8" name="Google Shape;1098;p52"/>
          <p:cNvSpPr txBox="1"/>
          <p:nvPr/>
        </p:nvSpPr>
        <p:spPr>
          <a:xfrm>
            <a:off x="1005375" y="2003500"/>
            <a:ext cx="5850300" cy="22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Roots Search Tool - BLOOM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pic>
        <p:nvPicPr>
          <p:cNvPr id="1099" name="Google Shape;109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550" y="1542325"/>
            <a:ext cx="5070650" cy="32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53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LLMs - Transparency</a:t>
            </a:r>
            <a:endParaRPr/>
          </a:p>
        </p:txBody>
      </p:sp>
      <p:grpSp>
        <p:nvGrpSpPr>
          <p:cNvPr id="1105" name="Google Shape;1105;p53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106" name="Google Shape;1106;p53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3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3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3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3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3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3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3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3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3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6" name="Google Shape;1116;p53"/>
          <p:cNvSpPr txBox="1"/>
          <p:nvPr/>
        </p:nvSpPr>
        <p:spPr>
          <a:xfrm>
            <a:off x="1005375" y="2003500"/>
            <a:ext cx="5850300" cy="22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C4 search tool - </a:t>
            </a:r>
            <a:r>
              <a:rPr lang="en" u="sng">
                <a:solidFill>
                  <a:schemeClr val="hlink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  <a:hlinkClick r:id="rId3"/>
              </a:rPr>
              <a:t>https://c4-search.apps.allenai.org/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pic>
        <p:nvPicPr>
          <p:cNvPr id="1117" name="Google Shape;111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1771" y="2447550"/>
            <a:ext cx="4814999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54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if content is present in training set</a:t>
            </a:r>
            <a:endParaRPr/>
          </a:p>
        </p:txBody>
      </p:sp>
      <p:grpSp>
        <p:nvGrpSpPr>
          <p:cNvPr id="1123" name="Google Shape;1123;p54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124" name="Google Shape;1124;p54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4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4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4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4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4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4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4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4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4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4" name="Google Shape;1134;p54"/>
          <p:cNvSpPr txBox="1"/>
          <p:nvPr/>
        </p:nvSpPr>
        <p:spPr>
          <a:xfrm>
            <a:off x="1005375" y="2003500"/>
            <a:ext cx="5850300" cy="22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pic>
        <p:nvPicPr>
          <p:cNvPr id="1135" name="Google Shape;113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075" y="1556900"/>
            <a:ext cx="4763850" cy="37687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54"/>
          <p:cNvSpPr txBox="1"/>
          <p:nvPr/>
        </p:nvSpPr>
        <p:spPr>
          <a:xfrm>
            <a:off x="269550" y="1886925"/>
            <a:ext cx="3147300" cy="19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Shi et al. ‘Detecting pre-training data from Large Language Models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55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Caution</a:t>
            </a:r>
            <a:endParaRPr/>
          </a:p>
        </p:txBody>
      </p:sp>
      <p:grpSp>
        <p:nvGrpSpPr>
          <p:cNvPr id="1142" name="Google Shape;1142;p55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143" name="Google Shape;1143;p55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5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5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5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5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5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5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5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5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5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3" name="Google Shape;1153;p55"/>
          <p:cNvSpPr txBox="1"/>
          <p:nvPr/>
        </p:nvSpPr>
        <p:spPr>
          <a:xfrm>
            <a:off x="1070950" y="1959775"/>
            <a:ext cx="49833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Not all open-source models are fully open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Usage restrictions abound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Datasets are mostly kept secret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9"/>
          <p:cNvSpPr txBox="1"/>
          <p:nvPr>
            <p:ph idx="5" type="subTitle"/>
          </p:nvPr>
        </p:nvSpPr>
        <p:spPr>
          <a:xfrm>
            <a:off x="4299650" y="2123950"/>
            <a:ext cx="26118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your LLM SOTA</a:t>
            </a:r>
            <a:endParaRPr/>
          </a:p>
        </p:txBody>
      </p:sp>
      <p:sp>
        <p:nvSpPr>
          <p:cNvPr id="767" name="Google Shape;767;p29"/>
          <p:cNvSpPr txBox="1"/>
          <p:nvPr>
            <p:ph idx="2" type="subTitle"/>
          </p:nvPr>
        </p:nvSpPr>
        <p:spPr>
          <a:xfrm>
            <a:off x="1874763" y="2123947"/>
            <a:ext cx="21873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Navigating the LLM landscape</a:t>
            </a:r>
            <a:endParaRPr/>
          </a:p>
        </p:txBody>
      </p:sp>
      <p:sp>
        <p:nvSpPr>
          <p:cNvPr id="768" name="Google Shape;768;p29"/>
          <p:cNvSpPr txBox="1"/>
          <p:nvPr>
            <p:ph idx="8" type="subTitle"/>
          </p:nvPr>
        </p:nvSpPr>
        <p:spPr>
          <a:xfrm>
            <a:off x="1813202" y="3507375"/>
            <a:ext cx="26118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choose the right LLM</a:t>
            </a:r>
            <a:endParaRPr/>
          </a:p>
        </p:txBody>
      </p:sp>
      <p:sp>
        <p:nvSpPr>
          <p:cNvPr id="769" name="Google Shape;769;p29"/>
          <p:cNvSpPr txBox="1"/>
          <p:nvPr>
            <p:ph idx="14" type="subTitle"/>
          </p:nvPr>
        </p:nvSpPr>
        <p:spPr>
          <a:xfrm>
            <a:off x="4724113" y="3507374"/>
            <a:ext cx="21873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Advantages of Open-Source LLMs</a:t>
            </a:r>
            <a:endParaRPr/>
          </a:p>
        </p:txBody>
      </p:sp>
      <p:sp>
        <p:nvSpPr>
          <p:cNvPr id="770" name="Google Shape;770;p29"/>
          <p:cNvSpPr txBox="1"/>
          <p:nvPr>
            <p:ph idx="7" type="subTitle"/>
          </p:nvPr>
        </p:nvSpPr>
        <p:spPr>
          <a:xfrm>
            <a:off x="1874777" y="4131850"/>
            <a:ext cx="2541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9"/>
          <p:cNvSpPr txBox="1"/>
          <p:nvPr>
            <p:ph idx="13" type="subTitle"/>
          </p:nvPr>
        </p:nvSpPr>
        <p:spPr>
          <a:xfrm flipH="1">
            <a:off x="4724124" y="3926201"/>
            <a:ext cx="2089500" cy="4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9"/>
          <p:cNvSpPr txBox="1"/>
          <p:nvPr>
            <p:ph idx="4" type="subTitle"/>
          </p:nvPr>
        </p:nvSpPr>
        <p:spPr>
          <a:xfrm>
            <a:off x="6813625" y="1977700"/>
            <a:ext cx="2451000" cy="5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9"/>
          <p:cNvSpPr txBox="1"/>
          <p:nvPr>
            <p:ph idx="15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74" name="Google Shape;774;p29"/>
          <p:cNvSpPr txBox="1"/>
          <p:nvPr>
            <p:ph idx="1" type="subTitle"/>
          </p:nvPr>
        </p:nvSpPr>
        <p:spPr>
          <a:xfrm>
            <a:off x="1874775" y="2123950"/>
            <a:ext cx="2187300" cy="5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9"/>
          <p:cNvSpPr txBox="1"/>
          <p:nvPr>
            <p:ph type="title"/>
          </p:nvPr>
        </p:nvSpPr>
        <p:spPr>
          <a:xfrm>
            <a:off x="2232588" y="1303350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01</a:t>
            </a:r>
            <a:endParaRPr sz="4000"/>
          </a:p>
        </p:txBody>
      </p:sp>
      <p:sp>
        <p:nvSpPr>
          <p:cNvPr id="776" name="Google Shape;776;p29"/>
          <p:cNvSpPr txBox="1"/>
          <p:nvPr>
            <p:ph idx="3" type="title"/>
          </p:nvPr>
        </p:nvSpPr>
        <p:spPr>
          <a:xfrm>
            <a:off x="4724113" y="1303350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02</a:t>
            </a:r>
            <a:endParaRPr sz="4000"/>
          </a:p>
        </p:txBody>
      </p:sp>
      <p:sp>
        <p:nvSpPr>
          <p:cNvPr id="777" name="Google Shape;777;p29"/>
          <p:cNvSpPr txBox="1"/>
          <p:nvPr>
            <p:ph idx="6" type="title"/>
          </p:nvPr>
        </p:nvSpPr>
        <p:spPr>
          <a:xfrm>
            <a:off x="2232588" y="2987725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03</a:t>
            </a:r>
            <a:endParaRPr sz="4000"/>
          </a:p>
        </p:txBody>
      </p:sp>
      <p:sp>
        <p:nvSpPr>
          <p:cNvPr id="778" name="Google Shape;778;p29"/>
          <p:cNvSpPr txBox="1"/>
          <p:nvPr>
            <p:ph idx="9" type="title"/>
          </p:nvPr>
        </p:nvSpPr>
        <p:spPr>
          <a:xfrm>
            <a:off x="4724113" y="2987725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04</a:t>
            </a:r>
            <a:endParaRPr sz="4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56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LLMs - Cost</a:t>
            </a:r>
            <a:endParaRPr/>
          </a:p>
        </p:txBody>
      </p:sp>
      <p:grpSp>
        <p:nvGrpSpPr>
          <p:cNvPr id="1159" name="Google Shape;1159;p56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160" name="Google Shape;1160;p56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6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6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6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6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6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6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6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6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6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0" name="Google Shape;1170;p56"/>
          <p:cNvSpPr txBox="1"/>
          <p:nvPr/>
        </p:nvSpPr>
        <p:spPr>
          <a:xfrm>
            <a:off x="1070950" y="1959775"/>
            <a:ext cx="49833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Deployment ecosystem for open-source models is not yet mature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Self-hosting is challenging and needs MLOPS effort, especially if need to optimize latency/throughput.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BigTech/VCs are subsidizing inference cost in the short-term.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57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LLMs - Safety &amp; Alignment</a:t>
            </a:r>
            <a:endParaRPr/>
          </a:p>
        </p:txBody>
      </p:sp>
      <p:grpSp>
        <p:nvGrpSpPr>
          <p:cNvPr id="1176" name="Google Shape;1176;p57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177" name="Google Shape;1177;p57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7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7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7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7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7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7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7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7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7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7" name="Google Shape;1187;p57"/>
          <p:cNvSpPr txBox="1"/>
          <p:nvPr/>
        </p:nvSpPr>
        <p:spPr>
          <a:xfrm>
            <a:off x="1070950" y="1959775"/>
            <a:ext cx="49833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Enables users to integrate application-specific safety and alignment measures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‘Security by obscurity’ has never worked in the world of information security.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58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Caution</a:t>
            </a:r>
            <a:endParaRPr/>
          </a:p>
        </p:txBody>
      </p:sp>
      <p:grpSp>
        <p:nvGrpSpPr>
          <p:cNvPr id="1193" name="Google Shape;1193;p58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194" name="Google Shape;1194;p58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58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58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8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58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58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58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58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58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58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4" name="Google Shape;1204;p58"/>
          <p:cNvSpPr txBox="1"/>
          <p:nvPr/>
        </p:nvSpPr>
        <p:spPr>
          <a:xfrm>
            <a:off x="1070950" y="1959775"/>
            <a:ext cx="49833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Beware of shallow imitation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Scale of model is still the most important determinant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59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Switching costs are hard</a:t>
            </a:r>
            <a:endParaRPr/>
          </a:p>
        </p:txBody>
      </p:sp>
      <p:grpSp>
        <p:nvGrpSpPr>
          <p:cNvPr id="1210" name="Google Shape;1210;p59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211" name="Google Shape;1211;p59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59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59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59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9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59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59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9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9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9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1" name="Google Shape;1221;p59"/>
          <p:cNvSpPr txBox="1"/>
          <p:nvPr/>
        </p:nvSpPr>
        <p:spPr>
          <a:xfrm>
            <a:off x="1070950" y="1959775"/>
            <a:ext cx="49833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Extremely sensitive to prompting strategies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Extremely sensitive to decoding strategies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In most cases, it really isn’t worth switching over to a new LLM that exhibits  incremental improvements. 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60"/>
          <p:cNvSpPr txBox="1"/>
          <p:nvPr>
            <p:ph type="title"/>
          </p:nvPr>
        </p:nvSpPr>
        <p:spPr>
          <a:xfrm>
            <a:off x="5157650" y="2050675"/>
            <a:ext cx="38418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 LLMs</a:t>
            </a:r>
            <a:endParaRPr/>
          </a:p>
        </p:txBody>
      </p:sp>
      <p:sp>
        <p:nvSpPr>
          <p:cNvPr id="1227" name="Google Shape;1227;p60"/>
          <p:cNvSpPr txBox="1"/>
          <p:nvPr>
            <p:ph idx="2" type="title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28" name="Google Shape;1228;p60"/>
          <p:cNvSpPr txBox="1"/>
          <p:nvPr>
            <p:ph idx="1" type="subTitle"/>
          </p:nvPr>
        </p:nvSpPr>
        <p:spPr>
          <a:xfrm>
            <a:off x="5894575" y="3143300"/>
            <a:ext cx="23211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61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 - Optimizers</a:t>
            </a:r>
            <a:endParaRPr/>
          </a:p>
        </p:txBody>
      </p:sp>
      <p:grpSp>
        <p:nvGrpSpPr>
          <p:cNvPr id="1234" name="Google Shape;1234;p61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235" name="Google Shape;1235;p61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61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61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61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61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61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61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61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61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61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5" name="Google Shape;1245;p61"/>
          <p:cNvSpPr txBox="1"/>
          <p:nvPr/>
        </p:nvSpPr>
        <p:spPr>
          <a:xfrm>
            <a:off x="1070950" y="1959775"/>
            <a:ext cx="49833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Learning Rate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Optimization Algorithm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Learning Schedule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t/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62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 - Memory Optimization</a:t>
            </a:r>
            <a:endParaRPr/>
          </a:p>
        </p:txBody>
      </p:sp>
      <p:grpSp>
        <p:nvGrpSpPr>
          <p:cNvPr id="1251" name="Google Shape;1251;p62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252" name="Google Shape;1252;p62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62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62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62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62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62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62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62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62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62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2" name="Google Shape;1262;p62"/>
          <p:cNvSpPr txBox="1"/>
          <p:nvPr/>
        </p:nvSpPr>
        <p:spPr>
          <a:xfrm>
            <a:off x="1070950" y="1959775"/>
            <a:ext cx="49833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Gradient Accumulation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Gradient Checkpointing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Quantization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63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 - Regularization</a:t>
            </a:r>
            <a:endParaRPr/>
          </a:p>
        </p:txBody>
      </p:sp>
      <p:grpSp>
        <p:nvGrpSpPr>
          <p:cNvPr id="1268" name="Google Shape;1268;p63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269" name="Google Shape;1269;p63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63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63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63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63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63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63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63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63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63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9" name="Google Shape;1279;p63"/>
          <p:cNvSpPr txBox="1"/>
          <p:nvPr/>
        </p:nvSpPr>
        <p:spPr>
          <a:xfrm>
            <a:off x="1070950" y="1959775"/>
            <a:ext cx="49833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Dropout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Label Smoothing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g Shoulders Text Light"/>
              <a:buChar char="●"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Noise Embeddings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64"/>
          <p:cNvSpPr txBox="1"/>
          <p:nvPr>
            <p:ph type="title"/>
          </p:nvPr>
        </p:nvSpPr>
        <p:spPr>
          <a:xfrm>
            <a:off x="5157650" y="2050675"/>
            <a:ext cx="38418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fine-tuning datasets</a:t>
            </a:r>
            <a:endParaRPr/>
          </a:p>
        </p:txBody>
      </p:sp>
      <p:sp>
        <p:nvSpPr>
          <p:cNvPr id="1285" name="Google Shape;1285;p64"/>
          <p:cNvSpPr txBox="1"/>
          <p:nvPr>
            <p:ph idx="2" type="title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286" name="Google Shape;1286;p64"/>
          <p:cNvSpPr txBox="1"/>
          <p:nvPr>
            <p:ph idx="1" type="subTitle"/>
          </p:nvPr>
        </p:nvSpPr>
        <p:spPr>
          <a:xfrm>
            <a:off x="5894575" y="3143300"/>
            <a:ext cx="23211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65"/>
          <p:cNvSpPr txBox="1"/>
          <p:nvPr>
            <p:ph idx="1" type="body"/>
          </p:nvPr>
        </p:nvSpPr>
        <p:spPr>
          <a:xfrm>
            <a:off x="550400" y="1943050"/>
            <a:ext cx="6735000" cy="14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LLMs are like rebellious teenagers - it is hard to use base models to get to do what you want it 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LLMs learn to follow instructions using instruction tuning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65"/>
          <p:cNvSpPr txBox="1"/>
          <p:nvPr>
            <p:ph type="title"/>
          </p:nvPr>
        </p:nvSpPr>
        <p:spPr>
          <a:xfrm>
            <a:off x="841725" y="1166550"/>
            <a:ext cx="4703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Instruction-tuning</a:t>
            </a:r>
            <a:endParaRPr/>
          </a:p>
        </p:txBody>
      </p:sp>
      <p:grpSp>
        <p:nvGrpSpPr>
          <p:cNvPr id="1293" name="Google Shape;1293;p65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294" name="Google Shape;1294;p65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65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65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65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65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65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65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65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65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65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0"/>
          <p:cNvSpPr txBox="1"/>
          <p:nvPr>
            <p:ph idx="5" type="subTitle"/>
          </p:nvPr>
        </p:nvSpPr>
        <p:spPr>
          <a:xfrm>
            <a:off x="4299650" y="2123950"/>
            <a:ext cx="26118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fine-tuning datasets</a:t>
            </a:r>
            <a:endParaRPr/>
          </a:p>
        </p:txBody>
      </p:sp>
      <p:sp>
        <p:nvSpPr>
          <p:cNvPr id="784" name="Google Shape;784;p30"/>
          <p:cNvSpPr txBox="1"/>
          <p:nvPr>
            <p:ph idx="2" type="subTitle"/>
          </p:nvPr>
        </p:nvSpPr>
        <p:spPr>
          <a:xfrm>
            <a:off x="1874763" y="2123947"/>
            <a:ext cx="21873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 LLMs</a:t>
            </a:r>
            <a:endParaRPr/>
          </a:p>
        </p:txBody>
      </p:sp>
      <p:sp>
        <p:nvSpPr>
          <p:cNvPr id="785" name="Google Shape;785;p30"/>
          <p:cNvSpPr txBox="1"/>
          <p:nvPr>
            <p:ph idx="8" type="subTitle"/>
          </p:nvPr>
        </p:nvSpPr>
        <p:spPr>
          <a:xfrm>
            <a:off x="1839527" y="3647088"/>
            <a:ext cx="26118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Interfacing LLMs with their environment</a:t>
            </a:r>
            <a:endParaRPr/>
          </a:p>
        </p:txBody>
      </p:sp>
      <p:sp>
        <p:nvSpPr>
          <p:cNvPr id="786" name="Google Shape;786;p30"/>
          <p:cNvSpPr txBox="1"/>
          <p:nvPr>
            <p:ph idx="14" type="subTitle"/>
          </p:nvPr>
        </p:nvSpPr>
        <p:spPr>
          <a:xfrm>
            <a:off x="4724113" y="3507374"/>
            <a:ext cx="21873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Agents</a:t>
            </a:r>
            <a:endParaRPr/>
          </a:p>
        </p:txBody>
      </p:sp>
      <p:sp>
        <p:nvSpPr>
          <p:cNvPr id="787" name="Google Shape;787;p30"/>
          <p:cNvSpPr txBox="1"/>
          <p:nvPr>
            <p:ph idx="7" type="subTitle"/>
          </p:nvPr>
        </p:nvSpPr>
        <p:spPr>
          <a:xfrm>
            <a:off x="1874777" y="4131850"/>
            <a:ext cx="2541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0"/>
          <p:cNvSpPr txBox="1"/>
          <p:nvPr>
            <p:ph idx="13" type="subTitle"/>
          </p:nvPr>
        </p:nvSpPr>
        <p:spPr>
          <a:xfrm flipH="1">
            <a:off x="4724124" y="3926201"/>
            <a:ext cx="2089500" cy="4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0"/>
          <p:cNvSpPr txBox="1"/>
          <p:nvPr>
            <p:ph idx="4" type="subTitle"/>
          </p:nvPr>
        </p:nvSpPr>
        <p:spPr>
          <a:xfrm>
            <a:off x="4842275" y="1770450"/>
            <a:ext cx="2541300" cy="5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0"/>
          <p:cNvSpPr txBox="1"/>
          <p:nvPr>
            <p:ph idx="15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91" name="Google Shape;791;p30"/>
          <p:cNvSpPr txBox="1"/>
          <p:nvPr>
            <p:ph idx="1" type="subTitle"/>
          </p:nvPr>
        </p:nvSpPr>
        <p:spPr>
          <a:xfrm>
            <a:off x="1874775" y="2229925"/>
            <a:ext cx="2187300" cy="5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0"/>
          <p:cNvSpPr txBox="1"/>
          <p:nvPr>
            <p:ph type="title"/>
          </p:nvPr>
        </p:nvSpPr>
        <p:spPr>
          <a:xfrm>
            <a:off x="2232588" y="1303350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05</a:t>
            </a:r>
            <a:endParaRPr sz="4000"/>
          </a:p>
        </p:txBody>
      </p:sp>
      <p:sp>
        <p:nvSpPr>
          <p:cNvPr id="793" name="Google Shape;793;p30"/>
          <p:cNvSpPr txBox="1"/>
          <p:nvPr>
            <p:ph idx="3" type="title"/>
          </p:nvPr>
        </p:nvSpPr>
        <p:spPr>
          <a:xfrm>
            <a:off x="4842263" y="1463250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06</a:t>
            </a:r>
            <a:endParaRPr sz="4000"/>
          </a:p>
        </p:txBody>
      </p:sp>
      <p:sp>
        <p:nvSpPr>
          <p:cNvPr id="794" name="Google Shape;794;p30"/>
          <p:cNvSpPr txBox="1"/>
          <p:nvPr>
            <p:ph idx="6" type="title"/>
          </p:nvPr>
        </p:nvSpPr>
        <p:spPr>
          <a:xfrm>
            <a:off x="2232588" y="2987725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07</a:t>
            </a:r>
            <a:endParaRPr sz="4000"/>
          </a:p>
        </p:txBody>
      </p:sp>
      <p:sp>
        <p:nvSpPr>
          <p:cNvPr id="795" name="Google Shape;795;p30"/>
          <p:cNvSpPr txBox="1"/>
          <p:nvPr>
            <p:ph idx="9" type="title"/>
          </p:nvPr>
        </p:nvSpPr>
        <p:spPr>
          <a:xfrm>
            <a:off x="4724113" y="2987725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08</a:t>
            </a:r>
            <a:endParaRPr sz="4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66"/>
          <p:cNvSpPr txBox="1"/>
          <p:nvPr>
            <p:ph idx="1" type="body"/>
          </p:nvPr>
        </p:nvSpPr>
        <p:spPr>
          <a:xfrm>
            <a:off x="608700" y="2402025"/>
            <a:ext cx="6735000" cy="14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FLAN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66"/>
          <p:cNvSpPr txBox="1"/>
          <p:nvPr>
            <p:ph type="title"/>
          </p:nvPr>
        </p:nvSpPr>
        <p:spPr>
          <a:xfrm>
            <a:off x="841725" y="1166550"/>
            <a:ext cx="4703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Instruction-tuning datasets</a:t>
            </a:r>
            <a:endParaRPr/>
          </a:p>
        </p:txBody>
      </p:sp>
      <p:grpSp>
        <p:nvGrpSpPr>
          <p:cNvPr id="1310" name="Google Shape;1310;p66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311" name="Google Shape;1311;p66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66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66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66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66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66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66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66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66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66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21" name="Google Shape;132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875" y="1843250"/>
            <a:ext cx="5697201" cy="16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67"/>
          <p:cNvSpPr txBox="1"/>
          <p:nvPr>
            <p:ph idx="1" type="body"/>
          </p:nvPr>
        </p:nvSpPr>
        <p:spPr>
          <a:xfrm>
            <a:off x="608700" y="2402025"/>
            <a:ext cx="6735000" cy="14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Take an existing fine-tuning dataset and augment it with templated instructions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Start from a seed set of instruction-input-outputs, use an LLM to generate similar instructions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67"/>
          <p:cNvSpPr txBox="1"/>
          <p:nvPr>
            <p:ph type="title"/>
          </p:nvPr>
        </p:nvSpPr>
        <p:spPr>
          <a:xfrm>
            <a:off x="841725" y="1100100"/>
            <a:ext cx="7769700" cy="3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strategies for creating instruction tuning datasets</a:t>
            </a:r>
            <a:endParaRPr/>
          </a:p>
        </p:txBody>
      </p:sp>
      <p:grpSp>
        <p:nvGrpSpPr>
          <p:cNvPr id="1328" name="Google Shape;1328;p67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329" name="Google Shape;1329;p67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67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67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67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67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67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67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67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67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67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68"/>
          <p:cNvSpPr txBox="1"/>
          <p:nvPr>
            <p:ph idx="1" type="body"/>
          </p:nvPr>
        </p:nvSpPr>
        <p:spPr>
          <a:xfrm>
            <a:off x="608700" y="2402025"/>
            <a:ext cx="6735000" cy="14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68"/>
          <p:cNvSpPr txBox="1"/>
          <p:nvPr>
            <p:ph type="title"/>
          </p:nvPr>
        </p:nvSpPr>
        <p:spPr>
          <a:xfrm>
            <a:off x="841725" y="1100100"/>
            <a:ext cx="7769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Tuning for helping Retrieval-based use cases</a:t>
            </a:r>
            <a:endParaRPr/>
          </a:p>
        </p:txBody>
      </p:sp>
      <p:grpSp>
        <p:nvGrpSpPr>
          <p:cNvPr id="1345" name="Google Shape;1345;p68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346" name="Google Shape;1346;p68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68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68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68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68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68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68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68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68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68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56" name="Google Shape;135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538" y="2313313"/>
            <a:ext cx="5076825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7" name="Google Shape;1357;p68"/>
          <p:cNvSpPr txBox="1"/>
          <p:nvPr/>
        </p:nvSpPr>
        <p:spPr>
          <a:xfrm>
            <a:off x="342425" y="2462475"/>
            <a:ext cx="2302200" cy="12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Create instruction-tuning dataset that replicates this scenario, i.e collating information from top-k retrieved textual units to produce a coherent answer.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69"/>
          <p:cNvSpPr txBox="1"/>
          <p:nvPr>
            <p:ph type="title"/>
          </p:nvPr>
        </p:nvSpPr>
        <p:spPr>
          <a:xfrm>
            <a:off x="5157650" y="2050675"/>
            <a:ext cx="38418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Interfacing LLMs with their environment</a:t>
            </a:r>
            <a:endParaRPr/>
          </a:p>
        </p:txBody>
      </p:sp>
      <p:sp>
        <p:nvSpPr>
          <p:cNvPr id="1363" name="Google Shape;1363;p69"/>
          <p:cNvSpPr txBox="1"/>
          <p:nvPr>
            <p:ph idx="2" type="title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1364" name="Google Shape;1364;p69"/>
          <p:cNvSpPr txBox="1"/>
          <p:nvPr>
            <p:ph idx="1" type="subTitle"/>
          </p:nvPr>
        </p:nvSpPr>
        <p:spPr>
          <a:xfrm>
            <a:off x="5894575" y="3143300"/>
            <a:ext cx="23211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70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 Hacking (Prompt Engineering)</a:t>
            </a:r>
            <a:endParaRPr/>
          </a:p>
        </p:txBody>
      </p:sp>
      <p:grpSp>
        <p:nvGrpSpPr>
          <p:cNvPr id="1370" name="Google Shape;1370;p70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371" name="Google Shape;1371;p70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70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70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70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70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70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70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70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70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70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1" name="Google Shape;1381;p70"/>
          <p:cNvSpPr txBox="1"/>
          <p:nvPr/>
        </p:nvSpPr>
        <p:spPr>
          <a:xfrm>
            <a:off x="1070950" y="1959775"/>
            <a:ext cx="49833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You can’t prompt your way out of hallucinations! But it can help reduce them.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logit_bias, presence_penalty in the Open AI API can be used in very inventive ways to control output.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71"/>
          <p:cNvSpPr txBox="1"/>
          <p:nvPr>
            <p:ph idx="1" type="body"/>
          </p:nvPr>
        </p:nvSpPr>
        <p:spPr>
          <a:xfrm>
            <a:off x="550400" y="1943050"/>
            <a:ext cx="6735000" cy="14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Memory &amp; Data Stores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Models &amp; Software (Tools)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Self-augment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71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 LLM to interact with its environment </a:t>
            </a:r>
            <a:endParaRPr/>
          </a:p>
        </p:txBody>
      </p:sp>
      <p:grpSp>
        <p:nvGrpSpPr>
          <p:cNvPr id="1388" name="Google Shape;1388;p71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389" name="Google Shape;1389;p71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71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71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71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71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71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71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71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71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71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72"/>
          <p:cNvSpPr txBox="1"/>
          <p:nvPr>
            <p:ph idx="1" type="body"/>
          </p:nvPr>
        </p:nvSpPr>
        <p:spPr>
          <a:xfrm>
            <a:off x="550400" y="1943050"/>
            <a:ext cx="6735000" cy="14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72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Paradigms - The Passive Approach</a:t>
            </a:r>
            <a:endParaRPr/>
          </a:p>
        </p:txBody>
      </p:sp>
      <p:grpSp>
        <p:nvGrpSpPr>
          <p:cNvPr id="1405" name="Google Shape;1405;p72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406" name="Google Shape;1406;p72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72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72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72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72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72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72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72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72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72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16" name="Google Shape;141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63" y="1943050"/>
            <a:ext cx="57245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73"/>
          <p:cNvSpPr txBox="1"/>
          <p:nvPr>
            <p:ph idx="1" type="body"/>
          </p:nvPr>
        </p:nvSpPr>
        <p:spPr>
          <a:xfrm>
            <a:off x="550400" y="1943050"/>
            <a:ext cx="6735000" cy="14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73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Paradigms - The Active Approach</a:t>
            </a:r>
            <a:endParaRPr/>
          </a:p>
        </p:txBody>
      </p:sp>
      <p:grpSp>
        <p:nvGrpSpPr>
          <p:cNvPr id="1423" name="Google Shape;1423;p73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424" name="Google Shape;1424;p73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73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73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73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73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73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73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73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73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73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34" name="Google Shape;143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950" y="1900363"/>
            <a:ext cx="57150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74"/>
          <p:cNvSpPr txBox="1"/>
          <p:nvPr>
            <p:ph idx="1" type="body"/>
          </p:nvPr>
        </p:nvSpPr>
        <p:spPr>
          <a:xfrm>
            <a:off x="550400" y="1943050"/>
            <a:ext cx="6735000" cy="14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74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Paradigms - The Agentic Approach</a:t>
            </a:r>
            <a:endParaRPr/>
          </a:p>
        </p:txBody>
      </p:sp>
      <p:grpSp>
        <p:nvGrpSpPr>
          <p:cNvPr id="1441" name="Google Shape;1441;p74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442" name="Google Shape;1442;p74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74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74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74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74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74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74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74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74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74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52" name="Google Shape;145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075" y="1943050"/>
            <a:ext cx="601027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75"/>
          <p:cNvSpPr txBox="1"/>
          <p:nvPr>
            <p:ph type="title"/>
          </p:nvPr>
        </p:nvSpPr>
        <p:spPr>
          <a:xfrm>
            <a:off x="5157650" y="2050675"/>
            <a:ext cx="38418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Agents</a:t>
            </a:r>
            <a:endParaRPr/>
          </a:p>
        </p:txBody>
      </p:sp>
      <p:sp>
        <p:nvSpPr>
          <p:cNvPr id="1458" name="Google Shape;1458;p75"/>
          <p:cNvSpPr txBox="1"/>
          <p:nvPr>
            <p:ph idx="2" type="title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1459" name="Google Shape;1459;p75"/>
          <p:cNvSpPr txBox="1"/>
          <p:nvPr>
            <p:ph idx="1" type="subTitle"/>
          </p:nvPr>
        </p:nvSpPr>
        <p:spPr>
          <a:xfrm>
            <a:off x="5894575" y="3143300"/>
            <a:ext cx="23211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1"/>
          <p:cNvSpPr txBox="1"/>
          <p:nvPr>
            <p:ph type="title"/>
          </p:nvPr>
        </p:nvSpPr>
        <p:spPr>
          <a:xfrm>
            <a:off x="5157650" y="2050675"/>
            <a:ext cx="38418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Navigating the LLM Landscape</a:t>
            </a:r>
            <a:endParaRPr/>
          </a:p>
        </p:txBody>
      </p:sp>
      <p:sp>
        <p:nvSpPr>
          <p:cNvPr id="801" name="Google Shape;801;p31"/>
          <p:cNvSpPr txBox="1"/>
          <p:nvPr>
            <p:ph idx="2" type="title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02" name="Google Shape;802;p31"/>
          <p:cNvSpPr txBox="1"/>
          <p:nvPr>
            <p:ph idx="1" type="subTitle"/>
          </p:nvPr>
        </p:nvSpPr>
        <p:spPr>
          <a:xfrm>
            <a:off x="5894575" y="3143300"/>
            <a:ext cx="23211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76"/>
          <p:cNvSpPr txBox="1"/>
          <p:nvPr>
            <p:ph idx="1" type="body"/>
          </p:nvPr>
        </p:nvSpPr>
        <p:spPr>
          <a:xfrm>
            <a:off x="550400" y="1943050"/>
            <a:ext cx="6735000" cy="25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Task Decomposition &amp; Planning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Retrieval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Tool Selection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Tool Invocation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Answer Generation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Answer Verification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Clarification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76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Agentic Approach - Steps Involved</a:t>
            </a:r>
            <a:endParaRPr/>
          </a:p>
        </p:txBody>
      </p:sp>
      <p:grpSp>
        <p:nvGrpSpPr>
          <p:cNvPr id="1466" name="Google Shape;1466;p76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467" name="Google Shape;1467;p76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76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76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76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76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76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76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76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76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76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77"/>
          <p:cNvSpPr txBox="1"/>
          <p:nvPr>
            <p:ph type="title"/>
          </p:nvPr>
        </p:nvSpPr>
        <p:spPr>
          <a:xfrm>
            <a:off x="2075750" y="1010050"/>
            <a:ext cx="4992600" cy="7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Thanks!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82" name="Google Shape;1482;p77"/>
          <p:cNvSpPr txBox="1"/>
          <p:nvPr>
            <p:ph idx="2" type="title"/>
          </p:nvPr>
        </p:nvSpPr>
        <p:spPr>
          <a:xfrm>
            <a:off x="2075750" y="1914548"/>
            <a:ext cx="4992600" cy="13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Do you have any questions?</a:t>
            </a:r>
            <a:endParaRPr b="1" sz="2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piesauce@gmail.com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https://www.piesauce.com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https://twitter.com/piesauce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2"/>
          <p:cNvSpPr txBox="1"/>
          <p:nvPr>
            <p:ph idx="1" type="body"/>
          </p:nvPr>
        </p:nvSpPr>
        <p:spPr>
          <a:xfrm>
            <a:off x="814650" y="1610075"/>
            <a:ext cx="7514700" cy="26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Instruct models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Chat models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Long-context models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Domain or task-adapted models</a:t>
            </a:r>
            <a:endParaRPr/>
          </a:p>
        </p:txBody>
      </p:sp>
      <p:sp>
        <p:nvSpPr>
          <p:cNvPr id="808" name="Google Shape;808;p32"/>
          <p:cNvSpPr txBox="1"/>
          <p:nvPr>
            <p:ph type="title"/>
          </p:nvPr>
        </p:nvSpPr>
        <p:spPr>
          <a:xfrm>
            <a:off x="841725" y="1166550"/>
            <a:ext cx="75876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Flavors</a:t>
            </a:r>
            <a:endParaRPr/>
          </a:p>
        </p:txBody>
      </p:sp>
      <p:sp>
        <p:nvSpPr>
          <p:cNvPr id="809" name="Google Shape;809;p32"/>
          <p:cNvSpPr txBox="1"/>
          <p:nvPr/>
        </p:nvSpPr>
        <p:spPr>
          <a:xfrm>
            <a:off x="3001600" y="1741225"/>
            <a:ext cx="1471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sp>
        <p:nvSpPr>
          <p:cNvPr id="810" name="Google Shape;810;p32"/>
          <p:cNvSpPr txBox="1"/>
          <p:nvPr/>
        </p:nvSpPr>
        <p:spPr>
          <a:xfrm>
            <a:off x="6265450" y="1610075"/>
            <a:ext cx="18432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sp>
        <p:nvSpPr>
          <p:cNvPr id="811" name="Google Shape;811;p32"/>
          <p:cNvSpPr txBox="1"/>
          <p:nvPr/>
        </p:nvSpPr>
        <p:spPr>
          <a:xfrm>
            <a:off x="2648350" y="1557250"/>
            <a:ext cx="217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sp>
        <p:nvSpPr>
          <p:cNvPr id="812" name="Google Shape;812;p32"/>
          <p:cNvSpPr txBox="1"/>
          <p:nvPr/>
        </p:nvSpPr>
        <p:spPr>
          <a:xfrm>
            <a:off x="2644600" y="3205575"/>
            <a:ext cx="20400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sp>
        <p:nvSpPr>
          <p:cNvPr id="813" name="Google Shape;813;p32"/>
          <p:cNvSpPr txBox="1"/>
          <p:nvPr/>
        </p:nvSpPr>
        <p:spPr>
          <a:xfrm>
            <a:off x="6258175" y="3191000"/>
            <a:ext cx="1333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3"/>
          <p:cNvSpPr txBox="1"/>
          <p:nvPr>
            <p:ph idx="1" type="body"/>
          </p:nvPr>
        </p:nvSpPr>
        <p:spPr>
          <a:xfrm>
            <a:off x="878175" y="1990550"/>
            <a:ext cx="7514700" cy="26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Amber (7B, Chat, Safe)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DeciAI (7B, Instruct)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MPT (7B, Instruct, Chat, Long Context (storywriter)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CerebrasGPT (1.3, 2.7, 6.7)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Pythia (1.4, 2.8, 6.9)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Mistral (7B, Instruct)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Mixtral (8 * 7B, Instruct)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StabilityLM (7B)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RedPajama-INCITE (7B, 3B, Instruct, Chat)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FLAN T-5 (3B, 11B, Instruct)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UL-2 (20B, Instruct)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Falcon (7B, Instruct)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BTLM (3B)</a:t>
            </a:r>
            <a:endParaRPr/>
          </a:p>
        </p:txBody>
      </p:sp>
      <p:sp>
        <p:nvSpPr>
          <p:cNvPr id="819" name="Google Shape;819;p33"/>
          <p:cNvSpPr txBox="1"/>
          <p:nvPr>
            <p:ph type="title"/>
          </p:nvPr>
        </p:nvSpPr>
        <p:spPr>
          <a:xfrm>
            <a:off x="841725" y="1166550"/>
            <a:ext cx="75876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 LLMs for our exercise</a:t>
            </a:r>
            <a:endParaRPr/>
          </a:p>
        </p:txBody>
      </p:sp>
      <p:sp>
        <p:nvSpPr>
          <p:cNvPr id="820" name="Google Shape;820;p33"/>
          <p:cNvSpPr txBox="1"/>
          <p:nvPr/>
        </p:nvSpPr>
        <p:spPr>
          <a:xfrm>
            <a:off x="3001600" y="1741225"/>
            <a:ext cx="1471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sp>
        <p:nvSpPr>
          <p:cNvPr id="821" name="Google Shape;821;p33"/>
          <p:cNvSpPr txBox="1"/>
          <p:nvPr/>
        </p:nvSpPr>
        <p:spPr>
          <a:xfrm>
            <a:off x="6265450" y="1610075"/>
            <a:ext cx="18432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sp>
        <p:nvSpPr>
          <p:cNvPr id="822" name="Google Shape;822;p33"/>
          <p:cNvSpPr txBox="1"/>
          <p:nvPr/>
        </p:nvSpPr>
        <p:spPr>
          <a:xfrm>
            <a:off x="2644600" y="1682925"/>
            <a:ext cx="217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sp>
        <p:nvSpPr>
          <p:cNvPr id="823" name="Google Shape;823;p33"/>
          <p:cNvSpPr txBox="1"/>
          <p:nvPr/>
        </p:nvSpPr>
        <p:spPr>
          <a:xfrm>
            <a:off x="2644600" y="3205575"/>
            <a:ext cx="20400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sp>
        <p:nvSpPr>
          <p:cNvPr id="824" name="Google Shape;824;p33"/>
          <p:cNvSpPr txBox="1"/>
          <p:nvPr/>
        </p:nvSpPr>
        <p:spPr>
          <a:xfrm>
            <a:off x="6258175" y="3191000"/>
            <a:ext cx="1333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4"/>
          <p:cNvSpPr txBox="1"/>
          <p:nvPr>
            <p:ph type="title"/>
          </p:nvPr>
        </p:nvSpPr>
        <p:spPr>
          <a:xfrm>
            <a:off x="5157650" y="2050675"/>
            <a:ext cx="38418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your LLM SOTA</a:t>
            </a:r>
            <a:endParaRPr/>
          </a:p>
        </p:txBody>
      </p:sp>
      <p:sp>
        <p:nvSpPr>
          <p:cNvPr id="830" name="Google Shape;830;p34"/>
          <p:cNvSpPr txBox="1"/>
          <p:nvPr>
            <p:ph idx="2" type="title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31" name="Google Shape;831;p34"/>
          <p:cNvSpPr txBox="1"/>
          <p:nvPr>
            <p:ph idx="1" type="subTitle"/>
          </p:nvPr>
        </p:nvSpPr>
        <p:spPr>
          <a:xfrm>
            <a:off x="5894575" y="3143300"/>
            <a:ext cx="23211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5"/>
          <p:cNvSpPr txBox="1"/>
          <p:nvPr>
            <p:ph idx="1" type="body"/>
          </p:nvPr>
        </p:nvSpPr>
        <p:spPr>
          <a:xfrm>
            <a:off x="814650" y="1610075"/>
            <a:ext cx="7514700" cy="26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Training on more tokens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Training with a better data mix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Training with high quality data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Better tokenization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Better learning objectives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Architectural improvements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5"/>
          <p:cNvSpPr txBox="1"/>
          <p:nvPr>
            <p:ph type="title"/>
          </p:nvPr>
        </p:nvSpPr>
        <p:spPr>
          <a:xfrm>
            <a:off x="841725" y="1166550"/>
            <a:ext cx="75876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to make a better LLM</a:t>
            </a:r>
            <a:endParaRPr/>
          </a:p>
        </p:txBody>
      </p:sp>
      <p:sp>
        <p:nvSpPr>
          <p:cNvPr id="838" name="Google Shape;838;p35"/>
          <p:cNvSpPr txBox="1"/>
          <p:nvPr/>
        </p:nvSpPr>
        <p:spPr>
          <a:xfrm>
            <a:off x="3001600" y="1741225"/>
            <a:ext cx="1471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sp>
        <p:nvSpPr>
          <p:cNvPr id="839" name="Google Shape;839;p35"/>
          <p:cNvSpPr txBox="1"/>
          <p:nvPr/>
        </p:nvSpPr>
        <p:spPr>
          <a:xfrm>
            <a:off x="6265450" y="1610075"/>
            <a:ext cx="18432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sp>
        <p:nvSpPr>
          <p:cNvPr id="840" name="Google Shape;840;p35"/>
          <p:cNvSpPr txBox="1"/>
          <p:nvPr/>
        </p:nvSpPr>
        <p:spPr>
          <a:xfrm>
            <a:off x="2648350" y="1557250"/>
            <a:ext cx="217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sp>
        <p:nvSpPr>
          <p:cNvPr id="841" name="Google Shape;841;p35"/>
          <p:cNvSpPr txBox="1"/>
          <p:nvPr/>
        </p:nvSpPr>
        <p:spPr>
          <a:xfrm>
            <a:off x="2644600" y="3205575"/>
            <a:ext cx="20400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sp>
        <p:nvSpPr>
          <p:cNvPr id="842" name="Google Shape;842;p35"/>
          <p:cNvSpPr txBox="1"/>
          <p:nvPr/>
        </p:nvSpPr>
        <p:spPr>
          <a:xfrm>
            <a:off x="6258175" y="3191000"/>
            <a:ext cx="1333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novo AI Meeting by Slidesgo">
  <a:themeElements>
    <a:clrScheme name="Simple Light">
      <a:dk1>
        <a:srgbClr val="001F35"/>
      </a:dk1>
      <a:lt1>
        <a:srgbClr val="FFFFFF"/>
      </a:lt1>
      <a:dk2>
        <a:srgbClr val="012853"/>
      </a:dk2>
      <a:lt2>
        <a:srgbClr val="FFFF70"/>
      </a:lt2>
      <a:accent1>
        <a:srgbClr val="1FFFCE"/>
      </a:accent1>
      <a:accent2>
        <a:srgbClr val="75FFD7"/>
      </a:accent2>
      <a:accent3>
        <a:srgbClr val="B0FCCE"/>
      </a:accent3>
      <a:accent4>
        <a:srgbClr val="ECFF8C"/>
      </a:accent4>
      <a:accent5>
        <a:srgbClr val="BCFD45"/>
      </a:accent5>
      <a:accent6>
        <a:srgbClr val="77FF4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