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9" r:id="rId10"/>
    <p:sldId id="270" r:id="rId11"/>
    <p:sldId id="262" r:id="rId12"/>
    <p:sldId id="267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27327-A3B1-4EB9-A50A-F06376F6C7B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0BDC87-D3AA-4BCE-9D00-26A50DEFBF7B}">
      <dgm:prSet/>
      <dgm:spPr/>
      <dgm:t>
        <a:bodyPr/>
        <a:lstStyle/>
        <a:p>
          <a:r>
            <a:rPr lang="fr-FR"/>
            <a:t>Git commit</a:t>
          </a:r>
          <a:endParaRPr lang="en-US"/>
        </a:p>
      </dgm:t>
    </dgm:pt>
    <dgm:pt modelId="{9B7B7C3F-3D41-43D4-BA30-F33BC730528E}" type="parTrans" cxnId="{8FC04F38-AC77-4234-AB37-8C132A958EEA}">
      <dgm:prSet/>
      <dgm:spPr/>
      <dgm:t>
        <a:bodyPr/>
        <a:lstStyle/>
        <a:p>
          <a:endParaRPr lang="en-US"/>
        </a:p>
      </dgm:t>
    </dgm:pt>
    <dgm:pt modelId="{FC10E5A3-A93B-4B8A-BFD7-861F573DB2A5}" type="sibTrans" cxnId="{8FC04F38-AC77-4234-AB37-8C132A958EEA}">
      <dgm:prSet/>
      <dgm:spPr/>
      <dgm:t>
        <a:bodyPr/>
        <a:lstStyle/>
        <a:p>
          <a:endParaRPr lang="en-US"/>
        </a:p>
      </dgm:t>
    </dgm:pt>
    <dgm:pt modelId="{6143B3A7-31CD-4263-B0A4-F7EBEA1AE679}">
      <dgm:prSet/>
      <dgm:spPr/>
      <dgm:t>
        <a:bodyPr/>
        <a:lstStyle/>
        <a:p>
          <a:r>
            <a:rPr lang="fr-FR"/>
            <a:t>Git pull</a:t>
          </a:r>
          <a:endParaRPr lang="en-US"/>
        </a:p>
      </dgm:t>
    </dgm:pt>
    <dgm:pt modelId="{EE15F43C-315A-4FD0-B745-FB8E3A158BF7}" type="parTrans" cxnId="{3BA4A9DC-2AE9-467E-B666-2518CB1BBA4E}">
      <dgm:prSet/>
      <dgm:spPr/>
      <dgm:t>
        <a:bodyPr/>
        <a:lstStyle/>
        <a:p>
          <a:endParaRPr lang="en-US"/>
        </a:p>
      </dgm:t>
    </dgm:pt>
    <dgm:pt modelId="{655285C4-A4E4-4AAB-865B-39A7EA32BF2C}" type="sibTrans" cxnId="{3BA4A9DC-2AE9-467E-B666-2518CB1BBA4E}">
      <dgm:prSet/>
      <dgm:spPr/>
      <dgm:t>
        <a:bodyPr/>
        <a:lstStyle/>
        <a:p>
          <a:endParaRPr lang="en-US"/>
        </a:p>
      </dgm:t>
    </dgm:pt>
    <dgm:pt modelId="{53C9BE9C-30D6-4C75-9C75-A7121885B952}">
      <dgm:prSet/>
      <dgm:spPr/>
      <dgm:t>
        <a:bodyPr/>
        <a:lstStyle/>
        <a:p>
          <a:r>
            <a:rPr lang="fr-FR"/>
            <a:t>Git push</a:t>
          </a:r>
          <a:endParaRPr lang="en-US"/>
        </a:p>
      </dgm:t>
    </dgm:pt>
    <dgm:pt modelId="{4557EE88-E138-4EE5-B78C-E4D79C4F2987}" type="parTrans" cxnId="{77F4A1DF-4AD8-4025-9CB7-681035B6D32E}">
      <dgm:prSet/>
      <dgm:spPr/>
      <dgm:t>
        <a:bodyPr/>
        <a:lstStyle/>
        <a:p>
          <a:endParaRPr lang="en-US"/>
        </a:p>
      </dgm:t>
    </dgm:pt>
    <dgm:pt modelId="{F10EF84B-4FD5-4B1E-8D26-A4429AA18159}" type="sibTrans" cxnId="{77F4A1DF-4AD8-4025-9CB7-681035B6D32E}">
      <dgm:prSet/>
      <dgm:spPr/>
      <dgm:t>
        <a:bodyPr/>
        <a:lstStyle/>
        <a:p>
          <a:endParaRPr lang="en-US"/>
        </a:p>
      </dgm:t>
    </dgm:pt>
    <dgm:pt modelId="{8012999F-DEE2-4345-9278-86B85DF6F54C}">
      <dgm:prSet/>
      <dgm:spPr/>
      <dgm:t>
        <a:bodyPr/>
        <a:lstStyle/>
        <a:p>
          <a:r>
            <a:rPr lang="fr-FR"/>
            <a:t>L’option –force</a:t>
          </a:r>
          <a:endParaRPr lang="en-US"/>
        </a:p>
      </dgm:t>
    </dgm:pt>
    <dgm:pt modelId="{C4AFAE44-AC63-4984-B5F5-AB81BF60BDA0}" type="parTrans" cxnId="{C13DDC6A-78B7-4C14-8406-FEC7315726F1}">
      <dgm:prSet/>
      <dgm:spPr/>
      <dgm:t>
        <a:bodyPr/>
        <a:lstStyle/>
        <a:p>
          <a:endParaRPr lang="en-US"/>
        </a:p>
      </dgm:t>
    </dgm:pt>
    <dgm:pt modelId="{3CA73D06-E685-421E-934C-92DE076354CF}" type="sibTrans" cxnId="{C13DDC6A-78B7-4C14-8406-FEC7315726F1}">
      <dgm:prSet/>
      <dgm:spPr/>
      <dgm:t>
        <a:bodyPr/>
        <a:lstStyle/>
        <a:p>
          <a:endParaRPr lang="en-US"/>
        </a:p>
      </dgm:t>
    </dgm:pt>
    <dgm:pt modelId="{A63861D9-7317-4F5E-B6C5-E7206BFDCD8F}">
      <dgm:prSet/>
      <dgm:spPr/>
      <dgm:t>
        <a:bodyPr/>
        <a:lstStyle/>
        <a:p>
          <a:r>
            <a:rPr lang="fr-FR"/>
            <a:t>git checkout</a:t>
          </a:r>
          <a:endParaRPr lang="en-US"/>
        </a:p>
      </dgm:t>
    </dgm:pt>
    <dgm:pt modelId="{A3FBE0C8-825B-4FAC-AF97-3CC1AAA2C610}" type="parTrans" cxnId="{8057E6A2-8888-4300-A477-ED143B2DBC02}">
      <dgm:prSet/>
      <dgm:spPr/>
      <dgm:t>
        <a:bodyPr/>
        <a:lstStyle/>
        <a:p>
          <a:endParaRPr lang="en-US"/>
        </a:p>
      </dgm:t>
    </dgm:pt>
    <dgm:pt modelId="{E55DD59C-09EA-4112-B315-372BE137FBC6}" type="sibTrans" cxnId="{8057E6A2-8888-4300-A477-ED143B2DBC02}">
      <dgm:prSet/>
      <dgm:spPr/>
      <dgm:t>
        <a:bodyPr/>
        <a:lstStyle/>
        <a:p>
          <a:endParaRPr lang="en-US"/>
        </a:p>
      </dgm:t>
    </dgm:pt>
    <dgm:pt modelId="{F3285D83-4244-4051-B826-CBDB8B039E86}" type="pres">
      <dgm:prSet presAssocID="{26C27327-A3B1-4EB9-A50A-F06376F6C7B1}" presName="linear" presStyleCnt="0">
        <dgm:presLayoutVars>
          <dgm:dir/>
          <dgm:animLvl val="lvl"/>
          <dgm:resizeHandles val="exact"/>
        </dgm:presLayoutVars>
      </dgm:prSet>
      <dgm:spPr/>
    </dgm:pt>
    <dgm:pt modelId="{8C8FD97F-6A5E-42A9-9AA3-C0CA0C68B4F8}" type="pres">
      <dgm:prSet presAssocID="{730BDC87-D3AA-4BCE-9D00-26A50DEFBF7B}" presName="parentLin" presStyleCnt="0"/>
      <dgm:spPr/>
    </dgm:pt>
    <dgm:pt modelId="{93D2EAAB-6E3A-4544-991E-930D5623C91B}" type="pres">
      <dgm:prSet presAssocID="{730BDC87-D3AA-4BCE-9D00-26A50DEFBF7B}" presName="parentLeftMargin" presStyleLbl="node1" presStyleIdx="0" presStyleCnt="5"/>
      <dgm:spPr/>
    </dgm:pt>
    <dgm:pt modelId="{95FAFA8B-0FDE-4CDE-92BA-430847D81026}" type="pres">
      <dgm:prSet presAssocID="{730BDC87-D3AA-4BCE-9D00-26A50DEFBF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CE7836-B0D5-49C8-B629-D6212A0BFED1}" type="pres">
      <dgm:prSet presAssocID="{730BDC87-D3AA-4BCE-9D00-26A50DEFBF7B}" presName="negativeSpace" presStyleCnt="0"/>
      <dgm:spPr/>
    </dgm:pt>
    <dgm:pt modelId="{00AE488B-1EAB-412A-9777-72F52087E3FE}" type="pres">
      <dgm:prSet presAssocID="{730BDC87-D3AA-4BCE-9D00-26A50DEFBF7B}" presName="childText" presStyleLbl="conFgAcc1" presStyleIdx="0" presStyleCnt="5">
        <dgm:presLayoutVars>
          <dgm:bulletEnabled val="1"/>
        </dgm:presLayoutVars>
      </dgm:prSet>
      <dgm:spPr/>
    </dgm:pt>
    <dgm:pt modelId="{FFD1A2A9-4E9A-41D0-B751-B60D2B4DD07B}" type="pres">
      <dgm:prSet presAssocID="{FC10E5A3-A93B-4B8A-BFD7-861F573DB2A5}" presName="spaceBetweenRectangles" presStyleCnt="0"/>
      <dgm:spPr/>
    </dgm:pt>
    <dgm:pt modelId="{C43BE776-A757-49C3-BD38-DD9FFECA4E1D}" type="pres">
      <dgm:prSet presAssocID="{6143B3A7-31CD-4263-B0A4-F7EBEA1AE679}" presName="parentLin" presStyleCnt="0"/>
      <dgm:spPr/>
    </dgm:pt>
    <dgm:pt modelId="{3D89ACF0-9B50-487A-AF22-01F195A0E1AC}" type="pres">
      <dgm:prSet presAssocID="{6143B3A7-31CD-4263-B0A4-F7EBEA1AE679}" presName="parentLeftMargin" presStyleLbl="node1" presStyleIdx="0" presStyleCnt="5"/>
      <dgm:spPr/>
    </dgm:pt>
    <dgm:pt modelId="{5BD92ADE-094A-40BA-9935-1C16C28E3830}" type="pres">
      <dgm:prSet presAssocID="{6143B3A7-31CD-4263-B0A4-F7EBEA1AE6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975C87-685F-41DB-AB57-8417CB290E31}" type="pres">
      <dgm:prSet presAssocID="{6143B3A7-31CD-4263-B0A4-F7EBEA1AE679}" presName="negativeSpace" presStyleCnt="0"/>
      <dgm:spPr/>
    </dgm:pt>
    <dgm:pt modelId="{B7530FB9-01B9-49B8-B9F8-28622687E23F}" type="pres">
      <dgm:prSet presAssocID="{6143B3A7-31CD-4263-B0A4-F7EBEA1AE679}" presName="childText" presStyleLbl="conFgAcc1" presStyleIdx="1" presStyleCnt="5">
        <dgm:presLayoutVars>
          <dgm:bulletEnabled val="1"/>
        </dgm:presLayoutVars>
      </dgm:prSet>
      <dgm:spPr/>
    </dgm:pt>
    <dgm:pt modelId="{24CE2FCC-D0B5-4C7E-B620-E31A7BDFF38C}" type="pres">
      <dgm:prSet presAssocID="{655285C4-A4E4-4AAB-865B-39A7EA32BF2C}" presName="spaceBetweenRectangles" presStyleCnt="0"/>
      <dgm:spPr/>
    </dgm:pt>
    <dgm:pt modelId="{3AC40DC2-D670-47CD-824C-E009A9A02CC3}" type="pres">
      <dgm:prSet presAssocID="{53C9BE9C-30D6-4C75-9C75-A7121885B952}" presName="parentLin" presStyleCnt="0"/>
      <dgm:spPr/>
    </dgm:pt>
    <dgm:pt modelId="{846289EC-0737-44B8-AC48-FF57E16803EF}" type="pres">
      <dgm:prSet presAssocID="{53C9BE9C-30D6-4C75-9C75-A7121885B952}" presName="parentLeftMargin" presStyleLbl="node1" presStyleIdx="1" presStyleCnt="5"/>
      <dgm:spPr/>
    </dgm:pt>
    <dgm:pt modelId="{0424C2A1-2271-411A-87DB-03061EF94B70}" type="pres">
      <dgm:prSet presAssocID="{53C9BE9C-30D6-4C75-9C75-A7121885B9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EADEB2-9B59-4B06-86CB-AA8B17182783}" type="pres">
      <dgm:prSet presAssocID="{53C9BE9C-30D6-4C75-9C75-A7121885B952}" presName="negativeSpace" presStyleCnt="0"/>
      <dgm:spPr/>
    </dgm:pt>
    <dgm:pt modelId="{1C16EB2A-5EF1-4524-9E1C-D9FF4A08DE94}" type="pres">
      <dgm:prSet presAssocID="{53C9BE9C-30D6-4C75-9C75-A7121885B952}" presName="childText" presStyleLbl="conFgAcc1" presStyleIdx="2" presStyleCnt="5">
        <dgm:presLayoutVars>
          <dgm:bulletEnabled val="1"/>
        </dgm:presLayoutVars>
      </dgm:prSet>
      <dgm:spPr/>
    </dgm:pt>
    <dgm:pt modelId="{9F96AB47-4B10-4DED-8BCB-501FB70A5192}" type="pres">
      <dgm:prSet presAssocID="{F10EF84B-4FD5-4B1E-8D26-A4429AA18159}" presName="spaceBetweenRectangles" presStyleCnt="0"/>
      <dgm:spPr/>
    </dgm:pt>
    <dgm:pt modelId="{A3960EC5-5EAF-4618-A592-DF7C864C0A2A}" type="pres">
      <dgm:prSet presAssocID="{8012999F-DEE2-4345-9278-86B85DF6F54C}" presName="parentLin" presStyleCnt="0"/>
      <dgm:spPr/>
    </dgm:pt>
    <dgm:pt modelId="{8B57AAD6-3AF5-4949-90D2-03D9440C2ECE}" type="pres">
      <dgm:prSet presAssocID="{8012999F-DEE2-4345-9278-86B85DF6F54C}" presName="parentLeftMargin" presStyleLbl="node1" presStyleIdx="2" presStyleCnt="5"/>
      <dgm:spPr/>
    </dgm:pt>
    <dgm:pt modelId="{ACB29D1C-5E13-4348-AADD-3ACD07F95A65}" type="pres">
      <dgm:prSet presAssocID="{8012999F-DEE2-4345-9278-86B85DF6F5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EF2531-8821-479B-ADAA-A59A0912319D}" type="pres">
      <dgm:prSet presAssocID="{8012999F-DEE2-4345-9278-86B85DF6F54C}" presName="negativeSpace" presStyleCnt="0"/>
      <dgm:spPr/>
    </dgm:pt>
    <dgm:pt modelId="{7A02C654-3AD3-4980-A4AC-CA1DD0053337}" type="pres">
      <dgm:prSet presAssocID="{8012999F-DEE2-4345-9278-86B85DF6F54C}" presName="childText" presStyleLbl="conFgAcc1" presStyleIdx="3" presStyleCnt="5">
        <dgm:presLayoutVars>
          <dgm:bulletEnabled val="1"/>
        </dgm:presLayoutVars>
      </dgm:prSet>
      <dgm:spPr/>
    </dgm:pt>
    <dgm:pt modelId="{60E872AC-50A3-4D62-AFB2-7D07254512C1}" type="pres">
      <dgm:prSet presAssocID="{3CA73D06-E685-421E-934C-92DE076354CF}" presName="spaceBetweenRectangles" presStyleCnt="0"/>
      <dgm:spPr/>
    </dgm:pt>
    <dgm:pt modelId="{9224669C-0EF3-4A9E-82D7-BB0DB6101A58}" type="pres">
      <dgm:prSet presAssocID="{A63861D9-7317-4F5E-B6C5-E7206BFDCD8F}" presName="parentLin" presStyleCnt="0"/>
      <dgm:spPr/>
    </dgm:pt>
    <dgm:pt modelId="{A1EFEEEE-DEA7-480E-9162-372417EB5F8C}" type="pres">
      <dgm:prSet presAssocID="{A63861D9-7317-4F5E-B6C5-E7206BFDCD8F}" presName="parentLeftMargin" presStyleLbl="node1" presStyleIdx="3" presStyleCnt="5"/>
      <dgm:spPr/>
    </dgm:pt>
    <dgm:pt modelId="{75D32F4C-F72E-45FC-89A7-4225D357CBA7}" type="pres">
      <dgm:prSet presAssocID="{A63861D9-7317-4F5E-B6C5-E7206BFDCD8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A7AEC21-2B05-4BE3-BE6E-2E7103546EE0}" type="pres">
      <dgm:prSet presAssocID="{A63861D9-7317-4F5E-B6C5-E7206BFDCD8F}" presName="negativeSpace" presStyleCnt="0"/>
      <dgm:spPr/>
    </dgm:pt>
    <dgm:pt modelId="{ABB725CE-9EF2-4910-993E-328B755575E5}" type="pres">
      <dgm:prSet presAssocID="{A63861D9-7317-4F5E-B6C5-E7206BFDCD8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4BFD708-062C-4499-B894-88038C7FA5FB}" type="presOf" srcId="{730BDC87-D3AA-4BCE-9D00-26A50DEFBF7B}" destId="{95FAFA8B-0FDE-4CDE-92BA-430847D81026}" srcOrd="1" destOrd="0" presId="urn:microsoft.com/office/officeart/2005/8/layout/list1"/>
    <dgm:cxn modelId="{0071740E-AC00-4B51-B870-C3688F1F20BC}" type="presOf" srcId="{A63861D9-7317-4F5E-B6C5-E7206BFDCD8F}" destId="{75D32F4C-F72E-45FC-89A7-4225D357CBA7}" srcOrd="1" destOrd="0" presId="urn:microsoft.com/office/officeart/2005/8/layout/list1"/>
    <dgm:cxn modelId="{7F6CBE10-5A77-426E-9339-80DB6F410512}" type="presOf" srcId="{53C9BE9C-30D6-4C75-9C75-A7121885B952}" destId="{846289EC-0737-44B8-AC48-FF57E16803EF}" srcOrd="0" destOrd="0" presId="urn:microsoft.com/office/officeart/2005/8/layout/list1"/>
    <dgm:cxn modelId="{F5542C29-27C6-41C1-86A7-5B1BAAFE44E3}" type="presOf" srcId="{8012999F-DEE2-4345-9278-86B85DF6F54C}" destId="{8B57AAD6-3AF5-4949-90D2-03D9440C2ECE}" srcOrd="0" destOrd="0" presId="urn:microsoft.com/office/officeart/2005/8/layout/list1"/>
    <dgm:cxn modelId="{E7508437-FB26-48E8-B867-0C3E7AE34D67}" type="presOf" srcId="{53C9BE9C-30D6-4C75-9C75-A7121885B952}" destId="{0424C2A1-2271-411A-87DB-03061EF94B70}" srcOrd="1" destOrd="0" presId="urn:microsoft.com/office/officeart/2005/8/layout/list1"/>
    <dgm:cxn modelId="{8FC04F38-AC77-4234-AB37-8C132A958EEA}" srcId="{26C27327-A3B1-4EB9-A50A-F06376F6C7B1}" destId="{730BDC87-D3AA-4BCE-9D00-26A50DEFBF7B}" srcOrd="0" destOrd="0" parTransId="{9B7B7C3F-3D41-43D4-BA30-F33BC730528E}" sibTransId="{FC10E5A3-A93B-4B8A-BFD7-861F573DB2A5}"/>
    <dgm:cxn modelId="{3D242D3E-CCD1-4E93-99DA-D7C538F96692}" type="presOf" srcId="{6143B3A7-31CD-4263-B0A4-F7EBEA1AE679}" destId="{5BD92ADE-094A-40BA-9935-1C16C28E3830}" srcOrd="1" destOrd="0" presId="urn:microsoft.com/office/officeart/2005/8/layout/list1"/>
    <dgm:cxn modelId="{17987F62-BDCE-4F06-A1A2-FCD5DCFB5592}" type="presOf" srcId="{8012999F-DEE2-4345-9278-86B85DF6F54C}" destId="{ACB29D1C-5E13-4348-AADD-3ACD07F95A65}" srcOrd="1" destOrd="0" presId="urn:microsoft.com/office/officeart/2005/8/layout/list1"/>
    <dgm:cxn modelId="{C13DDC6A-78B7-4C14-8406-FEC7315726F1}" srcId="{26C27327-A3B1-4EB9-A50A-F06376F6C7B1}" destId="{8012999F-DEE2-4345-9278-86B85DF6F54C}" srcOrd="3" destOrd="0" parTransId="{C4AFAE44-AC63-4984-B5F5-AB81BF60BDA0}" sibTransId="{3CA73D06-E685-421E-934C-92DE076354CF}"/>
    <dgm:cxn modelId="{E29C6895-0BBF-4E1D-8E61-0EF9AA87BFF6}" type="presOf" srcId="{6143B3A7-31CD-4263-B0A4-F7EBEA1AE679}" destId="{3D89ACF0-9B50-487A-AF22-01F195A0E1AC}" srcOrd="0" destOrd="0" presId="urn:microsoft.com/office/officeart/2005/8/layout/list1"/>
    <dgm:cxn modelId="{8057E6A2-8888-4300-A477-ED143B2DBC02}" srcId="{26C27327-A3B1-4EB9-A50A-F06376F6C7B1}" destId="{A63861D9-7317-4F5E-B6C5-E7206BFDCD8F}" srcOrd="4" destOrd="0" parTransId="{A3FBE0C8-825B-4FAC-AF97-3CC1AAA2C610}" sibTransId="{E55DD59C-09EA-4112-B315-372BE137FBC6}"/>
    <dgm:cxn modelId="{221096A7-4824-43FD-877E-5A2A80B0BBD4}" type="presOf" srcId="{A63861D9-7317-4F5E-B6C5-E7206BFDCD8F}" destId="{A1EFEEEE-DEA7-480E-9162-372417EB5F8C}" srcOrd="0" destOrd="0" presId="urn:microsoft.com/office/officeart/2005/8/layout/list1"/>
    <dgm:cxn modelId="{35FA54B5-03D8-4DA5-BAD2-B20A7C5DC738}" type="presOf" srcId="{730BDC87-D3AA-4BCE-9D00-26A50DEFBF7B}" destId="{93D2EAAB-6E3A-4544-991E-930D5623C91B}" srcOrd="0" destOrd="0" presId="urn:microsoft.com/office/officeart/2005/8/layout/list1"/>
    <dgm:cxn modelId="{592107CD-2054-4E67-9B99-CDEEAED3B5C2}" type="presOf" srcId="{26C27327-A3B1-4EB9-A50A-F06376F6C7B1}" destId="{F3285D83-4244-4051-B826-CBDB8B039E86}" srcOrd="0" destOrd="0" presId="urn:microsoft.com/office/officeart/2005/8/layout/list1"/>
    <dgm:cxn modelId="{3BA4A9DC-2AE9-467E-B666-2518CB1BBA4E}" srcId="{26C27327-A3B1-4EB9-A50A-F06376F6C7B1}" destId="{6143B3A7-31CD-4263-B0A4-F7EBEA1AE679}" srcOrd="1" destOrd="0" parTransId="{EE15F43C-315A-4FD0-B745-FB8E3A158BF7}" sibTransId="{655285C4-A4E4-4AAB-865B-39A7EA32BF2C}"/>
    <dgm:cxn modelId="{77F4A1DF-4AD8-4025-9CB7-681035B6D32E}" srcId="{26C27327-A3B1-4EB9-A50A-F06376F6C7B1}" destId="{53C9BE9C-30D6-4C75-9C75-A7121885B952}" srcOrd="2" destOrd="0" parTransId="{4557EE88-E138-4EE5-B78C-E4D79C4F2987}" sibTransId="{F10EF84B-4FD5-4B1E-8D26-A4429AA18159}"/>
    <dgm:cxn modelId="{7A722D59-2476-44AF-85E5-BE504488B2DE}" type="presParOf" srcId="{F3285D83-4244-4051-B826-CBDB8B039E86}" destId="{8C8FD97F-6A5E-42A9-9AA3-C0CA0C68B4F8}" srcOrd="0" destOrd="0" presId="urn:microsoft.com/office/officeart/2005/8/layout/list1"/>
    <dgm:cxn modelId="{AB4E5C67-6445-4E5E-B89D-C4C6BB8F0F7E}" type="presParOf" srcId="{8C8FD97F-6A5E-42A9-9AA3-C0CA0C68B4F8}" destId="{93D2EAAB-6E3A-4544-991E-930D5623C91B}" srcOrd="0" destOrd="0" presId="urn:microsoft.com/office/officeart/2005/8/layout/list1"/>
    <dgm:cxn modelId="{CDD3BC76-2F83-4747-B781-4288E0FD0F51}" type="presParOf" srcId="{8C8FD97F-6A5E-42A9-9AA3-C0CA0C68B4F8}" destId="{95FAFA8B-0FDE-4CDE-92BA-430847D81026}" srcOrd="1" destOrd="0" presId="urn:microsoft.com/office/officeart/2005/8/layout/list1"/>
    <dgm:cxn modelId="{4E985B73-A295-4DD9-9802-F7D625ACA667}" type="presParOf" srcId="{F3285D83-4244-4051-B826-CBDB8B039E86}" destId="{4ECE7836-B0D5-49C8-B629-D6212A0BFED1}" srcOrd="1" destOrd="0" presId="urn:microsoft.com/office/officeart/2005/8/layout/list1"/>
    <dgm:cxn modelId="{AE3D315A-7AB3-436E-899E-6B09F6443A94}" type="presParOf" srcId="{F3285D83-4244-4051-B826-CBDB8B039E86}" destId="{00AE488B-1EAB-412A-9777-72F52087E3FE}" srcOrd="2" destOrd="0" presId="urn:microsoft.com/office/officeart/2005/8/layout/list1"/>
    <dgm:cxn modelId="{DDECDE03-7770-48FF-B011-3DCE95C73515}" type="presParOf" srcId="{F3285D83-4244-4051-B826-CBDB8B039E86}" destId="{FFD1A2A9-4E9A-41D0-B751-B60D2B4DD07B}" srcOrd="3" destOrd="0" presId="urn:microsoft.com/office/officeart/2005/8/layout/list1"/>
    <dgm:cxn modelId="{25AE17F7-AA00-4AC4-80D2-9BE63A30490A}" type="presParOf" srcId="{F3285D83-4244-4051-B826-CBDB8B039E86}" destId="{C43BE776-A757-49C3-BD38-DD9FFECA4E1D}" srcOrd="4" destOrd="0" presId="urn:microsoft.com/office/officeart/2005/8/layout/list1"/>
    <dgm:cxn modelId="{B4835F8D-7597-44DA-B285-B08B1A16516C}" type="presParOf" srcId="{C43BE776-A757-49C3-BD38-DD9FFECA4E1D}" destId="{3D89ACF0-9B50-487A-AF22-01F195A0E1AC}" srcOrd="0" destOrd="0" presId="urn:microsoft.com/office/officeart/2005/8/layout/list1"/>
    <dgm:cxn modelId="{4B9E3415-02E4-40F8-8CE0-14CD830F43F6}" type="presParOf" srcId="{C43BE776-A757-49C3-BD38-DD9FFECA4E1D}" destId="{5BD92ADE-094A-40BA-9935-1C16C28E3830}" srcOrd="1" destOrd="0" presId="urn:microsoft.com/office/officeart/2005/8/layout/list1"/>
    <dgm:cxn modelId="{57066A54-8057-4FD7-BFE5-539ED1C42590}" type="presParOf" srcId="{F3285D83-4244-4051-B826-CBDB8B039E86}" destId="{9B975C87-685F-41DB-AB57-8417CB290E31}" srcOrd="5" destOrd="0" presId="urn:microsoft.com/office/officeart/2005/8/layout/list1"/>
    <dgm:cxn modelId="{9BDF2D15-5C2A-4100-93D7-97A330259CEA}" type="presParOf" srcId="{F3285D83-4244-4051-B826-CBDB8B039E86}" destId="{B7530FB9-01B9-49B8-B9F8-28622687E23F}" srcOrd="6" destOrd="0" presId="urn:microsoft.com/office/officeart/2005/8/layout/list1"/>
    <dgm:cxn modelId="{F313C487-0BD2-4FE4-A0DF-7B4B5A9C07CA}" type="presParOf" srcId="{F3285D83-4244-4051-B826-CBDB8B039E86}" destId="{24CE2FCC-D0B5-4C7E-B620-E31A7BDFF38C}" srcOrd="7" destOrd="0" presId="urn:microsoft.com/office/officeart/2005/8/layout/list1"/>
    <dgm:cxn modelId="{D6A20157-E282-48FF-AE24-5D035659F5DD}" type="presParOf" srcId="{F3285D83-4244-4051-B826-CBDB8B039E86}" destId="{3AC40DC2-D670-47CD-824C-E009A9A02CC3}" srcOrd="8" destOrd="0" presId="urn:microsoft.com/office/officeart/2005/8/layout/list1"/>
    <dgm:cxn modelId="{ADB7D574-6833-4A93-B8F1-FADA7A7D1FE5}" type="presParOf" srcId="{3AC40DC2-D670-47CD-824C-E009A9A02CC3}" destId="{846289EC-0737-44B8-AC48-FF57E16803EF}" srcOrd="0" destOrd="0" presId="urn:microsoft.com/office/officeart/2005/8/layout/list1"/>
    <dgm:cxn modelId="{A5ECB85B-A994-4708-8083-5E559D0CCEC9}" type="presParOf" srcId="{3AC40DC2-D670-47CD-824C-E009A9A02CC3}" destId="{0424C2A1-2271-411A-87DB-03061EF94B70}" srcOrd="1" destOrd="0" presId="urn:microsoft.com/office/officeart/2005/8/layout/list1"/>
    <dgm:cxn modelId="{1DF9D63D-76C1-49DB-849F-69AB1733A310}" type="presParOf" srcId="{F3285D83-4244-4051-B826-CBDB8B039E86}" destId="{26EADEB2-9B59-4B06-86CB-AA8B17182783}" srcOrd="9" destOrd="0" presId="urn:microsoft.com/office/officeart/2005/8/layout/list1"/>
    <dgm:cxn modelId="{5BC4AF8B-9BCF-4404-998D-D4DA9432FF89}" type="presParOf" srcId="{F3285D83-4244-4051-B826-CBDB8B039E86}" destId="{1C16EB2A-5EF1-4524-9E1C-D9FF4A08DE94}" srcOrd="10" destOrd="0" presId="urn:microsoft.com/office/officeart/2005/8/layout/list1"/>
    <dgm:cxn modelId="{CF2121AB-4B3B-4D12-9114-1B55B8C36139}" type="presParOf" srcId="{F3285D83-4244-4051-B826-CBDB8B039E86}" destId="{9F96AB47-4B10-4DED-8BCB-501FB70A5192}" srcOrd="11" destOrd="0" presId="urn:microsoft.com/office/officeart/2005/8/layout/list1"/>
    <dgm:cxn modelId="{84F565FC-91B7-44FB-8ADE-C2D2D521BEC3}" type="presParOf" srcId="{F3285D83-4244-4051-B826-CBDB8B039E86}" destId="{A3960EC5-5EAF-4618-A592-DF7C864C0A2A}" srcOrd="12" destOrd="0" presId="urn:microsoft.com/office/officeart/2005/8/layout/list1"/>
    <dgm:cxn modelId="{00628958-0EBF-43C4-82FF-7A6CA97737BB}" type="presParOf" srcId="{A3960EC5-5EAF-4618-A592-DF7C864C0A2A}" destId="{8B57AAD6-3AF5-4949-90D2-03D9440C2ECE}" srcOrd="0" destOrd="0" presId="urn:microsoft.com/office/officeart/2005/8/layout/list1"/>
    <dgm:cxn modelId="{10469669-05A7-4025-AFC6-8AD17BEAC289}" type="presParOf" srcId="{A3960EC5-5EAF-4618-A592-DF7C864C0A2A}" destId="{ACB29D1C-5E13-4348-AADD-3ACD07F95A65}" srcOrd="1" destOrd="0" presId="urn:microsoft.com/office/officeart/2005/8/layout/list1"/>
    <dgm:cxn modelId="{4649A4F5-5938-4441-A49C-D7E8083E1AC1}" type="presParOf" srcId="{F3285D83-4244-4051-B826-CBDB8B039E86}" destId="{6DEF2531-8821-479B-ADAA-A59A0912319D}" srcOrd="13" destOrd="0" presId="urn:microsoft.com/office/officeart/2005/8/layout/list1"/>
    <dgm:cxn modelId="{31AA7217-AA20-420C-BA8D-48EC4D80ADA5}" type="presParOf" srcId="{F3285D83-4244-4051-B826-CBDB8B039E86}" destId="{7A02C654-3AD3-4980-A4AC-CA1DD0053337}" srcOrd="14" destOrd="0" presId="urn:microsoft.com/office/officeart/2005/8/layout/list1"/>
    <dgm:cxn modelId="{1E7A5677-1CF0-4273-878A-CD631B82CCF6}" type="presParOf" srcId="{F3285D83-4244-4051-B826-CBDB8B039E86}" destId="{60E872AC-50A3-4D62-AFB2-7D07254512C1}" srcOrd="15" destOrd="0" presId="urn:microsoft.com/office/officeart/2005/8/layout/list1"/>
    <dgm:cxn modelId="{6085AA34-C84D-4765-B8B1-E651D5F7E82F}" type="presParOf" srcId="{F3285D83-4244-4051-B826-CBDB8B039E86}" destId="{9224669C-0EF3-4A9E-82D7-BB0DB6101A58}" srcOrd="16" destOrd="0" presId="urn:microsoft.com/office/officeart/2005/8/layout/list1"/>
    <dgm:cxn modelId="{BA08211D-C6A6-4475-A89F-0576ABE0C64A}" type="presParOf" srcId="{9224669C-0EF3-4A9E-82D7-BB0DB6101A58}" destId="{A1EFEEEE-DEA7-480E-9162-372417EB5F8C}" srcOrd="0" destOrd="0" presId="urn:microsoft.com/office/officeart/2005/8/layout/list1"/>
    <dgm:cxn modelId="{09061451-D12D-4A11-B83E-9EA10081A767}" type="presParOf" srcId="{9224669C-0EF3-4A9E-82D7-BB0DB6101A58}" destId="{75D32F4C-F72E-45FC-89A7-4225D357CBA7}" srcOrd="1" destOrd="0" presId="urn:microsoft.com/office/officeart/2005/8/layout/list1"/>
    <dgm:cxn modelId="{42B2CF34-DA6B-4F33-92A3-E680E6640018}" type="presParOf" srcId="{F3285D83-4244-4051-B826-CBDB8B039E86}" destId="{8A7AEC21-2B05-4BE3-BE6E-2E7103546EE0}" srcOrd="17" destOrd="0" presId="urn:microsoft.com/office/officeart/2005/8/layout/list1"/>
    <dgm:cxn modelId="{727F2BE2-B53F-408F-878C-7754AC92AD63}" type="presParOf" srcId="{F3285D83-4244-4051-B826-CBDB8B039E86}" destId="{ABB725CE-9EF2-4910-993E-328B755575E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3D563-3D9A-494A-A868-CD53ACBAD6E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0D6DBC-0D73-433A-9DEB-5B133F06D848}">
      <dgm:prSet/>
      <dgm:spPr/>
      <dgm:t>
        <a:bodyPr/>
        <a:lstStyle/>
        <a:p>
          <a:r>
            <a:rPr lang="fr-FR"/>
            <a:t>Créer un compte GitHub</a:t>
          </a:r>
          <a:endParaRPr lang="en-US"/>
        </a:p>
      </dgm:t>
    </dgm:pt>
    <dgm:pt modelId="{1AB8AABC-6A9D-450B-8484-A2B0903863D9}" type="parTrans" cxnId="{71410BD6-ADF7-4A3A-B3BB-E36EC4EA5560}">
      <dgm:prSet/>
      <dgm:spPr/>
      <dgm:t>
        <a:bodyPr/>
        <a:lstStyle/>
        <a:p>
          <a:endParaRPr lang="en-US"/>
        </a:p>
      </dgm:t>
    </dgm:pt>
    <dgm:pt modelId="{95F39E38-B58E-4F51-9834-2FA50527147D}" type="sibTrans" cxnId="{71410BD6-ADF7-4A3A-B3BB-E36EC4EA5560}">
      <dgm:prSet/>
      <dgm:spPr/>
      <dgm:t>
        <a:bodyPr/>
        <a:lstStyle/>
        <a:p>
          <a:endParaRPr lang="en-US"/>
        </a:p>
      </dgm:t>
    </dgm:pt>
    <dgm:pt modelId="{83AA320F-7A0D-4F9B-906E-74192DE14A39}">
      <dgm:prSet/>
      <dgm:spPr/>
      <dgm:t>
        <a:bodyPr/>
        <a:lstStyle/>
        <a:p>
          <a:r>
            <a:rPr lang="fr-FR"/>
            <a:t>Ajouter un nouveau répo et y mettre une de vos applications</a:t>
          </a:r>
          <a:endParaRPr lang="en-US"/>
        </a:p>
      </dgm:t>
    </dgm:pt>
    <dgm:pt modelId="{5058C30A-0D37-4F57-A90D-F08A624C526D}" type="parTrans" cxnId="{DDE61CFB-DC0F-4AC3-ADFA-9751B90FCB06}">
      <dgm:prSet/>
      <dgm:spPr/>
      <dgm:t>
        <a:bodyPr/>
        <a:lstStyle/>
        <a:p>
          <a:endParaRPr lang="en-US"/>
        </a:p>
      </dgm:t>
    </dgm:pt>
    <dgm:pt modelId="{3309837A-0B53-4F2D-AFF8-DCE76B24EFF9}" type="sibTrans" cxnId="{DDE61CFB-DC0F-4AC3-ADFA-9751B90FCB06}">
      <dgm:prSet/>
      <dgm:spPr/>
      <dgm:t>
        <a:bodyPr/>
        <a:lstStyle/>
        <a:p>
          <a:endParaRPr lang="en-US"/>
        </a:p>
      </dgm:t>
    </dgm:pt>
    <dgm:pt modelId="{64EA8406-EC85-49AB-A19E-067496480405}">
      <dgm:prSet/>
      <dgm:spPr/>
      <dgm:t>
        <a:bodyPr/>
        <a:lstStyle/>
        <a:p>
          <a:r>
            <a:rPr lang="fr-FR" dirty="0"/>
            <a:t>Ajouter un fichier test.md à votre architecture de fichiers sur votre machine</a:t>
          </a:r>
          <a:endParaRPr lang="en-US" dirty="0"/>
        </a:p>
      </dgm:t>
    </dgm:pt>
    <dgm:pt modelId="{9163708D-A5BF-4AD1-882A-3AC42F8E5143}" type="parTrans" cxnId="{965A5F17-65A4-4582-9714-7E58D6954A22}">
      <dgm:prSet/>
      <dgm:spPr/>
      <dgm:t>
        <a:bodyPr/>
        <a:lstStyle/>
        <a:p>
          <a:endParaRPr lang="en-US"/>
        </a:p>
      </dgm:t>
    </dgm:pt>
    <dgm:pt modelId="{44389E3F-96E5-4D14-9DD3-3BA5A857DEAB}" type="sibTrans" cxnId="{965A5F17-65A4-4582-9714-7E58D6954A22}">
      <dgm:prSet/>
      <dgm:spPr/>
      <dgm:t>
        <a:bodyPr/>
        <a:lstStyle/>
        <a:p>
          <a:endParaRPr lang="en-US"/>
        </a:p>
      </dgm:t>
    </dgm:pt>
    <dgm:pt modelId="{199B33CA-A769-4FE5-AF09-91959807A76B}">
      <dgm:prSet/>
      <dgm:spPr/>
      <dgm:t>
        <a:bodyPr/>
        <a:lstStyle/>
        <a:p>
          <a:r>
            <a:rPr lang="fr-FR"/>
            <a:t>Commit ce changement</a:t>
          </a:r>
          <a:endParaRPr lang="en-US"/>
        </a:p>
      </dgm:t>
    </dgm:pt>
    <dgm:pt modelId="{2717098C-0155-4150-BF84-502C0AE8204F}" type="parTrans" cxnId="{8CDFF326-B7AE-4673-92FA-FF6DF65D6503}">
      <dgm:prSet/>
      <dgm:spPr/>
      <dgm:t>
        <a:bodyPr/>
        <a:lstStyle/>
        <a:p>
          <a:endParaRPr lang="en-US"/>
        </a:p>
      </dgm:t>
    </dgm:pt>
    <dgm:pt modelId="{9098E3B2-A453-4392-A50E-356B546180C9}" type="sibTrans" cxnId="{8CDFF326-B7AE-4673-92FA-FF6DF65D6503}">
      <dgm:prSet/>
      <dgm:spPr/>
      <dgm:t>
        <a:bodyPr/>
        <a:lstStyle/>
        <a:p>
          <a:endParaRPr lang="en-US"/>
        </a:p>
      </dgm:t>
    </dgm:pt>
    <dgm:pt modelId="{D18A383F-E425-4D27-8362-FB29A2D94234}">
      <dgm:prSet/>
      <dgm:spPr/>
      <dgm:t>
        <a:bodyPr/>
        <a:lstStyle/>
        <a:p>
          <a:r>
            <a:rPr lang="fr-FR"/>
            <a:t>Push le changement dans la branche main</a:t>
          </a:r>
          <a:endParaRPr lang="en-US"/>
        </a:p>
      </dgm:t>
    </dgm:pt>
    <dgm:pt modelId="{FB9DFD94-A2B4-4991-BEA8-0F28854231D5}" type="parTrans" cxnId="{3FAA179B-BA58-4954-8C82-0F3994F5E2C7}">
      <dgm:prSet/>
      <dgm:spPr/>
      <dgm:t>
        <a:bodyPr/>
        <a:lstStyle/>
        <a:p>
          <a:endParaRPr lang="en-US"/>
        </a:p>
      </dgm:t>
    </dgm:pt>
    <dgm:pt modelId="{3C61DA16-6C0F-4FEB-917E-94038ADF6DCA}" type="sibTrans" cxnId="{3FAA179B-BA58-4954-8C82-0F3994F5E2C7}">
      <dgm:prSet/>
      <dgm:spPr/>
      <dgm:t>
        <a:bodyPr/>
        <a:lstStyle/>
        <a:p>
          <a:endParaRPr lang="en-US"/>
        </a:p>
      </dgm:t>
    </dgm:pt>
    <dgm:pt modelId="{83E65CC4-8F8F-4CD0-AC81-8E63FFF9A9E6}" type="pres">
      <dgm:prSet presAssocID="{F963D563-3D9A-494A-A868-CD53ACBAD6EE}" presName="vert0" presStyleCnt="0">
        <dgm:presLayoutVars>
          <dgm:dir/>
          <dgm:animOne val="branch"/>
          <dgm:animLvl val="lvl"/>
        </dgm:presLayoutVars>
      </dgm:prSet>
      <dgm:spPr/>
    </dgm:pt>
    <dgm:pt modelId="{80F5FEF5-0F32-45AB-BCFC-0B8ECFE80FCC}" type="pres">
      <dgm:prSet presAssocID="{AA0D6DBC-0D73-433A-9DEB-5B133F06D848}" presName="thickLine" presStyleLbl="alignNode1" presStyleIdx="0" presStyleCnt="5"/>
      <dgm:spPr/>
    </dgm:pt>
    <dgm:pt modelId="{D3D48B9E-3FBD-45DC-BBEE-6BD143A2263C}" type="pres">
      <dgm:prSet presAssocID="{AA0D6DBC-0D73-433A-9DEB-5B133F06D848}" presName="horz1" presStyleCnt="0"/>
      <dgm:spPr/>
    </dgm:pt>
    <dgm:pt modelId="{E8D5C255-A027-4634-9F15-09B3DF7E52B1}" type="pres">
      <dgm:prSet presAssocID="{AA0D6DBC-0D73-433A-9DEB-5B133F06D848}" presName="tx1" presStyleLbl="revTx" presStyleIdx="0" presStyleCnt="5"/>
      <dgm:spPr/>
    </dgm:pt>
    <dgm:pt modelId="{10631BC9-065E-43D9-9842-9E5DE7A219C1}" type="pres">
      <dgm:prSet presAssocID="{AA0D6DBC-0D73-433A-9DEB-5B133F06D848}" presName="vert1" presStyleCnt="0"/>
      <dgm:spPr/>
    </dgm:pt>
    <dgm:pt modelId="{BF11EA3D-40E7-4362-86F4-587170797040}" type="pres">
      <dgm:prSet presAssocID="{83AA320F-7A0D-4F9B-906E-74192DE14A39}" presName="thickLine" presStyleLbl="alignNode1" presStyleIdx="1" presStyleCnt="5"/>
      <dgm:spPr/>
    </dgm:pt>
    <dgm:pt modelId="{B63F7DE7-CB46-4E10-958D-99044C9FC06B}" type="pres">
      <dgm:prSet presAssocID="{83AA320F-7A0D-4F9B-906E-74192DE14A39}" presName="horz1" presStyleCnt="0"/>
      <dgm:spPr/>
    </dgm:pt>
    <dgm:pt modelId="{1275A7E1-3ED2-479F-8A47-F45FF8670F45}" type="pres">
      <dgm:prSet presAssocID="{83AA320F-7A0D-4F9B-906E-74192DE14A39}" presName="tx1" presStyleLbl="revTx" presStyleIdx="1" presStyleCnt="5"/>
      <dgm:spPr/>
    </dgm:pt>
    <dgm:pt modelId="{24CE0BFC-540A-43CD-9546-13442A430582}" type="pres">
      <dgm:prSet presAssocID="{83AA320F-7A0D-4F9B-906E-74192DE14A39}" presName="vert1" presStyleCnt="0"/>
      <dgm:spPr/>
    </dgm:pt>
    <dgm:pt modelId="{6119CC74-5FB8-47EC-807B-4A2E0B2101BB}" type="pres">
      <dgm:prSet presAssocID="{64EA8406-EC85-49AB-A19E-067496480405}" presName="thickLine" presStyleLbl="alignNode1" presStyleIdx="2" presStyleCnt="5"/>
      <dgm:spPr/>
    </dgm:pt>
    <dgm:pt modelId="{E0C56C01-0922-46DF-B943-6BB874D1EE13}" type="pres">
      <dgm:prSet presAssocID="{64EA8406-EC85-49AB-A19E-067496480405}" presName="horz1" presStyleCnt="0"/>
      <dgm:spPr/>
    </dgm:pt>
    <dgm:pt modelId="{38EB962E-54BB-4728-A76B-25A700A43295}" type="pres">
      <dgm:prSet presAssocID="{64EA8406-EC85-49AB-A19E-067496480405}" presName="tx1" presStyleLbl="revTx" presStyleIdx="2" presStyleCnt="5"/>
      <dgm:spPr/>
    </dgm:pt>
    <dgm:pt modelId="{3B56EED8-E565-4EA4-9D90-00CE7DCB8770}" type="pres">
      <dgm:prSet presAssocID="{64EA8406-EC85-49AB-A19E-067496480405}" presName="vert1" presStyleCnt="0"/>
      <dgm:spPr/>
    </dgm:pt>
    <dgm:pt modelId="{FB1875D8-C6B6-46AC-B800-130E3509DA62}" type="pres">
      <dgm:prSet presAssocID="{199B33CA-A769-4FE5-AF09-91959807A76B}" presName="thickLine" presStyleLbl="alignNode1" presStyleIdx="3" presStyleCnt="5"/>
      <dgm:spPr/>
    </dgm:pt>
    <dgm:pt modelId="{612162F9-3350-44E4-9FE2-3FDA841B6955}" type="pres">
      <dgm:prSet presAssocID="{199B33CA-A769-4FE5-AF09-91959807A76B}" presName="horz1" presStyleCnt="0"/>
      <dgm:spPr/>
    </dgm:pt>
    <dgm:pt modelId="{17FEF9B2-D4E9-4D60-840E-2463FE8347C7}" type="pres">
      <dgm:prSet presAssocID="{199B33CA-A769-4FE5-AF09-91959807A76B}" presName="tx1" presStyleLbl="revTx" presStyleIdx="3" presStyleCnt="5"/>
      <dgm:spPr/>
    </dgm:pt>
    <dgm:pt modelId="{20B6F9C2-D2A6-4BFC-88C2-97A1CF8338F9}" type="pres">
      <dgm:prSet presAssocID="{199B33CA-A769-4FE5-AF09-91959807A76B}" presName="vert1" presStyleCnt="0"/>
      <dgm:spPr/>
    </dgm:pt>
    <dgm:pt modelId="{8A738045-60A0-49C7-844F-7A5DC6C8FDA3}" type="pres">
      <dgm:prSet presAssocID="{D18A383F-E425-4D27-8362-FB29A2D94234}" presName="thickLine" presStyleLbl="alignNode1" presStyleIdx="4" presStyleCnt="5"/>
      <dgm:spPr/>
    </dgm:pt>
    <dgm:pt modelId="{4746C5B7-14D4-4C8C-9964-06ABE2829C0F}" type="pres">
      <dgm:prSet presAssocID="{D18A383F-E425-4D27-8362-FB29A2D94234}" presName="horz1" presStyleCnt="0"/>
      <dgm:spPr/>
    </dgm:pt>
    <dgm:pt modelId="{07899E95-9B72-4FD8-A2B8-3EA914027B3F}" type="pres">
      <dgm:prSet presAssocID="{D18A383F-E425-4D27-8362-FB29A2D94234}" presName="tx1" presStyleLbl="revTx" presStyleIdx="4" presStyleCnt="5"/>
      <dgm:spPr/>
    </dgm:pt>
    <dgm:pt modelId="{97989D3B-A32A-4A78-89F3-B690AD6588BF}" type="pres">
      <dgm:prSet presAssocID="{D18A383F-E425-4D27-8362-FB29A2D94234}" presName="vert1" presStyleCnt="0"/>
      <dgm:spPr/>
    </dgm:pt>
  </dgm:ptLst>
  <dgm:cxnLst>
    <dgm:cxn modelId="{965A5F17-65A4-4582-9714-7E58D6954A22}" srcId="{F963D563-3D9A-494A-A868-CD53ACBAD6EE}" destId="{64EA8406-EC85-49AB-A19E-067496480405}" srcOrd="2" destOrd="0" parTransId="{9163708D-A5BF-4AD1-882A-3AC42F8E5143}" sibTransId="{44389E3F-96E5-4D14-9DD3-3BA5A857DEAB}"/>
    <dgm:cxn modelId="{8CDFF326-B7AE-4673-92FA-FF6DF65D6503}" srcId="{F963D563-3D9A-494A-A868-CD53ACBAD6EE}" destId="{199B33CA-A769-4FE5-AF09-91959807A76B}" srcOrd="3" destOrd="0" parTransId="{2717098C-0155-4150-BF84-502C0AE8204F}" sibTransId="{9098E3B2-A453-4392-A50E-356B546180C9}"/>
    <dgm:cxn modelId="{9FE17828-9FA4-4A40-8531-0FCBD6B10961}" type="presOf" srcId="{AA0D6DBC-0D73-433A-9DEB-5B133F06D848}" destId="{E8D5C255-A027-4634-9F15-09B3DF7E52B1}" srcOrd="0" destOrd="0" presId="urn:microsoft.com/office/officeart/2008/layout/LinedList"/>
    <dgm:cxn modelId="{DB45066A-3DBB-4F8F-9CE7-5B882083D041}" type="presOf" srcId="{64EA8406-EC85-49AB-A19E-067496480405}" destId="{38EB962E-54BB-4728-A76B-25A700A43295}" srcOrd="0" destOrd="0" presId="urn:microsoft.com/office/officeart/2008/layout/LinedList"/>
    <dgm:cxn modelId="{8B671478-15A5-4664-92AD-B1A6121E847E}" type="presOf" srcId="{F963D563-3D9A-494A-A868-CD53ACBAD6EE}" destId="{83E65CC4-8F8F-4CD0-AC81-8E63FFF9A9E6}" srcOrd="0" destOrd="0" presId="urn:microsoft.com/office/officeart/2008/layout/LinedList"/>
    <dgm:cxn modelId="{3FAA179B-BA58-4954-8C82-0F3994F5E2C7}" srcId="{F963D563-3D9A-494A-A868-CD53ACBAD6EE}" destId="{D18A383F-E425-4D27-8362-FB29A2D94234}" srcOrd="4" destOrd="0" parTransId="{FB9DFD94-A2B4-4991-BEA8-0F28854231D5}" sibTransId="{3C61DA16-6C0F-4FEB-917E-94038ADF6DCA}"/>
    <dgm:cxn modelId="{B1FDC4B8-3DCA-4605-97EF-208B16FAEE26}" type="presOf" srcId="{83AA320F-7A0D-4F9B-906E-74192DE14A39}" destId="{1275A7E1-3ED2-479F-8A47-F45FF8670F45}" srcOrd="0" destOrd="0" presId="urn:microsoft.com/office/officeart/2008/layout/LinedList"/>
    <dgm:cxn modelId="{69CE45C2-5CF2-4850-BD1B-FD8F566B20AA}" type="presOf" srcId="{D18A383F-E425-4D27-8362-FB29A2D94234}" destId="{07899E95-9B72-4FD8-A2B8-3EA914027B3F}" srcOrd="0" destOrd="0" presId="urn:microsoft.com/office/officeart/2008/layout/LinedList"/>
    <dgm:cxn modelId="{71410BD6-ADF7-4A3A-B3BB-E36EC4EA5560}" srcId="{F963D563-3D9A-494A-A868-CD53ACBAD6EE}" destId="{AA0D6DBC-0D73-433A-9DEB-5B133F06D848}" srcOrd="0" destOrd="0" parTransId="{1AB8AABC-6A9D-450B-8484-A2B0903863D9}" sibTransId="{95F39E38-B58E-4F51-9834-2FA50527147D}"/>
    <dgm:cxn modelId="{1CAE07FA-0145-47AC-8F51-037F71390880}" type="presOf" srcId="{199B33CA-A769-4FE5-AF09-91959807A76B}" destId="{17FEF9B2-D4E9-4D60-840E-2463FE8347C7}" srcOrd="0" destOrd="0" presId="urn:microsoft.com/office/officeart/2008/layout/LinedList"/>
    <dgm:cxn modelId="{DDE61CFB-DC0F-4AC3-ADFA-9751B90FCB06}" srcId="{F963D563-3D9A-494A-A868-CD53ACBAD6EE}" destId="{83AA320F-7A0D-4F9B-906E-74192DE14A39}" srcOrd="1" destOrd="0" parTransId="{5058C30A-0D37-4F57-A90D-F08A624C526D}" sibTransId="{3309837A-0B53-4F2D-AFF8-DCE76B24EFF9}"/>
    <dgm:cxn modelId="{F6D883CE-DD2F-45AE-B1C3-4EE5D035FCB0}" type="presParOf" srcId="{83E65CC4-8F8F-4CD0-AC81-8E63FFF9A9E6}" destId="{80F5FEF5-0F32-45AB-BCFC-0B8ECFE80FCC}" srcOrd="0" destOrd="0" presId="urn:microsoft.com/office/officeart/2008/layout/LinedList"/>
    <dgm:cxn modelId="{8C98EE13-1366-4CE4-ABC5-BBCCC2EADC8B}" type="presParOf" srcId="{83E65CC4-8F8F-4CD0-AC81-8E63FFF9A9E6}" destId="{D3D48B9E-3FBD-45DC-BBEE-6BD143A2263C}" srcOrd="1" destOrd="0" presId="urn:microsoft.com/office/officeart/2008/layout/LinedList"/>
    <dgm:cxn modelId="{02B350F1-3CBF-4003-90DD-37499EB1714E}" type="presParOf" srcId="{D3D48B9E-3FBD-45DC-BBEE-6BD143A2263C}" destId="{E8D5C255-A027-4634-9F15-09B3DF7E52B1}" srcOrd="0" destOrd="0" presId="urn:microsoft.com/office/officeart/2008/layout/LinedList"/>
    <dgm:cxn modelId="{620B190F-A4E9-497B-948A-D9EB75DB5DB7}" type="presParOf" srcId="{D3D48B9E-3FBD-45DC-BBEE-6BD143A2263C}" destId="{10631BC9-065E-43D9-9842-9E5DE7A219C1}" srcOrd="1" destOrd="0" presId="urn:microsoft.com/office/officeart/2008/layout/LinedList"/>
    <dgm:cxn modelId="{439806E0-7B82-49FF-AC3E-7DB94568ABD9}" type="presParOf" srcId="{83E65CC4-8F8F-4CD0-AC81-8E63FFF9A9E6}" destId="{BF11EA3D-40E7-4362-86F4-587170797040}" srcOrd="2" destOrd="0" presId="urn:microsoft.com/office/officeart/2008/layout/LinedList"/>
    <dgm:cxn modelId="{C4A36170-65E1-4A71-8F35-3478F57E7004}" type="presParOf" srcId="{83E65CC4-8F8F-4CD0-AC81-8E63FFF9A9E6}" destId="{B63F7DE7-CB46-4E10-958D-99044C9FC06B}" srcOrd="3" destOrd="0" presId="urn:microsoft.com/office/officeart/2008/layout/LinedList"/>
    <dgm:cxn modelId="{B7FA4FF7-E200-42CE-9244-3F8375753765}" type="presParOf" srcId="{B63F7DE7-CB46-4E10-958D-99044C9FC06B}" destId="{1275A7E1-3ED2-479F-8A47-F45FF8670F45}" srcOrd="0" destOrd="0" presId="urn:microsoft.com/office/officeart/2008/layout/LinedList"/>
    <dgm:cxn modelId="{D0BE6A1D-2468-4A80-BB7E-33CFF09202A8}" type="presParOf" srcId="{B63F7DE7-CB46-4E10-958D-99044C9FC06B}" destId="{24CE0BFC-540A-43CD-9546-13442A430582}" srcOrd="1" destOrd="0" presId="urn:microsoft.com/office/officeart/2008/layout/LinedList"/>
    <dgm:cxn modelId="{0DBDA26E-4E8B-48C8-9C0B-5948A971B994}" type="presParOf" srcId="{83E65CC4-8F8F-4CD0-AC81-8E63FFF9A9E6}" destId="{6119CC74-5FB8-47EC-807B-4A2E0B2101BB}" srcOrd="4" destOrd="0" presId="urn:microsoft.com/office/officeart/2008/layout/LinedList"/>
    <dgm:cxn modelId="{F92E5B1E-7BF2-4DA4-B850-6A771B1940DF}" type="presParOf" srcId="{83E65CC4-8F8F-4CD0-AC81-8E63FFF9A9E6}" destId="{E0C56C01-0922-46DF-B943-6BB874D1EE13}" srcOrd="5" destOrd="0" presId="urn:microsoft.com/office/officeart/2008/layout/LinedList"/>
    <dgm:cxn modelId="{78864869-571A-4186-B381-A63C95AF5814}" type="presParOf" srcId="{E0C56C01-0922-46DF-B943-6BB874D1EE13}" destId="{38EB962E-54BB-4728-A76B-25A700A43295}" srcOrd="0" destOrd="0" presId="urn:microsoft.com/office/officeart/2008/layout/LinedList"/>
    <dgm:cxn modelId="{939AA85F-9FC4-4C5C-A5A4-C35D18667DC3}" type="presParOf" srcId="{E0C56C01-0922-46DF-B943-6BB874D1EE13}" destId="{3B56EED8-E565-4EA4-9D90-00CE7DCB8770}" srcOrd="1" destOrd="0" presId="urn:microsoft.com/office/officeart/2008/layout/LinedList"/>
    <dgm:cxn modelId="{843FC314-5A96-4095-83AA-7C9ABE93A54E}" type="presParOf" srcId="{83E65CC4-8F8F-4CD0-AC81-8E63FFF9A9E6}" destId="{FB1875D8-C6B6-46AC-B800-130E3509DA62}" srcOrd="6" destOrd="0" presId="urn:microsoft.com/office/officeart/2008/layout/LinedList"/>
    <dgm:cxn modelId="{0CA60416-B958-446A-9AA1-D911FBDC5B45}" type="presParOf" srcId="{83E65CC4-8F8F-4CD0-AC81-8E63FFF9A9E6}" destId="{612162F9-3350-44E4-9FE2-3FDA841B6955}" srcOrd="7" destOrd="0" presId="urn:microsoft.com/office/officeart/2008/layout/LinedList"/>
    <dgm:cxn modelId="{7816773B-5DAC-4B01-A12E-F0B5657EA70D}" type="presParOf" srcId="{612162F9-3350-44E4-9FE2-3FDA841B6955}" destId="{17FEF9B2-D4E9-4D60-840E-2463FE8347C7}" srcOrd="0" destOrd="0" presId="urn:microsoft.com/office/officeart/2008/layout/LinedList"/>
    <dgm:cxn modelId="{57706960-B262-4A75-98C6-9D6A6CF8189B}" type="presParOf" srcId="{612162F9-3350-44E4-9FE2-3FDA841B6955}" destId="{20B6F9C2-D2A6-4BFC-88C2-97A1CF8338F9}" srcOrd="1" destOrd="0" presId="urn:microsoft.com/office/officeart/2008/layout/LinedList"/>
    <dgm:cxn modelId="{0FEEF762-4D46-4219-B4F6-D3677F39D45B}" type="presParOf" srcId="{83E65CC4-8F8F-4CD0-AC81-8E63FFF9A9E6}" destId="{8A738045-60A0-49C7-844F-7A5DC6C8FDA3}" srcOrd="8" destOrd="0" presId="urn:microsoft.com/office/officeart/2008/layout/LinedList"/>
    <dgm:cxn modelId="{8ABDFBF1-FE44-4429-A5F6-BCAB38F7EAD6}" type="presParOf" srcId="{83E65CC4-8F8F-4CD0-AC81-8E63FFF9A9E6}" destId="{4746C5B7-14D4-4C8C-9964-06ABE2829C0F}" srcOrd="9" destOrd="0" presId="urn:microsoft.com/office/officeart/2008/layout/LinedList"/>
    <dgm:cxn modelId="{D47900D9-235A-4437-B769-276C3A5DC354}" type="presParOf" srcId="{4746C5B7-14D4-4C8C-9964-06ABE2829C0F}" destId="{07899E95-9B72-4FD8-A2B8-3EA914027B3F}" srcOrd="0" destOrd="0" presId="urn:microsoft.com/office/officeart/2008/layout/LinedList"/>
    <dgm:cxn modelId="{903CCDEF-16B6-4A68-8BF2-C1CC2EBD8231}" type="presParOf" srcId="{4746C5B7-14D4-4C8C-9964-06ABE2829C0F}" destId="{97989D3B-A32A-4A78-89F3-B690AD6588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C9E1C2-85C1-4B42-AC8F-F4FB0AA762F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7DA553-313A-4896-AD44-F92B0B8C0A98}">
      <dgm:prSet/>
      <dgm:spPr/>
      <dgm:t>
        <a:bodyPr/>
        <a:lstStyle/>
        <a:p>
          <a:r>
            <a:rPr lang="fr-FR"/>
            <a:t>Scope</a:t>
          </a:r>
          <a:endParaRPr lang="en-US"/>
        </a:p>
      </dgm:t>
    </dgm:pt>
    <dgm:pt modelId="{14CC07AC-BE08-40C2-8EE9-018D6673B862}" type="parTrans" cxnId="{46F2122A-DD37-4C35-9D46-8C9EBEC05CF6}">
      <dgm:prSet/>
      <dgm:spPr/>
      <dgm:t>
        <a:bodyPr/>
        <a:lstStyle/>
        <a:p>
          <a:endParaRPr lang="en-US"/>
        </a:p>
      </dgm:t>
    </dgm:pt>
    <dgm:pt modelId="{0B36D930-3763-4171-9F1F-13F9FA6EE725}" type="sibTrans" cxnId="{46F2122A-DD37-4C35-9D46-8C9EBEC05CF6}">
      <dgm:prSet/>
      <dgm:spPr/>
      <dgm:t>
        <a:bodyPr/>
        <a:lstStyle/>
        <a:p>
          <a:endParaRPr lang="en-US"/>
        </a:p>
      </dgm:t>
    </dgm:pt>
    <dgm:pt modelId="{39561916-F6E6-4F69-9033-775DF760C7A4}">
      <dgm:prSet/>
      <dgm:spPr/>
      <dgm:t>
        <a:bodyPr/>
        <a:lstStyle/>
        <a:p>
          <a:r>
            <a:rPr lang="fr-FR"/>
            <a:t>Feat</a:t>
          </a:r>
          <a:endParaRPr lang="en-US"/>
        </a:p>
      </dgm:t>
    </dgm:pt>
    <dgm:pt modelId="{CA2E7E29-F51C-4DC5-AEF3-F4F65C80AC60}" type="parTrans" cxnId="{6BB6C6FC-785E-45B4-A1D1-F9D731B7F4EE}">
      <dgm:prSet/>
      <dgm:spPr/>
      <dgm:t>
        <a:bodyPr/>
        <a:lstStyle/>
        <a:p>
          <a:endParaRPr lang="en-US"/>
        </a:p>
      </dgm:t>
    </dgm:pt>
    <dgm:pt modelId="{DF18DB6E-E4DB-4E36-B862-78AEA79E3AD2}" type="sibTrans" cxnId="{6BB6C6FC-785E-45B4-A1D1-F9D731B7F4EE}">
      <dgm:prSet/>
      <dgm:spPr/>
      <dgm:t>
        <a:bodyPr/>
        <a:lstStyle/>
        <a:p>
          <a:endParaRPr lang="en-US"/>
        </a:p>
      </dgm:t>
    </dgm:pt>
    <dgm:pt modelId="{A868CDB1-28DA-4007-919E-680882CD9F9E}">
      <dgm:prSet/>
      <dgm:spPr/>
      <dgm:t>
        <a:bodyPr/>
        <a:lstStyle/>
        <a:p>
          <a:r>
            <a:rPr lang="fr-FR"/>
            <a:t>Fix</a:t>
          </a:r>
          <a:endParaRPr lang="en-US"/>
        </a:p>
      </dgm:t>
    </dgm:pt>
    <dgm:pt modelId="{19B025DE-EC6A-49DF-810A-C9190188BB2A}" type="parTrans" cxnId="{927D1248-C3DB-47BB-8D69-8B89B1FC6818}">
      <dgm:prSet/>
      <dgm:spPr/>
      <dgm:t>
        <a:bodyPr/>
        <a:lstStyle/>
        <a:p>
          <a:endParaRPr lang="en-US"/>
        </a:p>
      </dgm:t>
    </dgm:pt>
    <dgm:pt modelId="{47EAB105-7296-4FBE-A1C3-20452A602669}" type="sibTrans" cxnId="{927D1248-C3DB-47BB-8D69-8B89B1FC6818}">
      <dgm:prSet/>
      <dgm:spPr/>
      <dgm:t>
        <a:bodyPr/>
        <a:lstStyle/>
        <a:p>
          <a:endParaRPr lang="en-US"/>
        </a:p>
      </dgm:t>
    </dgm:pt>
    <dgm:pt modelId="{0CE73448-2AD2-4F9A-8BE9-6B34F927F229}">
      <dgm:prSet/>
      <dgm:spPr/>
      <dgm:t>
        <a:bodyPr/>
        <a:lstStyle/>
        <a:p>
          <a:r>
            <a:rPr lang="fr-FR"/>
            <a:t>Breaking change</a:t>
          </a:r>
          <a:endParaRPr lang="en-US"/>
        </a:p>
      </dgm:t>
    </dgm:pt>
    <dgm:pt modelId="{14C3C544-85FD-4348-82CB-C58EEC8FD983}" type="parTrans" cxnId="{6502F7DA-6BBD-4F2C-BBF8-41F65EED4714}">
      <dgm:prSet/>
      <dgm:spPr/>
      <dgm:t>
        <a:bodyPr/>
        <a:lstStyle/>
        <a:p>
          <a:endParaRPr lang="en-US"/>
        </a:p>
      </dgm:t>
    </dgm:pt>
    <dgm:pt modelId="{0D0F7831-A295-4095-A96E-074070772954}" type="sibTrans" cxnId="{6502F7DA-6BBD-4F2C-BBF8-41F65EED4714}">
      <dgm:prSet/>
      <dgm:spPr/>
      <dgm:t>
        <a:bodyPr/>
        <a:lstStyle/>
        <a:p>
          <a:endParaRPr lang="en-US"/>
        </a:p>
      </dgm:t>
    </dgm:pt>
    <dgm:pt modelId="{3B6759A2-0ABB-453A-9AA0-65705FFFB471}">
      <dgm:prSet/>
      <dgm:spPr/>
      <dgm:t>
        <a:bodyPr/>
        <a:lstStyle/>
        <a:p>
          <a:r>
            <a:rPr lang="fr-FR"/>
            <a:t># ticket</a:t>
          </a:r>
          <a:endParaRPr lang="en-US"/>
        </a:p>
      </dgm:t>
    </dgm:pt>
    <dgm:pt modelId="{2141FE35-8B52-4588-9E11-A8CBADC9B1D0}" type="parTrans" cxnId="{06E6E36C-00BB-4F90-890D-C87D06F7B73E}">
      <dgm:prSet/>
      <dgm:spPr/>
      <dgm:t>
        <a:bodyPr/>
        <a:lstStyle/>
        <a:p>
          <a:endParaRPr lang="en-US"/>
        </a:p>
      </dgm:t>
    </dgm:pt>
    <dgm:pt modelId="{748AFB89-7D43-4939-B245-537E4A218542}" type="sibTrans" cxnId="{06E6E36C-00BB-4F90-890D-C87D06F7B73E}">
      <dgm:prSet/>
      <dgm:spPr/>
      <dgm:t>
        <a:bodyPr/>
        <a:lstStyle/>
        <a:p>
          <a:endParaRPr lang="en-US"/>
        </a:p>
      </dgm:t>
    </dgm:pt>
    <dgm:pt modelId="{212A0395-FEC0-401E-9946-A7F6DDDE4AC8}">
      <dgm:prSet/>
      <dgm:spPr/>
      <dgm:t>
        <a:bodyPr/>
        <a:lstStyle/>
        <a:p>
          <a:r>
            <a:rPr lang="fr-FR"/>
            <a:t>chore</a:t>
          </a:r>
          <a:endParaRPr lang="en-US"/>
        </a:p>
      </dgm:t>
    </dgm:pt>
    <dgm:pt modelId="{5145D419-4C53-4A71-9524-074BEA946BF4}" type="parTrans" cxnId="{17E25110-8E90-4C2E-B20C-74723D21BC41}">
      <dgm:prSet/>
      <dgm:spPr/>
      <dgm:t>
        <a:bodyPr/>
        <a:lstStyle/>
        <a:p>
          <a:endParaRPr lang="en-US"/>
        </a:p>
      </dgm:t>
    </dgm:pt>
    <dgm:pt modelId="{1381B645-D398-40ED-81BF-32DCB6882808}" type="sibTrans" cxnId="{17E25110-8E90-4C2E-B20C-74723D21BC41}">
      <dgm:prSet/>
      <dgm:spPr/>
      <dgm:t>
        <a:bodyPr/>
        <a:lstStyle/>
        <a:p>
          <a:endParaRPr lang="en-US"/>
        </a:p>
      </dgm:t>
    </dgm:pt>
    <dgm:pt modelId="{FAB577A9-20B3-4E8A-9C74-025EA6BCC4EA}" type="pres">
      <dgm:prSet presAssocID="{29C9E1C2-85C1-4B42-AC8F-F4FB0AA762F0}" presName="diagram" presStyleCnt="0">
        <dgm:presLayoutVars>
          <dgm:dir/>
          <dgm:resizeHandles val="exact"/>
        </dgm:presLayoutVars>
      </dgm:prSet>
      <dgm:spPr/>
    </dgm:pt>
    <dgm:pt modelId="{1C4EB347-025A-4136-B947-56ECF917AF00}" type="pres">
      <dgm:prSet presAssocID="{177DA553-313A-4896-AD44-F92B0B8C0A98}" presName="node" presStyleLbl="node1" presStyleIdx="0" presStyleCnt="6">
        <dgm:presLayoutVars>
          <dgm:bulletEnabled val="1"/>
        </dgm:presLayoutVars>
      </dgm:prSet>
      <dgm:spPr/>
    </dgm:pt>
    <dgm:pt modelId="{3F1BD3E0-CAE7-4604-970D-D5A458E504A8}" type="pres">
      <dgm:prSet presAssocID="{0B36D930-3763-4171-9F1F-13F9FA6EE725}" presName="sibTrans" presStyleCnt="0"/>
      <dgm:spPr/>
    </dgm:pt>
    <dgm:pt modelId="{301417D4-670A-4069-9E7D-CAD4F27BA4C7}" type="pres">
      <dgm:prSet presAssocID="{39561916-F6E6-4F69-9033-775DF760C7A4}" presName="node" presStyleLbl="node1" presStyleIdx="1" presStyleCnt="6">
        <dgm:presLayoutVars>
          <dgm:bulletEnabled val="1"/>
        </dgm:presLayoutVars>
      </dgm:prSet>
      <dgm:spPr/>
    </dgm:pt>
    <dgm:pt modelId="{5A1AF64B-D613-4F4F-B1B2-DC2CD2D1D9AD}" type="pres">
      <dgm:prSet presAssocID="{DF18DB6E-E4DB-4E36-B862-78AEA79E3AD2}" presName="sibTrans" presStyleCnt="0"/>
      <dgm:spPr/>
    </dgm:pt>
    <dgm:pt modelId="{3221F5F1-6BA3-4A9B-BB88-153FFBFE5B6D}" type="pres">
      <dgm:prSet presAssocID="{A868CDB1-28DA-4007-919E-680882CD9F9E}" presName="node" presStyleLbl="node1" presStyleIdx="2" presStyleCnt="6">
        <dgm:presLayoutVars>
          <dgm:bulletEnabled val="1"/>
        </dgm:presLayoutVars>
      </dgm:prSet>
      <dgm:spPr/>
    </dgm:pt>
    <dgm:pt modelId="{F28745F9-19F2-46FC-96D7-AB00D213AB72}" type="pres">
      <dgm:prSet presAssocID="{47EAB105-7296-4FBE-A1C3-20452A602669}" presName="sibTrans" presStyleCnt="0"/>
      <dgm:spPr/>
    </dgm:pt>
    <dgm:pt modelId="{DDAAF3ED-75F5-4DCA-BA78-D0EFA7EBB679}" type="pres">
      <dgm:prSet presAssocID="{0CE73448-2AD2-4F9A-8BE9-6B34F927F229}" presName="node" presStyleLbl="node1" presStyleIdx="3" presStyleCnt="6">
        <dgm:presLayoutVars>
          <dgm:bulletEnabled val="1"/>
        </dgm:presLayoutVars>
      </dgm:prSet>
      <dgm:spPr/>
    </dgm:pt>
    <dgm:pt modelId="{619504D9-3777-47EA-A635-0081A8685C8C}" type="pres">
      <dgm:prSet presAssocID="{0D0F7831-A295-4095-A96E-074070772954}" presName="sibTrans" presStyleCnt="0"/>
      <dgm:spPr/>
    </dgm:pt>
    <dgm:pt modelId="{21ADA22A-AACC-4A98-9FDE-A7AAF6A4D245}" type="pres">
      <dgm:prSet presAssocID="{3B6759A2-0ABB-453A-9AA0-65705FFFB471}" presName="node" presStyleLbl="node1" presStyleIdx="4" presStyleCnt="6">
        <dgm:presLayoutVars>
          <dgm:bulletEnabled val="1"/>
        </dgm:presLayoutVars>
      </dgm:prSet>
      <dgm:spPr/>
    </dgm:pt>
    <dgm:pt modelId="{227C46CA-10A0-4FC4-BA88-A5B0340F372E}" type="pres">
      <dgm:prSet presAssocID="{748AFB89-7D43-4939-B245-537E4A218542}" presName="sibTrans" presStyleCnt="0"/>
      <dgm:spPr/>
    </dgm:pt>
    <dgm:pt modelId="{53EF9351-D9C0-4722-B3A2-BBA63E3F794E}" type="pres">
      <dgm:prSet presAssocID="{212A0395-FEC0-401E-9946-A7F6DDDE4AC8}" presName="node" presStyleLbl="node1" presStyleIdx="5" presStyleCnt="6">
        <dgm:presLayoutVars>
          <dgm:bulletEnabled val="1"/>
        </dgm:presLayoutVars>
      </dgm:prSet>
      <dgm:spPr/>
    </dgm:pt>
  </dgm:ptLst>
  <dgm:cxnLst>
    <dgm:cxn modelId="{B82D7108-99E0-41B1-904F-6D320D5E89C1}" type="presOf" srcId="{A868CDB1-28DA-4007-919E-680882CD9F9E}" destId="{3221F5F1-6BA3-4A9B-BB88-153FFBFE5B6D}" srcOrd="0" destOrd="0" presId="urn:microsoft.com/office/officeart/2005/8/layout/default"/>
    <dgm:cxn modelId="{17E25110-8E90-4C2E-B20C-74723D21BC41}" srcId="{29C9E1C2-85C1-4B42-AC8F-F4FB0AA762F0}" destId="{212A0395-FEC0-401E-9946-A7F6DDDE4AC8}" srcOrd="5" destOrd="0" parTransId="{5145D419-4C53-4A71-9524-074BEA946BF4}" sibTransId="{1381B645-D398-40ED-81BF-32DCB6882808}"/>
    <dgm:cxn modelId="{46F2122A-DD37-4C35-9D46-8C9EBEC05CF6}" srcId="{29C9E1C2-85C1-4B42-AC8F-F4FB0AA762F0}" destId="{177DA553-313A-4896-AD44-F92B0B8C0A98}" srcOrd="0" destOrd="0" parTransId="{14CC07AC-BE08-40C2-8EE9-018D6673B862}" sibTransId="{0B36D930-3763-4171-9F1F-13F9FA6EE725}"/>
    <dgm:cxn modelId="{F9F6823C-7291-46C0-A732-770AD3F79319}" type="presOf" srcId="{3B6759A2-0ABB-453A-9AA0-65705FFFB471}" destId="{21ADA22A-AACC-4A98-9FDE-A7AAF6A4D245}" srcOrd="0" destOrd="0" presId="urn:microsoft.com/office/officeart/2005/8/layout/default"/>
    <dgm:cxn modelId="{71AB7E42-001E-4342-A383-FD61ACB9E992}" type="presOf" srcId="{39561916-F6E6-4F69-9033-775DF760C7A4}" destId="{301417D4-670A-4069-9E7D-CAD4F27BA4C7}" srcOrd="0" destOrd="0" presId="urn:microsoft.com/office/officeart/2005/8/layout/default"/>
    <dgm:cxn modelId="{927D1248-C3DB-47BB-8D69-8B89B1FC6818}" srcId="{29C9E1C2-85C1-4B42-AC8F-F4FB0AA762F0}" destId="{A868CDB1-28DA-4007-919E-680882CD9F9E}" srcOrd="2" destOrd="0" parTransId="{19B025DE-EC6A-49DF-810A-C9190188BB2A}" sibTransId="{47EAB105-7296-4FBE-A1C3-20452A602669}"/>
    <dgm:cxn modelId="{06E6E36C-00BB-4F90-890D-C87D06F7B73E}" srcId="{29C9E1C2-85C1-4B42-AC8F-F4FB0AA762F0}" destId="{3B6759A2-0ABB-453A-9AA0-65705FFFB471}" srcOrd="4" destOrd="0" parTransId="{2141FE35-8B52-4588-9E11-A8CBADC9B1D0}" sibTransId="{748AFB89-7D43-4939-B245-537E4A218542}"/>
    <dgm:cxn modelId="{D0847694-4D05-41C5-9130-55E108F41F52}" type="presOf" srcId="{29C9E1C2-85C1-4B42-AC8F-F4FB0AA762F0}" destId="{FAB577A9-20B3-4E8A-9C74-025EA6BCC4EA}" srcOrd="0" destOrd="0" presId="urn:microsoft.com/office/officeart/2005/8/layout/default"/>
    <dgm:cxn modelId="{2A41C7D9-3175-4A2E-930C-976538C12569}" type="presOf" srcId="{0CE73448-2AD2-4F9A-8BE9-6B34F927F229}" destId="{DDAAF3ED-75F5-4DCA-BA78-D0EFA7EBB679}" srcOrd="0" destOrd="0" presId="urn:microsoft.com/office/officeart/2005/8/layout/default"/>
    <dgm:cxn modelId="{6502F7DA-6BBD-4F2C-BBF8-41F65EED4714}" srcId="{29C9E1C2-85C1-4B42-AC8F-F4FB0AA762F0}" destId="{0CE73448-2AD2-4F9A-8BE9-6B34F927F229}" srcOrd="3" destOrd="0" parTransId="{14C3C544-85FD-4348-82CB-C58EEC8FD983}" sibTransId="{0D0F7831-A295-4095-A96E-074070772954}"/>
    <dgm:cxn modelId="{7343CCDC-9B47-4B96-9F21-D8885EF08295}" type="presOf" srcId="{212A0395-FEC0-401E-9946-A7F6DDDE4AC8}" destId="{53EF9351-D9C0-4722-B3A2-BBA63E3F794E}" srcOrd="0" destOrd="0" presId="urn:microsoft.com/office/officeart/2005/8/layout/default"/>
    <dgm:cxn modelId="{CBD798DD-8509-4B7A-A611-B307883E2025}" type="presOf" srcId="{177DA553-313A-4896-AD44-F92B0B8C0A98}" destId="{1C4EB347-025A-4136-B947-56ECF917AF00}" srcOrd="0" destOrd="0" presId="urn:microsoft.com/office/officeart/2005/8/layout/default"/>
    <dgm:cxn modelId="{6BB6C6FC-785E-45B4-A1D1-F9D731B7F4EE}" srcId="{29C9E1C2-85C1-4B42-AC8F-F4FB0AA762F0}" destId="{39561916-F6E6-4F69-9033-775DF760C7A4}" srcOrd="1" destOrd="0" parTransId="{CA2E7E29-F51C-4DC5-AEF3-F4F65C80AC60}" sibTransId="{DF18DB6E-E4DB-4E36-B862-78AEA79E3AD2}"/>
    <dgm:cxn modelId="{C6467589-64A9-49AF-9744-6B773DC6D8F9}" type="presParOf" srcId="{FAB577A9-20B3-4E8A-9C74-025EA6BCC4EA}" destId="{1C4EB347-025A-4136-B947-56ECF917AF00}" srcOrd="0" destOrd="0" presId="urn:microsoft.com/office/officeart/2005/8/layout/default"/>
    <dgm:cxn modelId="{17D72175-F769-40FA-85D0-A2E7F059FF42}" type="presParOf" srcId="{FAB577A9-20B3-4E8A-9C74-025EA6BCC4EA}" destId="{3F1BD3E0-CAE7-4604-970D-D5A458E504A8}" srcOrd="1" destOrd="0" presId="urn:microsoft.com/office/officeart/2005/8/layout/default"/>
    <dgm:cxn modelId="{0E038775-8D23-452D-AE98-9FA6FDEF81C2}" type="presParOf" srcId="{FAB577A9-20B3-4E8A-9C74-025EA6BCC4EA}" destId="{301417D4-670A-4069-9E7D-CAD4F27BA4C7}" srcOrd="2" destOrd="0" presId="urn:microsoft.com/office/officeart/2005/8/layout/default"/>
    <dgm:cxn modelId="{2328CFAA-FB9B-4806-A71C-BA4615EAECAE}" type="presParOf" srcId="{FAB577A9-20B3-4E8A-9C74-025EA6BCC4EA}" destId="{5A1AF64B-D613-4F4F-B1B2-DC2CD2D1D9AD}" srcOrd="3" destOrd="0" presId="urn:microsoft.com/office/officeart/2005/8/layout/default"/>
    <dgm:cxn modelId="{7BDCEF4D-CA69-4639-8CE0-08DDEF3B14FE}" type="presParOf" srcId="{FAB577A9-20B3-4E8A-9C74-025EA6BCC4EA}" destId="{3221F5F1-6BA3-4A9B-BB88-153FFBFE5B6D}" srcOrd="4" destOrd="0" presId="urn:microsoft.com/office/officeart/2005/8/layout/default"/>
    <dgm:cxn modelId="{20A51507-F1D7-4693-B2F0-DDF7C5A5BEA4}" type="presParOf" srcId="{FAB577A9-20B3-4E8A-9C74-025EA6BCC4EA}" destId="{F28745F9-19F2-46FC-96D7-AB00D213AB72}" srcOrd="5" destOrd="0" presId="urn:microsoft.com/office/officeart/2005/8/layout/default"/>
    <dgm:cxn modelId="{EF2B22B8-BD10-4212-964D-E8881A99D40F}" type="presParOf" srcId="{FAB577A9-20B3-4E8A-9C74-025EA6BCC4EA}" destId="{DDAAF3ED-75F5-4DCA-BA78-D0EFA7EBB679}" srcOrd="6" destOrd="0" presId="urn:microsoft.com/office/officeart/2005/8/layout/default"/>
    <dgm:cxn modelId="{D78FEDB0-3350-49C4-8C88-D99686E65FDF}" type="presParOf" srcId="{FAB577A9-20B3-4E8A-9C74-025EA6BCC4EA}" destId="{619504D9-3777-47EA-A635-0081A8685C8C}" srcOrd="7" destOrd="0" presId="urn:microsoft.com/office/officeart/2005/8/layout/default"/>
    <dgm:cxn modelId="{AF31917A-BD03-43BC-8ACD-155123105EBD}" type="presParOf" srcId="{FAB577A9-20B3-4E8A-9C74-025EA6BCC4EA}" destId="{21ADA22A-AACC-4A98-9FDE-A7AAF6A4D245}" srcOrd="8" destOrd="0" presId="urn:microsoft.com/office/officeart/2005/8/layout/default"/>
    <dgm:cxn modelId="{23D1EEB3-BC47-4774-86C2-5684264BBF5B}" type="presParOf" srcId="{FAB577A9-20B3-4E8A-9C74-025EA6BCC4EA}" destId="{227C46CA-10A0-4FC4-BA88-A5B0340F372E}" srcOrd="9" destOrd="0" presId="urn:microsoft.com/office/officeart/2005/8/layout/default"/>
    <dgm:cxn modelId="{D079FC6B-9BF1-4939-9D75-F22BAA32EC41}" type="presParOf" srcId="{FAB577A9-20B3-4E8A-9C74-025EA6BCC4EA}" destId="{53EF9351-D9C0-4722-B3A2-BBA63E3F794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3A97-EE25-42E3-9D59-9EE2BBD992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C42C8E-05A5-47B7-A07E-1EC8B78E39E9}">
      <dgm:prSet/>
      <dgm:spPr/>
      <dgm:t>
        <a:bodyPr/>
        <a:lstStyle/>
        <a:p>
          <a:r>
            <a:rPr lang="fr-FR"/>
            <a:t>Modifier le code HTML et faire un commit</a:t>
          </a:r>
          <a:endParaRPr lang="en-US"/>
        </a:p>
      </dgm:t>
    </dgm:pt>
    <dgm:pt modelId="{4FF19A53-5720-45D0-9A72-98DE2AC1A15A}" type="parTrans" cxnId="{44AF60CC-2971-4C68-A0E8-E241F1F41E48}">
      <dgm:prSet/>
      <dgm:spPr/>
      <dgm:t>
        <a:bodyPr/>
        <a:lstStyle/>
        <a:p>
          <a:endParaRPr lang="en-US"/>
        </a:p>
      </dgm:t>
    </dgm:pt>
    <dgm:pt modelId="{341A8D35-3DAA-4C3A-8DF2-CCEDDDFB2529}" type="sibTrans" cxnId="{44AF60CC-2971-4C68-A0E8-E241F1F41E48}">
      <dgm:prSet/>
      <dgm:spPr/>
      <dgm:t>
        <a:bodyPr/>
        <a:lstStyle/>
        <a:p>
          <a:endParaRPr lang="en-US"/>
        </a:p>
      </dgm:t>
    </dgm:pt>
    <dgm:pt modelId="{6092840D-FC3C-4E77-BF7A-A8B9B7B74E84}">
      <dgm:prSet/>
      <dgm:spPr/>
      <dgm:t>
        <a:bodyPr/>
        <a:lstStyle/>
        <a:p>
          <a:r>
            <a:rPr lang="fr-FR"/>
            <a:t>Ajouter une nouvelle requête et faire un commit</a:t>
          </a:r>
          <a:endParaRPr lang="en-US"/>
        </a:p>
      </dgm:t>
    </dgm:pt>
    <dgm:pt modelId="{BFFEE047-9195-411E-886A-29839C404AFF}" type="parTrans" cxnId="{AD424045-EEF6-4888-8195-0D2519C38ACB}">
      <dgm:prSet/>
      <dgm:spPr/>
      <dgm:t>
        <a:bodyPr/>
        <a:lstStyle/>
        <a:p>
          <a:endParaRPr lang="en-US"/>
        </a:p>
      </dgm:t>
    </dgm:pt>
    <dgm:pt modelId="{ADC0DB18-3AD6-46F4-B904-550C966660E3}" type="sibTrans" cxnId="{AD424045-EEF6-4888-8195-0D2519C38ACB}">
      <dgm:prSet/>
      <dgm:spPr/>
      <dgm:t>
        <a:bodyPr/>
        <a:lstStyle/>
        <a:p>
          <a:endParaRPr lang="en-US"/>
        </a:p>
      </dgm:t>
    </dgm:pt>
    <dgm:pt modelId="{9BC6BAA7-9C7C-40D0-B946-DCB2026CC1F3}">
      <dgm:prSet/>
      <dgm:spPr/>
      <dgm:t>
        <a:bodyPr/>
        <a:lstStyle/>
        <a:p>
          <a:r>
            <a:rPr lang="fr-FR"/>
            <a:t>Push les deux commits</a:t>
          </a:r>
          <a:endParaRPr lang="en-US"/>
        </a:p>
      </dgm:t>
    </dgm:pt>
    <dgm:pt modelId="{970E8792-C97D-408E-B824-0E22C6ADD743}" type="parTrans" cxnId="{75D8E018-B6FA-4E71-B312-69081E7CDA59}">
      <dgm:prSet/>
      <dgm:spPr/>
      <dgm:t>
        <a:bodyPr/>
        <a:lstStyle/>
        <a:p>
          <a:endParaRPr lang="en-US"/>
        </a:p>
      </dgm:t>
    </dgm:pt>
    <dgm:pt modelId="{9404256F-E401-41DE-8250-246FD20E51E7}" type="sibTrans" cxnId="{75D8E018-B6FA-4E71-B312-69081E7CDA59}">
      <dgm:prSet/>
      <dgm:spPr/>
      <dgm:t>
        <a:bodyPr/>
        <a:lstStyle/>
        <a:p>
          <a:endParaRPr lang="en-US"/>
        </a:p>
      </dgm:t>
    </dgm:pt>
    <dgm:pt modelId="{646A9A48-E0FA-4502-B7A6-A39ED6444175}">
      <dgm:prSet/>
      <dgm:spPr/>
      <dgm:t>
        <a:bodyPr/>
        <a:lstStyle/>
        <a:p>
          <a:r>
            <a:rPr lang="fr-FR"/>
            <a:t>Fusionner les deux commits en un seul </a:t>
          </a:r>
          <a:endParaRPr lang="en-US"/>
        </a:p>
      </dgm:t>
    </dgm:pt>
    <dgm:pt modelId="{7CFCCC1E-E20E-49DC-A7B3-5FFFBC1EB8E0}" type="parTrans" cxnId="{525364A3-C1AF-405D-AB35-EF2E2489C084}">
      <dgm:prSet/>
      <dgm:spPr/>
      <dgm:t>
        <a:bodyPr/>
        <a:lstStyle/>
        <a:p>
          <a:endParaRPr lang="en-US"/>
        </a:p>
      </dgm:t>
    </dgm:pt>
    <dgm:pt modelId="{6EBE8BEA-CC32-4E85-A7CE-E2E162AA2339}" type="sibTrans" cxnId="{525364A3-C1AF-405D-AB35-EF2E2489C084}">
      <dgm:prSet/>
      <dgm:spPr/>
      <dgm:t>
        <a:bodyPr/>
        <a:lstStyle/>
        <a:p>
          <a:endParaRPr lang="en-US"/>
        </a:p>
      </dgm:t>
    </dgm:pt>
    <dgm:pt modelId="{8617F02D-33CC-4EDF-B004-CC4A39B3B327}">
      <dgm:prSet/>
      <dgm:spPr/>
      <dgm:t>
        <a:bodyPr/>
        <a:lstStyle/>
        <a:p>
          <a:r>
            <a:rPr lang="fr-FR"/>
            <a:t>Nettoyer le fichier AjoutArticle commit et push</a:t>
          </a:r>
          <a:endParaRPr lang="en-US"/>
        </a:p>
      </dgm:t>
    </dgm:pt>
    <dgm:pt modelId="{FC87BBE1-36D4-41B3-A6DD-D33EE3261398}" type="parTrans" cxnId="{8EE8C31D-B0CC-4979-A8F5-434A2F497825}">
      <dgm:prSet/>
      <dgm:spPr/>
      <dgm:t>
        <a:bodyPr/>
        <a:lstStyle/>
        <a:p>
          <a:endParaRPr lang="en-US"/>
        </a:p>
      </dgm:t>
    </dgm:pt>
    <dgm:pt modelId="{AD3DF74C-5B7E-4B6C-B71E-E6E2A1E56F7D}" type="sibTrans" cxnId="{8EE8C31D-B0CC-4979-A8F5-434A2F497825}">
      <dgm:prSet/>
      <dgm:spPr/>
      <dgm:t>
        <a:bodyPr/>
        <a:lstStyle/>
        <a:p>
          <a:endParaRPr lang="en-US"/>
        </a:p>
      </dgm:t>
    </dgm:pt>
    <dgm:pt modelId="{DA63332D-BF47-4835-94B9-8F8369627A0D}">
      <dgm:prSet/>
      <dgm:spPr/>
      <dgm:t>
        <a:bodyPr/>
        <a:lstStyle/>
        <a:p>
          <a:r>
            <a:rPr lang="fr-FR"/>
            <a:t>Modifier l’historique de dev pour intégrer les recommandations de conventionnal commit</a:t>
          </a:r>
          <a:endParaRPr lang="en-US"/>
        </a:p>
      </dgm:t>
    </dgm:pt>
    <dgm:pt modelId="{72D5B3CE-D94F-47F8-8D5D-2B037C691661}" type="parTrans" cxnId="{DC56E900-1C0E-43D7-B128-B86BB70F9319}">
      <dgm:prSet/>
      <dgm:spPr/>
      <dgm:t>
        <a:bodyPr/>
        <a:lstStyle/>
        <a:p>
          <a:endParaRPr lang="en-US"/>
        </a:p>
      </dgm:t>
    </dgm:pt>
    <dgm:pt modelId="{DFD60537-E739-4C66-8AFF-285AA69C0D6A}" type="sibTrans" cxnId="{DC56E900-1C0E-43D7-B128-B86BB70F9319}">
      <dgm:prSet/>
      <dgm:spPr/>
      <dgm:t>
        <a:bodyPr/>
        <a:lstStyle/>
        <a:p>
          <a:endParaRPr lang="en-US"/>
        </a:p>
      </dgm:t>
    </dgm:pt>
    <dgm:pt modelId="{E7043859-766E-47B0-B110-6D777FBF4716}" type="pres">
      <dgm:prSet presAssocID="{FD433A97-EE25-42E3-9D59-9EE2BBD99245}" presName="linear" presStyleCnt="0">
        <dgm:presLayoutVars>
          <dgm:animLvl val="lvl"/>
          <dgm:resizeHandles val="exact"/>
        </dgm:presLayoutVars>
      </dgm:prSet>
      <dgm:spPr/>
    </dgm:pt>
    <dgm:pt modelId="{BEA9D7DC-559F-49BD-9EDF-F8692F636B79}" type="pres">
      <dgm:prSet presAssocID="{65C42C8E-05A5-47B7-A07E-1EC8B78E39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18AB5C-3D3D-4003-8908-34C69E434325}" type="pres">
      <dgm:prSet presAssocID="{341A8D35-3DAA-4C3A-8DF2-CCEDDDFB2529}" presName="spacer" presStyleCnt="0"/>
      <dgm:spPr/>
    </dgm:pt>
    <dgm:pt modelId="{00F76628-3CDC-4990-968E-F0DC55E4DBCF}" type="pres">
      <dgm:prSet presAssocID="{6092840D-FC3C-4E77-BF7A-A8B9B7B74E8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142E93D-6D41-4F8A-9672-7902BADFAEBE}" type="pres">
      <dgm:prSet presAssocID="{ADC0DB18-3AD6-46F4-B904-550C966660E3}" presName="spacer" presStyleCnt="0"/>
      <dgm:spPr/>
    </dgm:pt>
    <dgm:pt modelId="{86FE6307-9D0E-4792-9B7F-56A45F5EB9A0}" type="pres">
      <dgm:prSet presAssocID="{9BC6BAA7-9C7C-40D0-B946-DCB2026CC1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3D0FCEC-E800-4FA6-A401-FCD92AFD6B4F}" type="pres">
      <dgm:prSet presAssocID="{9404256F-E401-41DE-8250-246FD20E51E7}" presName="spacer" presStyleCnt="0"/>
      <dgm:spPr/>
    </dgm:pt>
    <dgm:pt modelId="{87F01379-6557-463A-AA1E-DC19FDEF9DEF}" type="pres">
      <dgm:prSet presAssocID="{646A9A48-E0FA-4502-B7A6-A39ED64441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974E25-E63E-4A72-9048-436FED76E985}" type="pres">
      <dgm:prSet presAssocID="{6EBE8BEA-CC32-4E85-A7CE-E2E162AA2339}" presName="spacer" presStyleCnt="0"/>
      <dgm:spPr/>
    </dgm:pt>
    <dgm:pt modelId="{551F8852-6B6E-4140-9E0E-9C70193AC061}" type="pres">
      <dgm:prSet presAssocID="{8617F02D-33CC-4EDF-B004-CC4A39B3B3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6A4B9E0-8DFB-4AFB-B42C-49B8E7A3936A}" type="pres">
      <dgm:prSet presAssocID="{AD3DF74C-5B7E-4B6C-B71E-E6E2A1E56F7D}" presName="spacer" presStyleCnt="0"/>
      <dgm:spPr/>
    </dgm:pt>
    <dgm:pt modelId="{1F2494D9-F4D6-43AF-8EFD-E3DCA499A7BC}" type="pres">
      <dgm:prSet presAssocID="{DA63332D-BF47-4835-94B9-8F8369627A0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C56E900-1C0E-43D7-B128-B86BB70F9319}" srcId="{FD433A97-EE25-42E3-9D59-9EE2BBD99245}" destId="{DA63332D-BF47-4835-94B9-8F8369627A0D}" srcOrd="5" destOrd="0" parTransId="{72D5B3CE-D94F-47F8-8D5D-2B037C691661}" sibTransId="{DFD60537-E739-4C66-8AFF-285AA69C0D6A}"/>
    <dgm:cxn modelId="{7A215A0D-0513-4B03-B7AF-32568ADF0A77}" type="presOf" srcId="{646A9A48-E0FA-4502-B7A6-A39ED6444175}" destId="{87F01379-6557-463A-AA1E-DC19FDEF9DEF}" srcOrd="0" destOrd="0" presId="urn:microsoft.com/office/officeart/2005/8/layout/vList2"/>
    <dgm:cxn modelId="{75D8E018-B6FA-4E71-B312-69081E7CDA59}" srcId="{FD433A97-EE25-42E3-9D59-9EE2BBD99245}" destId="{9BC6BAA7-9C7C-40D0-B946-DCB2026CC1F3}" srcOrd="2" destOrd="0" parTransId="{970E8792-C97D-408E-B824-0E22C6ADD743}" sibTransId="{9404256F-E401-41DE-8250-246FD20E51E7}"/>
    <dgm:cxn modelId="{8EE8C31D-B0CC-4979-A8F5-434A2F497825}" srcId="{FD433A97-EE25-42E3-9D59-9EE2BBD99245}" destId="{8617F02D-33CC-4EDF-B004-CC4A39B3B327}" srcOrd="4" destOrd="0" parTransId="{FC87BBE1-36D4-41B3-A6DD-D33EE3261398}" sibTransId="{AD3DF74C-5B7E-4B6C-B71E-E6E2A1E56F7D}"/>
    <dgm:cxn modelId="{AD424045-EEF6-4888-8195-0D2519C38ACB}" srcId="{FD433A97-EE25-42E3-9D59-9EE2BBD99245}" destId="{6092840D-FC3C-4E77-BF7A-A8B9B7B74E84}" srcOrd="1" destOrd="0" parTransId="{BFFEE047-9195-411E-886A-29839C404AFF}" sibTransId="{ADC0DB18-3AD6-46F4-B904-550C966660E3}"/>
    <dgm:cxn modelId="{03209E6E-6D08-489D-9F43-BBF32FA152E0}" type="presOf" srcId="{FD433A97-EE25-42E3-9D59-9EE2BBD99245}" destId="{E7043859-766E-47B0-B110-6D777FBF4716}" srcOrd="0" destOrd="0" presId="urn:microsoft.com/office/officeart/2005/8/layout/vList2"/>
    <dgm:cxn modelId="{B74C0C57-56BC-4D4A-8A43-42ED27B4DF39}" type="presOf" srcId="{8617F02D-33CC-4EDF-B004-CC4A39B3B327}" destId="{551F8852-6B6E-4140-9E0E-9C70193AC061}" srcOrd="0" destOrd="0" presId="urn:microsoft.com/office/officeart/2005/8/layout/vList2"/>
    <dgm:cxn modelId="{D97CC38C-588D-499C-9DDA-4D110C00D9A8}" type="presOf" srcId="{6092840D-FC3C-4E77-BF7A-A8B9B7B74E84}" destId="{00F76628-3CDC-4990-968E-F0DC55E4DBCF}" srcOrd="0" destOrd="0" presId="urn:microsoft.com/office/officeart/2005/8/layout/vList2"/>
    <dgm:cxn modelId="{AEAB0591-657F-44FD-BF8C-4B7B29DF3965}" type="presOf" srcId="{DA63332D-BF47-4835-94B9-8F8369627A0D}" destId="{1F2494D9-F4D6-43AF-8EFD-E3DCA499A7BC}" srcOrd="0" destOrd="0" presId="urn:microsoft.com/office/officeart/2005/8/layout/vList2"/>
    <dgm:cxn modelId="{525364A3-C1AF-405D-AB35-EF2E2489C084}" srcId="{FD433A97-EE25-42E3-9D59-9EE2BBD99245}" destId="{646A9A48-E0FA-4502-B7A6-A39ED6444175}" srcOrd="3" destOrd="0" parTransId="{7CFCCC1E-E20E-49DC-A7B3-5FFFBC1EB8E0}" sibTransId="{6EBE8BEA-CC32-4E85-A7CE-E2E162AA2339}"/>
    <dgm:cxn modelId="{44AF60CC-2971-4C68-A0E8-E241F1F41E48}" srcId="{FD433A97-EE25-42E3-9D59-9EE2BBD99245}" destId="{65C42C8E-05A5-47B7-A07E-1EC8B78E39E9}" srcOrd="0" destOrd="0" parTransId="{4FF19A53-5720-45D0-9A72-98DE2AC1A15A}" sibTransId="{341A8D35-3DAA-4C3A-8DF2-CCEDDDFB2529}"/>
    <dgm:cxn modelId="{66CD42CE-873F-4A1A-B814-714D06DF0658}" type="presOf" srcId="{9BC6BAA7-9C7C-40D0-B946-DCB2026CC1F3}" destId="{86FE6307-9D0E-4792-9B7F-56A45F5EB9A0}" srcOrd="0" destOrd="0" presId="urn:microsoft.com/office/officeart/2005/8/layout/vList2"/>
    <dgm:cxn modelId="{FDE6C6D1-5478-4CC2-BDA6-3279A0CABD7F}" type="presOf" srcId="{65C42C8E-05A5-47B7-A07E-1EC8B78E39E9}" destId="{BEA9D7DC-559F-49BD-9EDF-F8692F636B79}" srcOrd="0" destOrd="0" presId="urn:microsoft.com/office/officeart/2005/8/layout/vList2"/>
    <dgm:cxn modelId="{6BD28415-6F7B-444F-9DA1-210CB96E6B93}" type="presParOf" srcId="{E7043859-766E-47B0-B110-6D777FBF4716}" destId="{BEA9D7DC-559F-49BD-9EDF-F8692F636B79}" srcOrd="0" destOrd="0" presId="urn:microsoft.com/office/officeart/2005/8/layout/vList2"/>
    <dgm:cxn modelId="{939AD48D-5A9F-404A-87B2-753810426D06}" type="presParOf" srcId="{E7043859-766E-47B0-B110-6D777FBF4716}" destId="{1518AB5C-3D3D-4003-8908-34C69E434325}" srcOrd="1" destOrd="0" presId="urn:microsoft.com/office/officeart/2005/8/layout/vList2"/>
    <dgm:cxn modelId="{6960A132-4915-41AC-A1F0-FA9B11C23007}" type="presParOf" srcId="{E7043859-766E-47B0-B110-6D777FBF4716}" destId="{00F76628-3CDC-4990-968E-F0DC55E4DBCF}" srcOrd="2" destOrd="0" presId="urn:microsoft.com/office/officeart/2005/8/layout/vList2"/>
    <dgm:cxn modelId="{429A9AFE-0B7C-4F6B-BD7B-FBF1916AB959}" type="presParOf" srcId="{E7043859-766E-47B0-B110-6D777FBF4716}" destId="{A142E93D-6D41-4F8A-9672-7902BADFAEBE}" srcOrd="3" destOrd="0" presId="urn:microsoft.com/office/officeart/2005/8/layout/vList2"/>
    <dgm:cxn modelId="{A882FCD4-7DC7-400A-B4BB-F4541ED1F461}" type="presParOf" srcId="{E7043859-766E-47B0-B110-6D777FBF4716}" destId="{86FE6307-9D0E-4792-9B7F-56A45F5EB9A0}" srcOrd="4" destOrd="0" presId="urn:microsoft.com/office/officeart/2005/8/layout/vList2"/>
    <dgm:cxn modelId="{B1BD4FC7-7524-4281-89E7-07DC58B438EA}" type="presParOf" srcId="{E7043859-766E-47B0-B110-6D777FBF4716}" destId="{D3D0FCEC-E800-4FA6-A401-FCD92AFD6B4F}" srcOrd="5" destOrd="0" presId="urn:microsoft.com/office/officeart/2005/8/layout/vList2"/>
    <dgm:cxn modelId="{1DFAB2F0-CBD9-42FD-AB17-768DBE95FEF2}" type="presParOf" srcId="{E7043859-766E-47B0-B110-6D777FBF4716}" destId="{87F01379-6557-463A-AA1E-DC19FDEF9DEF}" srcOrd="6" destOrd="0" presId="urn:microsoft.com/office/officeart/2005/8/layout/vList2"/>
    <dgm:cxn modelId="{2D7D8D59-65A6-4F6E-8931-0308FDF2FE67}" type="presParOf" srcId="{E7043859-766E-47B0-B110-6D777FBF4716}" destId="{1D974E25-E63E-4A72-9048-436FED76E985}" srcOrd="7" destOrd="0" presId="urn:microsoft.com/office/officeart/2005/8/layout/vList2"/>
    <dgm:cxn modelId="{D3B0E847-7D3E-472D-AE08-16A4CC1109A9}" type="presParOf" srcId="{E7043859-766E-47B0-B110-6D777FBF4716}" destId="{551F8852-6B6E-4140-9E0E-9C70193AC061}" srcOrd="8" destOrd="0" presId="urn:microsoft.com/office/officeart/2005/8/layout/vList2"/>
    <dgm:cxn modelId="{A60EED40-3974-4A13-866F-D87F6C9FEB37}" type="presParOf" srcId="{E7043859-766E-47B0-B110-6D777FBF4716}" destId="{26A4B9E0-8DFB-4AFB-B42C-49B8E7A3936A}" srcOrd="9" destOrd="0" presId="urn:microsoft.com/office/officeart/2005/8/layout/vList2"/>
    <dgm:cxn modelId="{514352F7-8BD7-4F2C-8596-BFFC735AD685}" type="presParOf" srcId="{E7043859-766E-47B0-B110-6D777FBF4716}" destId="{1F2494D9-F4D6-43AF-8EFD-E3DCA499A7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54BFA1-C3FC-43E9-B73A-EFD90A03B73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8E78B4-D289-4EB9-9DB1-5BDD637B0329}">
      <dgm:prSet/>
      <dgm:spPr/>
      <dgm:t>
        <a:bodyPr/>
        <a:lstStyle/>
        <a:p>
          <a:r>
            <a:rPr lang="fr-FR"/>
            <a:t>Cherry pick</a:t>
          </a:r>
          <a:endParaRPr lang="en-US"/>
        </a:p>
      </dgm:t>
    </dgm:pt>
    <dgm:pt modelId="{BF0A8989-0344-4796-914D-2AA0B476543B}" type="parTrans" cxnId="{56C3A60D-102A-4930-8FDF-8DC344AE8118}">
      <dgm:prSet/>
      <dgm:spPr/>
      <dgm:t>
        <a:bodyPr/>
        <a:lstStyle/>
        <a:p>
          <a:endParaRPr lang="en-US"/>
        </a:p>
      </dgm:t>
    </dgm:pt>
    <dgm:pt modelId="{CC0894DA-63E1-4E9E-9FB1-D93DBC97E08C}" type="sibTrans" cxnId="{56C3A60D-102A-4930-8FDF-8DC344AE8118}">
      <dgm:prSet/>
      <dgm:spPr/>
      <dgm:t>
        <a:bodyPr/>
        <a:lstStyle/>
        <a:p>
          <a:endParaRPr lang="en-US"/>
        </a:p>
      </dgm:t>
    </dgm:pt>
    <dgm:pt modelId="{8867BC5F-3C4F-499B-A642-A179DC224100}">
      <dgm:prSet/>
      <dgm:spPr/>
      <dgm:t>
        <a:bodyPr/>
        <a:lstStyle/>
        <a:p>
          <a:r>
            <a:rPr lang="fr-FR"/>
            <a:t>Merge</a:t>
          </a:r>
          <a:endParaRPr lang="en-US"/>
        </a:p>
      </dgm:t>
    </dgm:pt>
    <dgm:pt modelId="{0FDC050A-0C07-481F-9640-A7935155003C}" type="parTrans" cxnId="{18B99D56-42D1-412F-935D-DD3B9E1BB331}">
      <dgm:prSet/>
      <dgm:spPr/>
      <dgm:t>
        <a:bodyPr/>
        <a:lstStyle/>
        <a:p>
          <a:endParaRPr lang="en-US"/>
        </a:p>
      </dgm:t>
    </dgm:pt>
    <dgm:pt modelId="{442CC887-2C1A-4B59-A859-305F0330459D}" type="sibTrans" cxnId="{18B99D56-42D1-412F-935D-DD3B9E1BB331}">
      <dgm:prSet/>
      <dgm:spPr/>
      <dgm:t>
        <a:bodyPr/>
        <a:lstStyle/>
        <a:p>
          <a:endParaRPr lang="en-US"/>
        </a:p>
      </dgm:t>
    </dgm:pt>
    <dgm:pt modelId="{5BB0C6A2-6781-4B6D-920B-D61F4741540D}">
      <dgm:prSet/>
      <dgm:spPr/>
      <dgm:t>
        <a:bodyPr/>
        <a:lstStyle/>
        <a:p>
          <a:r>
            <a:rPr lang="fr-FR"/>
            <a:t>Resolve Merge conflict</a:t>
          </a:r>
          <a:endParaRPr lang="en-US"/>
        </a:p>
      </dgm:t>
    </dgm:pt>
    <dgm:pt modelId="{7FBA25A3-F893-4ECF-BDFE-F760A2778B62}" type="parTrans" cxnId="{C71BA74E-41F2-4FFC-BAF0-028ADD41CEC4}">
      <dgm:prSet/>
      <dgm:spPr/>
      <dgm:t>
        <a:bodyPr/>
        <a:lstStyle/>
        <a:p>
          <a:endParaRPr lang="en-US"/>
        </a:p>
      </dgm:t>
    </dgm:pt>
    <dgm:pt modelId="{2B6B1F6B-4F7C-456E-9510-7C75117CAF77}" type="sibTrans" cxnId="{C71BA74E-41F2-4FFC-BAF0-028ADD41CEC4}">
      <dgm:prSet/>
      <dgm:spPr/>
      <dgm:t>
        <a:bodyPr/>
        <a:lstStyle/>
        <a:p>
          <a:endParaRPr lang="en-US"/>
        </a:p>
      </dgm:t>
    </dgm:pt>
    <dgm:pt modelId="{64DC8089-F9FC-4C25-BFA7-56C528D07885}">
      <dgm:prSet/>
      <dgm:spPr/>
      <dgm:t>
        <a:bodyPr/>
        <a:lstStyle/>
        <a:p>
          <a:r>
            <a:rPr lang="fr-FR"/>
            <a:t>Pull request et revue de code</a:t>
          </a:r>
          <a:endParaRPr lang="en-US"/>
        </a:p>
      </dgm:t>
    </dgm:pt>
    <dgm:pt modelId="{80592755-86DD-4CD6-98ED-88939FF61D9C}" type="parTrans" cxnId="{3D48899F-A5EA-45B0-A3DA-BC104B7AB25B}">
      <dgm:prSet/>
      <dgm:spPr/>
      <dgm:t>
        <a:bodyPr/>
        <a:lstStyle/>
        <a:p>
          <a:endParaRPr lang="en-US"/>
        </a:p>
      </dgm:t>
    </dgm:pt>
    <dgm:pt modelId="{0A7B68CA-4ABA-4CFB-9683-A12E64AC97EB}" type="sibTrans" cxnId="{3D48899F-A5EA-45B0-A3DA-BC104B7AB25B}">
      <dgm:prSet/>
      <dgm:spPr/>
      <dgm:t>
        <a:bodyPr/>
        <a:lstStyle/>
        <a:p>
          <a:endParaRPr lang="en-US"/>
        </a:p>
      </dgm:t>
    </dgm:pt>
    <dgm:pt modelId="{16C58C59-C1CC-45E7-9B93-C44D7C65057D}" type="pres">
      <dgm:prSet presAssocID="{D554BFA1-C3FC-43E9-B73A-EFD90A03B73A}" presName="linear" presStyleCnt="0">
        <dgm:presLayoutVars>
          <dgm:animLvl val="lvl"/>
          <dgm:resizeHandles val="exact"/>
        </dgm:presLayoutVars>
      </dgm:prSet>
      <dgm:spPr/>
    </dgm:pt>
    <dgm:pt modelId="{879F2005-B97C-4FE8-8527-63D42799E2C3}" type="pres">
      <dgm:prSet presAssocID="{608E78B4-D289-4EB9-9DB1-5BDD637B03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F13BAA-26C8-4FC3-BE93-C9BE44E4201C}" type="pres">
      <dgm:prSet presAssocID="{CC0894DA-63E1-4E9E-9FB1-D93DBC97E08C}" presName="spacer" presStyleCnt="0"/>
      <dgm:spPr/>
    </dgm:pt>
    <dgm:pt modelId="{49917152-BC1C-438A-879F-213A4F647B17}" type="pres">
      <dgm:prSet presAssocID="{8867BC5F-3C4F-499B-A642-A179DC2241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4DA65D-6F21-4EEB-B1FE-17455F403FD3}" type="pres">
      <dgm:prSet presAssocID="{442CC887-2C1A-4B59-A859-305F0330459D}" presName="spacer" presStyleCnt="0"/>
      <dgm:spPr/>
    </dgm:pt>
    <dgm:pt modelId="{FC074464-884F-49BE-B30B-C981561919E4}" type="pres">
      <dgm:prSet presAssocID="{5BB0C6A2-6781-4B6D-920B-D61F474154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7CB3A7-292A-4AC6-94A0-B8188A5C5B5D}" type="pres">
      <dgm:prSet presAssocID="{2B6B1F6B-4F7C-456E-9510-7C75117CAF77}" presName="spacer" presStyleCnt="0"/>
      <dgm:spPr/>
    </dgm:pt>
    <dgm:pt modelId="{B129219E-DC3D-4E79-B70E-F12C14011B15}" type="pres">
      <dgm:prSet presAssocID="{64DC8089-F9FC-4C25-BFA7-56C528D078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C3A60D-102A-4930-8FDF-8DC344AE8118}" srcId="{D554BFA1-C3FC-43E9-B73A-EFD90A03B73A}" destId="{608E78B4-D289-4EB9-9DB1-5BDD637B0329}" srcOrd="0" destOrd="0" parTransId="{BF0A8989-0344-4796-914D-2AA0B476543B}" sibTransId="{CC0894DA-63E1-4E9E-9FB1-D93DBC97E08C}"/>
    <dgm:cxn modelId="{145D081B-E95A-4706-B089-330304E7016F}" type="presOf" srcId="{608E78B4-D289-4EB9-9DB1-5BDD637B0329}" destId="{879F2005-B97C-4FE8-8527-63D42799E2C3}" srcOrd="0" destOrd="0" presId="urn:microsoft.com/office/officeart/2005/8/layout/vList2"/>
    <dgm:cxn modelId="{8176A526-79EC-41A1-9AA5-BCA0B41019F1}" type="presOf" srcId="{8867BC5F-3C4F-499B-A642-A179DC224100}" destId="{49917152-BC1C-438A-879F-213A4F647B17}" srcOrd="0" destOrd="0" presId="urn:microsoft.com/office/officeart/2005/8/layout/vList2"/>
    <dgm:cxn modelId="{A674A83F-810B-4919-904D-F393B8ED9267}" type="presOf" srcId="{5BB0C6A2-6781-4B6D-920B-D61F4741540D}" destId="{FC074464-884F-49BE-B30B-C981561919E4}" srcOrd="0" destOrd="0" presId="urn:microsoft.com/office/officeart/2005/8/layout/vList2"/>
    <dgm:cxn modelId="{C71BA74E-41F2-4FFC-BAF0-028ADD41CEC4}" srcId="{D554BFA1-C3FC-43E9-B73A-EFD90A03B73A}" destId="{5BB0C6A2-6781-4B6D-920B-D61F4741540D}" srcOrd="2" destOrd="0" parTransId="{7FBA25A3-F893-4ECF-BDFE-F760A2778B62}" sibTransId="{2B6B1F6B-4F7C-456E-9510-7C75117CAF77}"/>
    <dgm:cxn modelId="{18B99D56-42D1-412F-935D-DD3B9E1BB331}" srcId="{D554BFA1-C3FC-43E9-B73A-EFD90A03B73A}" destId="{8867BC5F-3C4F-499B-A642-A179DC224100}" srcOrd="1" destOrd="0" parTransId="{0FDC050A-0C07-481F-9640-A7935155003C}" sibTransId="{442CC887-2C1A-4B59-A859-305F0330459D}"/>
    <dgm:cxn modelId="{CEB6347D-5EB1-4FCE-B4E8-3EEF740E52DB}" type="presOf" srcId="{D554BFA1-C3FC-43E9-B73A-EFD90A03B73A}" destId="{16C58C59-C1CC-45E7-9B93-C44D7C65057D}" srcOrd="0" destOrd="0" presId="urn:microsoft.com/office/officeart/2005/8/layout/vList2"/>
    <dgm:cxn modelId="{3D48899F-A5EA-45B0-A3DA-BC104B7AB25B}" srcId="{D554BFA1-C3FC-43E9-B73A-EFD90A03B73A}" destId="{64DC8089-F9FC-4C25-BFA7-56C528D07885}" srcOrd="3" destOrd="0" parTransId="{80592755-86DD-4CD6-98ED-88939FF61D9C}" sibTransId="{0A7B68CA-4ABA-4CFB-9683-A12E64AC97EB}"/>
    <dgm:cxn modelId="{6FDDE2D9-5359-4FE1-AC09-10463474EFE5}" type="presOf" srcId="{64DC8089-F9FC-4C25-BFA7-56C528D07885}" destId="{B129219E-DC3D-4E79-B70E-F12C14011B15}" srcOrd="0" destOrd="0" presId="urn:microsoft.com/office/officeart/2005/8/layout/vList2"/>
    <dgm:cxn modelId="{86136425-4E8E-4069-899E-6C2BAB9627E2}" type="presParOf" srcId="{16C58C59-C1CC-45E7-9B93-C44D7C65057D}" destId="{879F2005-B97C-4FE8-8527-63D42799E2C3}" srcOrd="0" destOrd="0" presId="urn:microsoft.com/office/officeart/2005/8/layout/vList2"/>
    <dgm:cxn modelId="{E4C3F704-0EF4-435C-96F4-4F88806957D2}" type="presParOf" srcId="{16C58C59-C1CC-45E7-9B93-C44D7C65057D}" destId="{11F13BAA-26C8-4FC3-BE93-C9BE44E4201C}" srcOrd="1" destOrd="0" presId="urn:microsoft.com/office/officeart/2005/8/layout/vList2"/>
    <dgm:cxn modelId="{EAC64AE9-E22D-4E08-BAE3-BEB6D685336F}" type="presParOf" srcId="{16C58C59-C1CC-45E7-9B93-C44D7C65057D}" destId="{49917152-BC1C-438A-879F-213A4F647B17}" srcOrd="2" destOrd="0" presId="urn:microsoft.com/office/officeart/2005/8/layout/vList2"/>
    <dgm:cxn modelId="{56DFF101-C536-487D-AE4C-C3147AAADD85}" type="presParOf" srcId="{16C58C59-C1CC-45E7-9B93-C44D7C65057D}" destId="{0D4DA65D-6F21-4EEB-B1FE-17455F403FD3}" srcOrd="3" destOrd="0" presId="urn:microsoft.com/office/officeart/2005/8/layout/vList2"/>
    <dgm:cxn modelId="{FBFDD010-B12B-4620-B4F6-A1D9391AFECF}" type="presParOf" srcId="{16C58C59-C1CC-45E7-9B93-C44D7C65057D}" destId="{FC074464-884F-49BE-B30B-C981561919E4}" srcOrd="4" destOrd="0" presId="urn:microsoft.com/office/officeart/2005/8/layout/vList2"/>
    <dgm:cxn modelId="{D8262AA1-9916-4249-B02A-52109D92BB00}" type="presParOf" srcId="{16C58C59-C1CC-45E7-9B93-C44D7C65057D}" destId="{587CB3A7-292A-4AC6-94A0-B8188A5C5B5D}" srcOrd="5" destOrd="0" presId="urn:microsoft.com/office/officeart/2005/8/layout/vList2"/>
    <dgm:cxn modelId="{C555F094-A5F2-4EAB-AAA4-85E8F861B4CC}" type="presParOf" srcId="{16C58C59-C1CC-45E7-9B93-C44D7C65057D}" destId="{B129219E-DC3D-4E79-B70E-F12C14011B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488B-1EAB-412A-9777-72F52087E3FE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AFA8B-0FDE-4CDE-92BA-430847D81026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Git commit</a:t>
          </a:r>
          <a:endParaRPr lang="en-US" sz="2400" kern="1200"/>
        </a:p>
      </dsp:txBody>
      <dsp:txXfrm>
        <a:off x="367926" y="104745"/>
        <a:ext cx="4597613" cy="639310"/>
      </dsp:txXfrm>
    </dsp:sp>
    <dsp:sp modelId="{B7530FB9-01B9-49B8-B9F8-28622687E23F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92ADE-094A-40BA-9935-1C16C28E3830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Git pull</a:t>
          </a:r>
          <a:endParaRPr lang="en-US" sz="2400" kern="1200"/>
        </a:p>
      </dsp:txBody>
      <dsp:txXfrm>
        <a:off x="367926" y="1193385"/>
        <a:ext cx="4597613" cy="639310"/>
      </dsp:txXfrm>
    </dsp:sp>
    <dsp:sp modelId="{1C16EB2A-5EF1-4524-9E1C-D9FF4A08DE94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4C2A1-2271-411A-87DB-03061EF94B70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Git push</a:t>
          </a:r>
          <a:endParaRPr lang="en-US" sz="2400" kern="1200"/>
        </a:p>
      </dsp:txBody>
      <dsp:txXfrm>
        <a:off x="367926" y="2282025"/>
        <a:ext cx="4597613" cy="639310"/>
      </dsp:txXfrm>
    </dsp:sp>
    <dsp:sp modelId="{7A02C654-3AD3-4980-A4AC-CA1DD0053337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29D1C-5E13-4348-AADD-3ACD07F95A65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L’option –force</a:t>
          </a:r>
          <a:endParaRPr lang="en-US" sz="2400" kern="1200"/>
        </a:p>
      </dsp:txBody>
      <dsp:txXfrm>
        <a:off x="367926" y="3370665"/>
        <a:ext cx="4597613" cy="639310"/>
      </dsp:txXfrm>
    </dsp:sp>
    <dsp:sp modelId="{ABB725CE-9EF2-4910-993E-328B755575E5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32F4C-F72E-45FC-89A7-4225D357CBA7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git checkout</a:t>
          </a:r>
          <a:endParaRPr lang="en-US" sz="2400" kern="1200"/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5FEF5-0F32-45AB-BCFC-0B8ECFE80FCC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D5C255-A027-4634-9F15-09B3DF7E52B1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Créer un compte GitHub</a:t>
          </a:r>
          <a:endParaRPr lang="en-US" sz="3000" kern="1200"/>
        </a:p>
      </dsp:txBody>
      <dsp:txXfrm>
        <a:off x="0" y="665"/>
        <a:ext cx="6666833" cy="1090517"/>
      </dsp:txXfrm>
    </dsp:sp>
    <dsp:sp modelId="{BF11EA3D-40E7-4362-86F4-587170797040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75A7E1-3ED2-479F-8A47-F45FF8670F45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Ajouter un nouveau répo et y mettre une de vos applications</a:t>
          </a:r>
          <a:endParaRPr lang="en-US" sz="3000" kern="1200"/>
        </a:p>
      </dsp:txBody>
      <dsp:txXfrm>
        <a:off x="0" y="1091183"/>
        <a:ext cx="6666833" cy="1090517"/>
      </dsp:txXfrm>
    </dsp:sp>
    <dsp:sp modelId="{6119CC74-5FB8-47EC-807B-4A2E0B2101BB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B962E-54BB-4728-A76B-25A700A43295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Ajouter un fichier test.md à votre architecture de fichiers sur votre machine</a:t>
          </a:r>
          <a:endParaRPr lang="en-US" sz="3000" kern="1200" dirty="0"/>
        </a:p>
      </dsp:txBody>
      <dsp:txXfrm>
        <a:off x="0" y="2181701"/>
        <a:ext cx="6666833" cy="1090517"/>
      </dsp:txXfrm>
    </dsp:sp>
    <dsp:sp modelId="{FB1875D8-C6B6-46AC-B800-130E3509DA62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FEF9B2-D4E9-4D60-840E-2463FE8347C7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Commit ce changement</a:t>
          </a:r>
          <a:endParaRPr lang="en-US" sz="3000" kern="1200"/>
        </a:p>
      </dsp:txBody>
      <dsp:txXfrm>
        <a:off x="0" y="3272218"/>
        <a:ext cx="6666833" cy="1090517"/>
      </dsp:txXfrm>
    </dsp:sp>
    <dsp:sp modelId="{8A738045-60A0-49C7-844F-7A5DC6C8FDA3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899E95-9B72-4FD8-A2B8-3EA914027B3F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Push le changement dans la branche main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B347-025A-4136-B947-56ECF917AF00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Scope</a:t>
          </a:r>
          <a:endParaRPr lang="en-US" sz="4600" kern="1200"/>
        </a:p>
      </dsp:txBody>
      <dsp:txXfrm>
        <a:off x="671988" y="580"/>
        <a:ext cx="2742307" cy="1645384"/>
      </dsp:txXfrm>
    </dsp:sp>
    <dsp:sp modelId="{301417D4-670A-4069-9E7D-CAD4F27BA4C7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Feat</a:t>
          </a:r>
          <a:endParaRPr lang="en-US" sz="4600" kern="1200"/>
        </a:p>
      </dsp:txBody>
      <dsp:txXfrm>
        <a:off x="3688526" y="580"/>
        <a:ext cx="2742307" cy="1645384"/>
      </dsp:txXfrm>
    </dsp:sp>
    <dsp:sp modelId="{3221F5F1-6BA3-4A9B-BB88-153FFBFE5B6D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Fix</a:t>
          </a:r>
          <a:endParaRPr lang="en-US" sz="4600" kern="1200"/>
        </a:p>
      </dsp:txBody>
      <dsp:txXfrm>
        <a:off x="6705064" y="580"/>
        <a:ext cx="2742307" cy="1645384"/>
      </dsp:txXfrm>
    </dsp:sp>
    <dsp:sp modelId="{DDAAF3ED-75F5-4DCA-BA78-D0EFA7EBB679}">
      <dsp:nvSpPr>
        <dsp:cNvPr id="0" name=""/>
        <dsp:cNvSpPr/>
      </dsp:nvSpPr>
      <dsp:spPr>
        <a:xfrm>
          <a:off x="671988" y="1920195"/>
          <a:ext cx="2742307" cy="164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Breaking change</a:t>
          </a:r>
          <a:endParaRPr lang="en-US" sz="4600" kern="1200"/>
        </a:p>
      </dsp:txBody>
      <dsp:txXfrm>
        <a:off x="671988" y="1920195"/>
        <a:ext cx="2742307" cy="1645384"/>
      </dsp:txXfrm>
    </dsp:sp>
    <dsp:sp modelId="{21ADA22A-AACC-4A98-9FDE-A7AAF6A4D245}">
      <dsp:nvSpPr>
        <dsp:cNvPr id="0" name=""/>
        <dsp:cNvSpPr/>
      </dsp:nvSpPr>
      <dsp:spPr>
        <a:xfrm>
          <a:off x="3688526" y="1920195"/>
          <a:ext cx="2742307" cy="16453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# ticket</a:t>
          </a:r>
          <a:endParaRPr lang="en-US" sz="4600" kern="1200"/>
        </a:p>
      </dsp:txBody>
      <dsp:txXfrm>
        <a:off x="3688526" y="1920195"/>
        <a:ext cx="2742307" cy="1645384"/>
      </dsp:txXfrm>
    </dsp:sp>
    <dsp:sp modelId="{53EF9351-D9C0-4722-B3A2-BBA63E3F794E}">
      <dsp:nvSpPr>
        <dsp:cNvPr id="0" name=""/>
        <dsp:cNvSpPr/>
      </dsp:nvSpPr>
      <dsp:spPr>
        <a:xfrm>
          <a:off x="6705064" y="1920195"/>
          <a:ext cx="2742307" cy="1645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chore</a:t>
          </a:r>
          <a:endParaRPr lang="en-US" sz="4600" kern="1200"/>
        </a:p>
      </dsp:txBody>
      <dsp:txXfrm>
        <a:off x="6705064" y="1920195"/>
        <a:ext cx="2742307" cy="1645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9D7DC-559F-49BD-9EDF-F8692F636B79}">
      <dsp:nvSpPr>
        <dsp:cNvPr id="0" name=""/>
        <dsp:cNvSpPr/>
      </dsp:nvSpPr>
      <dsp:spPr>
        <a:xfrm>
          <a:off x="0" y="120825"/>
          <a:ext cx="10119359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Modifier le code HTML et faire un commit</a:t>
          </a:r>
          <a:endParaRPr lang="en-US" sz="2100" kern="1200"/>
        </a:p>
      </dsp:txBody>
      <dsp:txXfrm>
        <a:off x="24588" y="145413"/>
        <a:ext cx="10070183" cy="454509"/>
      </dsp:txXfrm>
    </dsp:sp>
    <dsp:sp modelId="{00F76628-3CDC-4990-968E-F0DC55E4DBCF}">
      <dsp:nvSpPr>
        <dsp:cNvPr id="0" name=""/>
        <dsp:cNvSpPr/>
      </dsp:nvSpPr>
      <dsp:spPr>
        <a:xfrm>
          <a:off x="0" y="684990"/>
          <a:ext cx="10119359" cy="50368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Ajouter une nouvelle requête et faire un commit</a:t>
          </a:r>
          <a:endParaRPr lang="en-US" sz="2100" kern="1200"/>
        </a:p>
      </dsp:txBody>
      <dsp:txXfrm>
        <a:off x="24588" y="709578"/>
        <a:ext cx="10070183" cy="454509"/>
      </dsp:txXfrm>
    </dsp:sp>
    <dsp:sp modelId="{86FE6307-9D0E-4792-9B7F-56A45F5EB9A0}">
      <dsp:nvSpPr>
        <dsp:cNvPr id="0" name=""/>
        <dsp:cNvSpPr/>
      </dsp:nvSpPr>
      <dsp:spPr>
        <a:xfrm>
          <a:off x="0" y="1249155"/>
          <a:ext cx="10119359" cy="50368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Push les deux commits</a:t>
          </a:r>
          <a:endParaRPr lang="en-US" sz="2100" kern="1200"/>
        </a:p>
      </dsp:txBody>
      <dsp:txXfrm>
        <a:off x="24588" y="1273743"/>
        <a:ext cx="10070183" cy="454509"/>
      </dsp:txXfrm>
    </dsp:sp>
    <dsp:sp modelId="{87F01379-6557-463A-AA1E-DC19FDEF9DEF}">
      <dsp:nvSpPr>
        <dsp:cNvPr id="0" name=""/>
        <dsp:cNvSpPr/>
      </dsp:nvSpPr>
      <dsp:spPr>
        <a:xfrm>
          <a:off x="0" y="1813320"/>
          <a:ext cx="10119359" cy="50368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Fusionner les deux commits en un seul </a:t>
          </a:r>
          <a:endParaRPr lang="en-US" sz="2100" kern="1200"/>
        </a:p>
      </dsp:txBody>
      <dsp:txXfrm>
        <a:off x="24588" y="1837908"/>
        <a:ext cx="10070183" cy="454509"/>
      </dsp:txXfrm>
    </dsp:sp>
    <dsp:sp modelId="{551F8852-6B6E-4140-9E0E-9C70193AC061}">
      <dsp:nvSpPr>
        <dsp:cNvPr id="0" name=""/>
        <dsp:cNvSpPr/>
      </dsp:nvSpPr>
      <dsp:spPr>
        <a:xfrm>
          <a:off x="0" y="2377484"/>
          <a:ext cx="10119359" cy="50368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Nettoyer le fichier AjoutArticle commit et push</a:t>
          </a:r>
          <a:endParaRPr lang="en-US" sz="2100" kern="1200"/>
        </a:p>
      </dsp:txBody>
      <dsp:txXfrm>
        <a:off x="24588" y="2402072"/>
        <a:ext cx="10070183" cy="454509"/>
      </dsp:txXfrm>
    </dsp:sp>
    <dsp:sp modelId="{1F2494D9-F4D6-43AF-8EFD-E3DCA499A7BC}">
      <dsp:nvSpPr>
        <dsp:cNvPr id="0" name=""/>
        <dsp:cNvSpPr/>
      </dsp:nvSpPr>
      <dsp:spPr>
        <a:xfrm>
          <a:off x="0" y="2941650"/>
          <a:ext cx="10119359" cy="50368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Modifier l’historique de dev pour intégrer les recommandations de conventionnal commit</a:t>
          </a:r>
          <a:endParaRPr lang="en-US" sz="2100" kern="1200"/>
        </a:p>
      </dsp:txBody>
      <dsp:txXfrm>
        <a:off x="24588" y="2966238"/>
        <a:ext cx="10070183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2005-B97C-4FE8-8527-63D42799E2C3}">
      <dsp:nvSpPr>
        <dsp:cNvPr id="0" name=""/>
        <dsp:cNvSpPr/>
      </dsp:nvSpPr>
      <dsp:spPr>
        <a:xfrm>
          <a:off x="0" y="71303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Cherry pick</a:t>
          </a:r>
          <a:endParaRPr lang="en-US" sz="3900" kern="1200"/>
        </a:p>
      </dsp:txBody>
      <dsp:txXfrm>
        <a:off x="45663" y="758696"/>
        <a:ext cx="6172314" cy="844089"/>
      </dsp:txXfrm>
    </dsp:sp>
    <dsp:sp modelId="{49917152-BC1C-438A-879F-213A4F647B17}">
      <dsp:nvSpPr>
        <dsp:cNvPr id="0" name=""/>
        <dsp:cNvSpPr/>
      </dsp:nvSpPr>
      <dsp:spPr>
        <a:xfrm>
          <a:off x="0" y="1760768"/>
          <a:ext cx="6263640" cy="9354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Merge</a:t>
          </a:r>
          <a:endParaRPr lang="en-US" sz="3900" kern="1200"/>
        </a:p>
      </dsp:txBody>
      <dsp:txXfrm>
        <a:off x="45663" y="1806431"/>
        <a:ext cx="6172314" cy="844089"/>
      </dsp:txXfrm>
    </dsp:sp>
    <dsp:sp modelId="{FC074464-884F-49BE-B30B-C981561919E4}">
      <dsp:nvSpPr>
        <dsp:cNvPr id="0" name=""/>
        <dsp:cNvSpPr/>
      </dsp:nvSpPr>
      <dsp:spPr>
        <a:xfrm>
          <a:off x="0" y="2808504"/>
          <a:ext cx="6263640" cy="9354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Resolve Merge conflict</a:t>
          </a:r>
          <a:endParaRPr lang="en-US" sz="3900" kern="1200"/>
        </a:p>
      </dsp:txBody>
      <dsp:txXfrm>
        <a:off x="45663" y="2854167"/>
        <a:ext cx="6172314" cy="844089"/>
      </dsp:txXfrm>
    </dsp:sp>
    <dsp:sp modelId="{B129219E-DC3D-4E79-B70E-F12C14011B15}">
      <dsp:nvSpPr>
        <dsp:cNvPr id="0" name=""/>
        <dsp:cNvSpPr/>
      </dsp:nvSpPr>
      <dsp:spPr>
        <a:xfrm>
          <a:off x="0" y="3856239"/>
          <a:ext cx="6263640" cy="9354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Pull request et revue de code</a:t>
          </a:r>
          <a:endParaRPr lang="en-US" sz="3900" kern="1200"/>
        </a:p>
      </dsp:txBody>
      <dsp:txXfrm>
        <a:off x="45663" y="3901902"/>
        <a:ext cx="617231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0175D-5DCD-EB14-E362-ABA93333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099CAA-9E2D-2B66-3E7A-1DDA94E77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48535-AA3A-67C2-8B69-DB6A2860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A997B-FCEF-DD10-CC68-5B5C3F81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7EB0A-9981-AB0C-D57F-F50E535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8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19287-F58B-705C-6AAA-280FA859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EC5A33-05F2-5EFD-B47E-D7AA17D7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FE30E-622F-22F1-25F3-D754849D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7920B-58BA-674C-E201-4B77F5C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7E6A3-7933-E76D-8878-2684434D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434F2F-5749-E236-11A4-7BEC546D9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074D5F-A577-3104-EBB1-DA52776E0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89C89-245E-6173-4ECB-8D72BEAE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A40C0-CF36-51AB-435B-5843A981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F73808-3542-3325-D190-3E54F80F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08EE3-161F-ACAB-7FD7-E3DFFC5D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A4AE7-C7E5-5A6E-C330-673A18C9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26A5B-202D-1E35-C3F8-C4994F47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EE92F-58B4-1795-BB6F-1C909D3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46E28-F994-EE7E-2F65-053AB88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1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AD054-429F-C855-67FA-6FB569A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16D6D-D37E-6317-CBBB-74836C90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A534A-5116-D876-E465-B2355174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82D6F-55AA-7A06-CAD2-84635E49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EE64D-1705-C8DC-788C-A7988FB0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33177-1515-C6E3-B551-46571EE5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FE720-95DA-9943-1603-53259C8B2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566FAA-42A4-39EB-4A03-947160FB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D98C8-9F32-F965-8C21-1CA7B93A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AAF4F-0115-71EB-CEB5-A8D5C088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37B717-4EAC-628B-8BFD-C5FBD65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44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D90D8-EE3C-8F65-BE75-08D13B8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8692D-3F62-B4F5-B34D-D12427A1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E0E711-D5BE-3902-11FD-77023C44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00D6BA-353D-34F7-597F-EE733E21D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1D29AD-7053-8075-18FF-BEAE7EC6A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21DEE4-9CC0-58B6-44D7-63AA07F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F7770F-FA55-4A8F-1108-4210A96B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BA7E24-46B9-EC95-1548-CE7A6D83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F70B6-D51C-93FB-70FD-1558DFCA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E88064-5BF3-66D2-C248-0C53106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69BFBF-64CC-8A12-179F-0D4C98F5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780F13-666F-E2F4-B2BF-95BB8B0D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63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F087BE-8A24-08B9-1CA3-17192482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6A37E4-26CB-37D8-52FC-06B99B51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4490D-8B51-228C-D520-C9EF4D9B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0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95AA5-CC1E-5CEB-7C52-D9443E20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9543C-8E4A-CE63-B67A-0A062E2E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57C833-CC27-EAD8-E9A5-4F1939FF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702C3-CAB6-9B63-E525-10BC310D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DB390-64A2-B8DA-0AFE-C9C1FBE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1EE9CE-59F4-D350-A2D7-327A78C2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D28CF-DE23-DAF9-7FB2-1525DF51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C2DBFC-A180-EFA8-9896-37804C0C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C63C1-32B6-0087-98C2-D43398472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37EB4-2D09-236F-C2E1-1306CF87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B61E18-440E-12A3-8B3A-A3D91707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4A016-4A06-F4C2-246E-C43FBDFD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5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264697-49B5-33DA-59AC-5E0810A1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1C8A9-C497-C8A9-5122-CE79270D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4645E-4297-9779-2C55-95FDD4288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9449-6616-485E-8397-6996B9E6714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9F861-744F-E431-3DF3-BABCE7D3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799AC-4A56-9EB5-7A99-BBEA8879D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F372-E213-4160-B21D-F9EB47C7E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53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49FE-6D51-D37F-DC2A-33A8435F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3" r="-1" b="68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6DF6B2-5D80-736A-9CC5-2E5BE70B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Versioning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66B6D-B03D-FCC7-D1A0-3BC4FA98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/>
              <a:t>Présenté par Mekouar Ayoub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0432DD-85C3-04CF-B2C0-0B859771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2"/>
                </a:solidFill>
              </a:rPr>
              <a:t>Exercice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0F7EA4-A1BA-9C10-4821-A1B6BC7E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709660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42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64D754-7953-05C7-4EC8-846224C0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Gestion des branches avec Git</a:t>
            </a:r>
            <a:br>
              <a:rPr lang="fr-FR" sz="4000">
                <a:solidFill>
                  <a:srgbClr val="FFFFFF"/>
                </a:solidFill>
              </a:rPr>
            </a:b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3A0DC-8D54-D32B-85CC-CBD7E9C07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fr-FR" sz="2000" dirty="0"/>
              <a:t>Branche dev</a:t>
            </a:r>
          </a:p>
          <a:p>
            <a:r>
              <a:rPr lang="fr-FR" sz="2000" dirty="0"/>
              <a:t>Branche master/main (prod)</a:t>
            </a:r>
          </a:p>
          <a:p>
            <a:r>
              <a:rPr lang="fr-FR" sz="2000" dirty="0"/>
              <a:t>Branche </a:t>
            </a:r>
            <a:r>
              <a:rPr lang="fr-FR" sz="2000" dirty="0" err="1"/>
              <a:t>staging</a:t>
            </a:r>
            <a:endParaRPr lang="fr-FR" sz="2000" dirty="0"/>
          </a:p>
          <a:p>
            <a:r>
              <a:rPr lang="fr-FR" sz="2000" dirty="0"/>
              <a:t>Une branche par fonctionnalité/Fix</a:t>
            </a:r>
          </a:p>
          <a:p>
            <a:r>
              <a:rPr lang="fr-FR" sz="2000" dirty="0" err="1"/>
              <a:t>Resolution</a:t>
            </a:r>
            <a:r>
              <a:rPr lang="fr-FR" sz="2000" dirty="0"/>
              <a:t> de conflits</a:t>
            </a:r>
          </a:p>
        </p:txBody>
      </p:sp>
      <p:pic>
        <p:nvPicPr>
          <p:cNvPr id="5" name="Picture 4" descr="Tige verte d’une plante sur un arrière-plan rose">
            <a:extLst>
              <a:ext uri="{FF2B5EF4-FFF2-40B4-BE49-F238E27FC236}">
                <a16:creationId xmlns:a16="http://schemas.microsoft.com/office/drawing/2014/main" id="{6E65B811-D780-F9F6-6EB3-4F012C1F1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4" r="35422" b="-2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7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083473-20CD-052B-5760-6F65DEB1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récpitulatif</a:t>
            </a:r>
          </a:p>
        </p:txBody>
      </p:sp>
      <p:pic>
        <p:nvPicPr>
          <p:cNvPr id="1026" name="Picture 2" descr="Fusion avec et sans l’option fast-foward">
            <a:extLst>
              <a:ext uri="{FF2B5EF4-FFF2-40B4-BE49-F238E27FC236}">
                <a16:creationId xmlns:a16="http://schemas.microsoft.com/office/drawing/2014/main" id="{79674A61-ABC9-DF9C-BC63-90787B7B12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263" y="643466"/>
            <a:ext cx="629280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73DA3-E9A7-CAF7-E28F-33F08BD4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81610-D83B-823B-A9E4-D8E33F67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Créer une nouvelle branche pour une </a:t>
            </a:r>
            <a:r>
              <a:rPr lang="fr-FR" dirty="0" err="1"/>
              <a:t>feature</a:t>
            </a:r>
            <a:r>
              <a:rPr lang="fr-FR" dirty="0"/>
              <a:t> depuis dev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Vider l’historique de Dev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Faire un rebase sur dev avec cette nouvelle branche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Tester l’application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tout marche bien mergez dans main sinon modifiez le code dans une branche de type fix et reprendre depuis l’étape 3</a:t>
            </a:r>
          </a:p>
        </p:txBody>
      </p:sp>
    </p:spTree>
    <p:extLst>
      <p:ext uri="{BB962C8B-B14F-4D97-AF65-F5344CB8AC3E}">
        <p14:creationId xmlns:p14="http://schemas.microsoft.com/office/powerpoint/2010/main" val="323943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2A641E-9538-1C0F-2601-57EA5D71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bg1"/>
                </a:solidFill>
              </a:rPr>
              <a:t>Fonctions Git avancées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38DF2B97-24EE-8F45-724E-6066335BD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973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64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1F1DE-0204-687B-E1FF-BE222FB0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Projet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tylets et règles">
            <a:extLst>
              <a:ext uri="{FF2B5EF4-FFF2-40B4-BE49-F238E27FC236}">
                <a16:creationId xmlns:a16="http://schemas.microsoft.com/office/drawing/2014/main" id="{196099DE-AD7B-4579-01B9-B5668BD99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9" r="1903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706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65616A4-3361-458C-119C-DC0598F3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C1FA9-AB08-64E0-11A2-D8C58613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Introduction sur Git</a:t>
            </a:r>
          </a:p>
          <a:p>
            <a:r>
              <a:rPr lang="fr-FR" sz="1800" dirty="0">
                <a:solidFill>
                  <a:schemeClr val="tx2"/>
                </a:solidFill>
              </a:rPr>
              <a:t>Les fonctionnalités de Git</a:t>
            </a:r>
          </a:p>
          <a:p>
            <a:r>
              <a:rPr lang="fr-FR" sz="1800" dirty="0">
                <a:solidFill>
                  <a:schemeClr val="tx2"/>
                </a:solidFill>
              </a:rPr>
              <a:t>Familiarisation avec les commandes Git</a:t>
            </a:r>
          </a:p>
          <a:p>
            <a:r>
              <a:rPr lang="fr-FR" sz="1800" dirty="0">
                <a:solidFill>
                  <a:schemeClr val="tx2"/>
                </a:solidFill>
              </a:rPr>
              <a:t>Gestion des branches avec Git</a:t>
            </a:r>
          </a:p>
          <a:p>
            <a:r>
              <a:rPr lang="fr-FR" sz="1800" dirty="0" err="1">
                <a:solidFill>
                  <a:schemeClr val="tx2"/>
                </a:solidFill>
              </a:rPr>
              <a:t>Conventionnal</a:t>
            </a:r>
            <a:r>
              <a:rPr lang="fr-FR" sz="1800" dirty="0">
                <a:solidFill>
                  <a:schemeClr val="tx2"/>
                </a:solidFill>
              </a:rPr>
              <a:t> Commit</a:t>
            </a:r>
          </a:p>
          <a:p>
            <a:r>
              <a:rPr lang="fr-FR" sz="1800" dirty="0">
                <a:solidFill>
                  <a:schemeClr val="tx2"/>
                </a:solidFill>
              </a:rPr>
              <a:t>Fonctions Git avancées : Cherry Picking, Merge </a:t>
            </a:r>
            <a:r>
              <a:rPr lang="fr-FR" sz="1800" dirty="0" err="1">
                <a:solidFill>
                  <a:schemeClr val="tx2"/>
                </a:solidFill>
              </a:rPr>
              <a:t>conflict</a:t>
            </a:r>
            <a:r>
              <a:rPr lang="fr-FR" sz="1800" dirty="0">
                <a:solidFill>
                  <a:schemeClr val="tx2"/>
                </a:solidFill>
              </a:rPr>
              <a:t>, </a:t>
            </a:r>
            <a:r>
              <a:rPr lang="fr-FR" sz="1800" dirty="0" err="1">
                <a:solidFill>
                  <a:schemeClr val="tx2"/>
                </a:solidFill>
              </a:rPr>
              <a:t>Review</a:t>
            </a:r>
            <a:r>
              <a:rPr lang="fr-FR" sz="1800" dirty="0">
                <a:solidFill>
                  <a:schemeClr val="tx2"/>
                </a:solidFill>
              </a:rPr>
              <a:t> de Code</a:t>
            </a:r>
          </a:p>
          <a:p>
            <a:r>
              <a:rPr lang="fr-FR" sz="1800" dirty="0">
                <a:solidFill>
                  <a:schemeClr val="tx2"/>
                </a:solidFill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71441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9E79C5B-792E-29BB-18C0-8BB04E26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Introduction sur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B2F76-9906-92CB-7BA2-D6643F36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chemeClr val="tx2"/>
                </a:solidFill>
              </a:rPr>
              <a:t>Git est devenue un outil incontournable pour les développeurs, sa principale fonction est de gérer le versioning, c’est-à-dire d’enregistrer toutes les versions du code </a:t>
            </a:r>
          </a:p>
          <a:p>
            <a:r>
              <a:rPr lang="fr-FR" sz="1800">
                <a:solidFill>
                  <a:schemeClr val="tx2"/>
                </a:solidFill>
              </a:rPr>
              <a:t>Les différentes logiciels : Ligne de commande, Github desktop, git kraken, git dans vs code</a:t>
            </a:r>
          </a:p>
        </p:txBody>
      </p:sp>
    </p:spTree>
    <p:extLst>
      <p:ext uri="{BB962C8B-B14F-4D97-AF65-F5344CB8AC3E}">
        <p14:creationId xmlns:p14="http://schemas.microsoft.com/office/powerpoint/2010/main" val="41366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6ABD43-4B3C-4516-9431-D95DFB18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3" y="1877447"/>
            <a:ext cx="9613397" cy="69697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91B1BD-C4A2-E987-523A-BD92ED2C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fonctionnalités de Git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843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3796B2-6352-D82E-07C0-D866D1FE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400">
                <a:solidFill>
                  <a:srgbClr val="FFFFFF"/>
                </a:solidFill>
              </a:rPr>
              <a:t>Familiarisation avec les commandes Git</a:t>
            </a:r>
            <a:br>
              <a:rPr lang="fr-FR" sz="3400">
                <a:solidFill>
                  <a:srgbClr val="FFFFFF"/>
                </a:solidFill>
              </a:rPr>
            </a:br>
            <a:endParaRPr lang="fr-FR" sz="34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FC9B52-08ED-DDA9-0748-D65574A4E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2419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05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E3E40-2695-60B9-20CD-355F7BA8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Exercice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C4BEFE-4F53-5217-3950-2E296F28B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0079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32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DEABC9-6756-045A-5E08-FC93E54D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Autres commandes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D1889-8B67-A4D1-841B-E83AE08B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2200"/>
              <a:t>Git </a:t>
            </a:r>
            <a:r>
              <a:rPr lang="fr-FR" sz="2200" err="1"/>
              <a:t>checkout</a:t>
            </a:r>
            <a:r>
              <a:rPr lang="fr-FR" sz="2200"/>
              <a:t> &lt;</a:t>
            </a:r>
            <a:r>
              <a:rPr lang="fr-FR" sz="2200" err="1"/>
              <a:t>branchname</a:t>
            </a:r>
            <a:r>
              <a:rPr lang="fr-FR" sz="2200"/>
              <a:t>&gt;</a:t>
            </a:r>
          </a:p>
          <a:p>
            <a:r>
              <a:rPr lang="fr-FR" sz="2200"/>
              <a:t>Git log</a:t>
            </a:r>
          </a:p>
          <a:p>
            <a:r>
              <a:rPr lang="fr-FR" sz="2200"/>
              <a:t>Git </a:t>
            </a:r>
            <a:r>
              <a:rPr lang="fr-FR" sz="2200" err="1"/>
              <a:t>amend</a:t>
            </a:r>
            <a:r>
              <a:rPr lang="fr-FR" sz="2200"/>
              <a:t> </a:t>
            </a:r>
          </a:p>
          <a:p>
            <a:r>
              <a:rPr lang="fr-FR" sz="2200"/>
              <a:t>Git switch -c &lt;</a:t>
            </a:r>
            <a:r>
              <a:rPr lang="fr-FR" sz="2200" err="1"/>
              <a:t>branchname</a:t>
            </a:r>
            <a:r>
              <a:rPr lang="fr-FR" sz="2200"/>
              <a:t>&gt;</a:t>
            </a:r>
          </a:p>
          <a:p>
            <a:r>
              <a:rPr lang="fr-FR" sz="2200"/>
              <a:t>Git </a:t>
            </a:r>
            <a:r>
              <a:rPr lang="fr-FR" sz="2200" err="1"/>
              <a:t>fetch</a:t>
            </a:r>
            <a:r>
              <a:rPr lang="fr-FR" sz="2200"/>
              <a:t> </a:t>
            </a:r>
          </a:p>
          <a:p>
            <a:r>
              <a:rPr lang="fr-FR" sz="2200"/>
              <a:t>Git rebase (squash, </a:t>
            </a:r>
            <a:r>
              <a:rPr lang="fr-FR" sz="2200" err="1"/>
              <a:t>pick</a:t>
            </a:r>
            <a:r>
              <a:rPr lang="fr-FR" sz="2200"/>
              <a:t>)</a:t>
            </a:r>
          </a:p>
          <a:p>
            <a:r>
              <a:rPr lang="fr-FR" sz="2200"/>
              <a:t>Git merge</a:t>
            </a:r>
          </a:p>
          <a:p>
            <a:r>
              <a:rPr lang="fr-FR" sz="2200"/>
              <a:t>Git </a:t>
            </a:r>
            <a:r>
              <a:rPr lang="fr-FR" sz="2200" err="1"/>
              <a:t>revert</a:t>
            </a:r>
            <a:endParaRPr lang="fr-FR" sz="2200"/>
          </a:p>
          <a:p>
            <a:r>
              <a:rPr lang="fr-FR" sz="2200"/>
              <a:t>Git undo commit</a:t>
            </a:r>
          </a:p>
          <a:p>
            <a:r>
              <a:rPr lang="fr-FR" sz="2200"/>
              <a:t>Git </a:t>
            </a:r>
            <a:r>
              <a:rPr lang="fr-FR" sz="2200" err="1"/>
              <a:t>branch</a:t>
            </a:r>
            <a:endParaRPr lang="fr-FR" sz="2200"/>
          </a:p>
          <a:p>
            <a:r>
              <a:rPr lang="fr-FR" sz="2200"/>
              <a:t>Git </a:t>
            </a:r>
            <a:r>
              <a:rPr lang="fr-FR" sz="2200" err="1"/>
              <a:t>remote</a:t>
            </a:r>
            <a:endParaRPr lang="fr-FR" sz="2200"/>
          </a:p>
          <a:p>
            <a:r>
              <a:rPr lang="fr-FR" sz="2200"/>
              <a:t>Git </a:t>
            </a:r>
            <a:r>
              <a:rPr lang="fr-FR" sz="2200" err="1"/>
              <a:t>stash</a:t>
            </a:r>
            <a:endParaRPr lang="fr-FR" sz="2200"/>
          </a:p>
          <a:p>
            <a:r>
              <a:rPr lang="fr-FR" sz="2200"/>
              <a:t>Git </a:t>
            </a:r>
            <a:r>
              <a:rPr lang="fr-FR" sz="2200" err="1"/>
              <a:t>discard</a:t>
            </a:r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37203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19223D85-A81A-8FDD-87E9-A32244825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94D717-C2B0-44AA-178C-CE6BFD77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Conventionnal Commit</a:t>
            </a:r>
            <a:br>
              <a:rPr lang="en-US" sz="4800"/>
            </a:br>
            <a:endParaRPr lang="en-US" sz="4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EA5AC-7897-2CE1-EBB9-272875E0A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https://www.conventionalcommits.org/en/v1.0.0/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2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5C920A-B54A-A295-4707-9D0032FB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2"/>
                </a:solidFill>
              </a:rPr>
              <a:t>Conventionnal commit recap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E95292C-5F89-B30B-9AFB-649305997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973172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588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354</Words>
  <Application>Microsoft Office PowerPoint</Application>
  <PresentationFormat>Grand écran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Versioning Git</vt:lpstr>
      <vt:lpstr>Plan</vt:lpstr>
      <vt:lpstr>Introduction sur Git</vt:lpstr>
      <vt:lpstr>Les fonctionnalités de Git </vt:lpstr>
      <vt:lpstr>Familiarisation avec les commandes Git </vt:lpstr>
      <vt:lpstr>Exercice</vt:lpstr>
      <vt:lpstr>Autres commandes</vt:lpstr>
      <vt:lpstr>Conventionnal Commit </vt:lpstr>
      <vt:lpstr>Conventionnal commit recap</vt:lpstr>
      <vt:lpstr>Exercice</vt:lpstr>
      <vt:lpstr>Gestion des branches avec Git </vt:lpstr>
      <vt:lpstr>Schéma récpitulatif</vt:lpstr>
      <vt:lpstr>Exercice</vt:lpstr>
      <vt:lpstr>Fonctions Git avancées</vt:lpstr>
      <vt:lpstr>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Versioning Git</dc:title>
  <dc:creator>Ayoub Mekouar</dc:creator>
  <cp:lastModifiedBy>Ayoub Mekouar</cp:lastModifiedBy>
  <cp:revision>37</cp:revision>
  <dcterms:created xsi:type="dcterms:W3CDTF">2023-02-23T06:29:24Z</dcterms:created>
  <dcterms:modified xsi:type="dcterms:W3CDTF">2023-02-24T20:06:26Z</dcterms:modified>
</cp:coreProperties>
</file>