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F0D4-7A62-4FD0-8934-BB675B126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57D06-F7E2-4F39-8B51-164BF3762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755E-2A3E-4121-BE91-FB028BA5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E4A8-1596-4043-9907-FFCC6BCF6CBB}" type="datetimeFigureOut">
              <a:rPr lang="en-SG" smtClean="0"/>
              <a:t>10/12/2020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4231B-10F0-4893-8F73-6EB362CC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5835-55B4-4614-A28C-2ECCE827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3C6-4937-458D-B764-E0492E00DF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19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CD56-39EB-4D8D-B4F8-34FAA7E3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C067A-8511-4485-86A2-76F2AE8FE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91EE3-9271-4CF9-B61B-87553FB7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E4A8-1596-4043-9907-FFCC6BCF6CBB}" type="datetimeFigureOut">
              <a:rPr lang="en-SG" smtClean="0"/>
              <a:t>10/12/2020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4AB0-DE04-49BC-A15C-D9D3A075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837A-A1AA-47A4-A3F0-E98D72F1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3C6-4937-458D-B764-E0492E00DF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9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36690-FB43-4AB1-BD65-BA97F6E4D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8B6F5-29E6-4F4B-AC1A-B00030BCB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ADA3-F7C2-4C2A-BAEC-6A666D91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E4A8-1596-4043-9907-FFCC6BCF6CBB}" type="datetimeFigureOut">
              <a:rPr lang="en-SG" smtClean="0"/>
              <a:t>10/12/2020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F6CF-6C39-4BC7-9FE5-45275C6D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89C64-FB08-41EF-9972-E56B4000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3C6-4937-458D-B764-E0492E00DF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03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3B92-5B22-4F00-B2D7-6CC3D2D1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A192-2AD8-4FAC-812C-787B415C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E5712-B255-4D4F-8854-15A830CE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E4A8-1596-4043-9907-FFCC6BCF6CBB}" type="datetimeFigureOut">
              <a:rPr lang="en-SG" smtClean="0"/>
              <a:t>10/12/2020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6FD8-52B0-480C-9311-A82F7E74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D107-7654-472B-A5F9-7334F0A0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3C6-4937-458D-B764-E0492E00DF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62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FA69-EE24-42EA-868F-11BC13B9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C587E-427A-4D0A-ADD3-0948675F6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784B-7D4D-4398-83A7-40D03506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E4A8-1596-4043-9907-FFCC6BCF6CBB}" type="datetimeFigureOut">
              <a:rPr lang="en-SG" smtClean="0"/>
              <a:t>10/12/2020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5EEC0-0EE7-4C4B-B06B-2DDD38F8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46ED-8F5D-4BA3-8FBA-98FF15D9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3C6-4937-458D-B764-E0492E00DF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3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C7FE-9037-4D5B-BBDB-B14BEB44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38B1-0640-4901-BAAE-805CC181B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20D6-5E91-4218-9B37-2A74A361A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76B5-E9F8-4BDD-AC04-3014C805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E4A8-1596-4043-9907-FFCC6BCF6CBB}" type="datetimeFigureOut">
              <a:rPr lang="en-SG" smtClean="0"/>
              <a:t>10/12/2020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C225D-27EB-4FDB-BF14-A8EDAC6A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731D-2756-4DAE-BE53-CEE0C8E7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3C6-4937-458D-B764-E0492E00DF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030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1853-89BA-461E-8879-54B72CC5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06EBF-A176-4CE9-88C6-7D479F69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21C1A-C797-45C0-B472-B556AC0B5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59F9D-8186-4A91-B2F1-EC1ED442A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F96B1-92A4-4D80-90E0-F15CFCF3A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D8EF9-5AF1-43AC-9716-75D24529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E4A8-1596-4043-9907-FFCC6BCF6CBB}" type="datetimeFigureOut">
              <a:rPr lang="en-SG" smtClean="0"/>
              <a:t>10/12/2020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933BC-B83C-4E28-A356-2F666DD7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C64AF-96C1-4EB8-9CA5-5FBBFC9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3C6-4937-458D-B764-E0492E00DF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335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D646-7DBB-42EF-9C90-98FBAD34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16453-6184-4DFF-8E76-F72CB292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E4A8-1596-4043-9907-FFCC6BCF6CBB}" type="datetimeFigureOut">
              <a:rPr lang="en-SG" smtClean="0"/>
              <a:t>10/12/2020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24D11-916A-4118-9C5C-92920453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A9D48-E8C2-40AF-A7E4-72EEBE16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3C6-4937-458D-B764-E0492E00DF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76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8F366-5F7A-45C2-8032-4EB7C362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E4A8-1596-4043-9907-FFCC6BCF6CBB}" type="datetimeFigureOut">
              <a:rPr lang="en-SG" smtClean="0"/>
              <a:t>10/12/2020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4EFF6-7650-47D4-87F2-CB4C6359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4B4AD-4AEE-4C9B-81BB-FC1C6DFE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3C6-4937-458D-B764-E0492E00DF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7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6AF9-790F-4C01-9842-FA04E0F2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D092-D5AB-4127-AACE-38CA22CF5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15EB1-650C-4EF6-8254-6611F3DEA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FA72F-5364-4F26-8B3F-86392353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E4A8-1596-4043-9907-FFCC6BCF6CBB}" type="datetimeFigureOut">
              <a:rPr lang="en-SG" smtClean="0"/>
              <a:t>10/12/2020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DE84F-C1EF-48A0-895F-E1B1AEE6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FE55-76B7-453E-ACE7-46A36F8E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3C6-4937-458D-B764-E0492E00DF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771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4C23-2159-4624-A1F9-302EE2EE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46849-4EB6-4220-A53E-081D65A59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15E3E-0ACD-4C06-8C54-E7D5C5D7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13CBD-91DE-4659-9E2A-397A79DC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E4A8-1596-4043-9907-FFCC6BCF6CBB}" type="datetimeFigureOut">
              <a:rPr lang="en-SG" smtClean="0"/>
              <a:t>10/12/2020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AE99-60DD-4F95-846E-FC0E14FF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26EDB-5487-4E01-B8D0-A1670589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83C6-4937-458D-B764-E0492E00DF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449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3FA8A-973F-47B2-BAD0-1076C03E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06BF-C707-42C8-8D28-986D392C6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68ED-7D18-409C-8CEC-1A19C4896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E4A8-1596-4043-9907-FFCC6BCF6CBB}" type="datetimeFigureOut">
              <a:rPr lang="en-SG" smtClean="0"/>
              <a:t>10/12/2020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F319-85B1-48DA-A3A4-423722BCC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EB4A-E6A9-4984-8545-838BB8B6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83C6-4937-458D-B764-E0492E00DF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11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C595F0-8728-4207-A30F-7AE2DB0FBF04}"/>
              </a:ext>
            </a:extLst>
          </p:cNvPr>
          <p:cNvCxnSpPr>
            <a:cxnSpLocks/>
          </p:cNvCxnSpPr>
          <p:nvPr/>
        </p:nvCxnSpPr>
        <p:spPr>
          <a:xfrm flipH="1">
            <a:off x="3169163" y="1732248"/>
            <a:ext cx="441616" cy="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45A13B4-49D7-41FE-9223-ADA9ED38C71D}"/>
              </a:ext>
            </a:extLst>
          </p:cNvPr>
          <p:cNvSpPr/>
          <p:nvPr/>
        </p:nvSpPr>
        <p:spPr>
          <a:xfrm>
            <a:off x="477917" y="2870052"/>
            <a:ext cx="1548246" cy="1548246"/>
          </a:xfrm>
          <a:prstGeom prst="ellipse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76200">
                <a:solidFill>
                  <a:srgbClr val="FF0000"/>
                </a:solidFill>
              </a:ln>
              <a:effectLst>
                <a:glow rad="25400">
                  <a:schemeClr val="accent1">
                    <a:alpha val="40000"/>
                  </a:schemeClr>
                </a:glow>
                <a:innerShdw>
                  <a:srgbClr val="C00000"/>
                </a:inn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BF0E7E-B517-417D-8FC6-74103D1B4239}"/>
              </a:ext>
            </a:extLst>
          </p:cNvPr>
          <p:cNvSpPr/>
          <p:nvPr/>
        </p:nvSpPr>
        <p:spPr>
          <a:xfrm>
            <a:off x="3487817" y="2870052"/>
            <a:ext cx="1548246" cy="1548246"/>
          </a:xfrm>
          <a:prstGeom prst="ellipse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76200">
                <a:solidFill>
                  <a:srgbClr val="FF0000"/>
                </a:solidFill>
              </a:ln>
              <a:effectLst>
                <a:glow rad="25400">
                  <a:schemeClr val="accent1">
                    <a:alpha val="40000"/>
                  </a:schemeClr>
                </a:glow>
                <a:innerShdw>
                  <a:srgbClr val="C00000"/>
                </a:inn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F4CD2-EF2E-4ED7-A817-8F50560D1E2E}"/>
              </a:ext>
            </a:extLst>
          </p:cNvPr>
          <p:cNvCxnSpPr>
            <a:cxnSpLocks/>
          </p:cNvCxnSpPr>
          <p:nvPr/>
        </p:nvCxnSpPr>
        <p:spPr>
          <a:xfrm flipV="1">
            <a:off x="2264288" y="2489486"/>
            <a:ext cx="1792288" cy="115469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77FDEA-B4C2-4ACC-A6E4-159BAEEC1DD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574409" y="1710817"/>
            <a:ext cx="687531" cy="1159235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C70B8B-1FB5-4600-83D4-76516EE73CA2}"/>
              </a:ext>
            </a:extLst>
          </p:cNvPr>
          <p:cNvCxnSpPr>
            <a:cxnSpLocks/>
          </p:cNvCxnSpPr>
          <p:nvPr/>
        </p:nvCxnSpPr>
        <p:spPr>
          <a:xfrm flipH="1" flipV="1">
            <a:off x="2207354" y="2560923"/>
            <a:ext cx="506233" cy="833438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B50D5C-0C5C-4C0F-933C-CB2CF6BF2D59}"/>
              </a:ext>
            </a:extLst>
          </p:cNvPr>
          <p:cNvCxnSpPr>
            <a:cxnSpLocks/>
          </p:cNvCxnSpPr>
          <p:nvPr/>
        </p:nvCxnSpPr>
        <p:spPr>
          <a:xfrm>
            <a:off x="1898007" y="2560923"/>
            <a:ext cx="618693" cy="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8172FF-02B1-45EE-8218-96B0710706C6}"/>
              </a:ext>
            </a:extLst>
          </p:cNvPr>
          <p:cNvCxnSpPr>
            <a:cxnSpLocks/>
          </p:cNvCxnSpPr>
          <p:nvPr/>
        </p:nvCxnSpPr>
        <p:spPr>
          <a:xfrm>
            <a:off x="1252040" y="3644175"/>
            <a:ext cx="1031297" cy="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D27824-86C2-44DC-87CB-64E784B4DA74}"/>
              </a:ext>
            </a:extLst>
          </p:cNvPr>
          <p:cNvCxnSpPr>
            <a:cxnSpLocks/>
          </p:cNvCxnSpPr>
          <p:nvPr/>
        </p:nvCxnSpPr>
        <p:spPr>
          <a:xfrm>
            <a:off x="4261940" y="2870052"/>
            <a:ext cx="0" cy="774123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42C11C-0484-47E9-845C-3C83DCDFE092}"/>
              </a:ext>
            </a:extLst>
          </p:cNvPr>
          <p:cNvSpPr txBox="1"/>
          <p:nvPr/>
        </p:nvSpPr>
        <p:spPr>
          <a:xfrm>
            <a:off x="4917398" y="2421167"/>
            <a:ext cx="7167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600" b="1" dirty="0">
                <a:solidFill>
                  <a:srgbClr val="002060"/>
                </a:solidFill>
                <a:latin typeface="Blackthorns Demo" pitchFamily="2" charset="0"/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412915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C595F0-8728-4207-A30F-7AE2DB0FBF04}"/>
              </a:ext>
            </a:extLst>
          </p:cNvPr>
          <p:cNvCxnSpPr>
            <a:cxnSpLocks/>
          </p:cNvCxnSpPr>
          <p:nvPr/>
        </p:nvCxnSpPr>
        <p:spPr>
          <a:xfrm flipH="1">
            <a:off x="3886136" y="1544665"/>
            <a:ext cx="441616" cy="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45A13B4-49D7-41FE-9223-ADA9ED38C71D}"/>
              </a:ext>
            </a:extLst>
          </p:cNvPr>
          <p:cNvSpPr/>
          <p:nvPr/>
        </p:nvSpPr>
        <p:spPr>
          <a:xfrm>
            <a:off x="1194890" y="2682469"/>
            <a:ext cx="1548246" cy="1548246"/>
          </a:xfrm>
          <a:prstGeom prst="ellipse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76200">
                <a:solidFill>
                  <a:srgbClr val="FF0000"/>
                </a:solidFill>
              </a:ln>
              <a:effectLst>
                <a:glow rad="25400">
                  <a:schemeClr val="accent1">
                    <a:alpha val="40000"/>
                  </a:schemeClr>
                </a:glow>
                <a:innerShdw>
                  <a:srgbClr val="C00000"/>
                </a:inn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BF0E7E-B517-417D-8FC6-74103D1B4239}"/>
              </a:ext>
            </a:extLst>
          </p:cNvPr>
          <p:cNvSpPr/>
          <p:nvPr/>
        </p:nvSpPr>
        <p:spPr>
          <a:xfrm>
            <a:off x="4204790" y="2682469"/>
            <a:ext cx="1548246" cy="1548246"/>
          </a:xfrm>
          <a:prstGeom prst="ellipse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76200">
                <a:solidFill>
                  <a:srgbClr val="FF0000"/>
                </a:solidFill>
              </a:ln>
              <a:effectLst>
                <a:glow rad="25400">
                  <a:schemeClr val="accent1">
                    <a:alpha val="40000"/>
                  </a:schemeClr>
                </a:glow>
                <a:innerShdw>
                  <a:srgbClr val="C00000"/>
                </a:inn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F4CD2-EF2E-4ED7-A817-8F50560D1E2E}"/>
              </a:ext>
            </a:extLst>
          </p:cNvPr>
          <p:cNvCxnSpPr>
            <a:cxnSpLocks/>
          </p:cNvCxnSpPr>
          <p:nvPr/>
        </p:nvCxnSpPr>
        <p:spPr>
          <a:xfrm flipV="1">
            <a:off x="2981261" y="2301903"/>
            <a:ext cx="1792288" cy="115469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77FDEA-B4C2-4ACC-A6E4-159BAEEC1DD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291382" y="1523234"/>
            <a:ext cx="687531" cy="1159235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C70B8B-1FB5-4600-83D4-76516EE73CA2}"/>
              </a:ext>
            </a:extLst>
          </p:cNvPr>
          <p:cNvCxnSpPr>
            <a:cxnSpLocks/>
          </p:cNvCxnSpPr>
          <p:nvPr/>
        </p:nvCxnSpPr>
        <p:spPr>
          <a:xfrm flipH="1" flipV="1">
            <a:off x="2924327" y="2373340"/>
            <a:ext cx="506233" cy="833438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B50D5C-0C5C-4C0F-933C-CB2CF6BF2D59}"/>
              </a:ext>
            </a:extLst>
          </p:cNvPr>
          <p:cNvCxnSpPr>
            <a:cxnSpLocks/>
          </p:cNvCxnSpPr>
          <p:nvPr/>
        </p:nvCxnSpPr>
        <p:spPr>
          <a:xfrm>
            <a:off x="2614980" y="2373340"/>
            <a:ext cx="618693" cy="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8172FF-02B1-45EE-8218-96B0710706C6}"/>
              </a:ext>
            </a:extLst>
          </p:cNvPr>
          <p:cNvCxnSpPr>
            <a:cxnSpLocks/>
          </p:cNvCxnSpPr>
          <p:nvPr/>
        </p:nvCxnSpPr>
        <p:spPr>
          <a:xfrm>
            <a:off x="1969013" y="3456592"/>
            <a:ext cx="1031297" cy="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D27824-86C2-44DC-87CB-64E784B4DA74}"/>
              </a:ext>
            </a:extLst>
          </p:cNvPr>
          <p:cNvCxnSpPr>
            <a:cxnSpLocks/>
          </p:cNvCxnSpPr>
          <p:nvPr/>
        </p:nvCxnSpPr>
        <p:spPr>
          <a:xfrm>
            <a:off x="4978913" y="2682469"/>
            <a:ext cx="0" cy="774123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42C11C-0484-47E9-845C-3C83DCDFE092}"/>
              </a:ext>
            </a:extLst>
          </p:cNvPr>
          <p:cNvSpPr txBox="1"/>
          <p:nvPr/>
        </p:nvSpPr>
        <p:spPr>
          <a:xfrm>
            <a:off x="1423922" y="3687951"/>
            <a:ext cx="401327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>
                <a:solidFill>
                  <a:srgbClr val="002060"/>
                </a:solidFill>
                <a:latin typeface="Blackthorns Demo" pitchFamily="2" charset="0"/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185490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C595F0-8728-4207-A30F-7AE2DB0FBF04}"/>
              </a:ext>
            </a:extLst>
          </p:cNvPr>
          <p:cNvCxnSpPr>
            <a:cxnSpLocks/>
          </p:cNvCxnSpPr>
          <p:nvPr/>
        </p:nvCxnSpPr>
        <p:spPr>
          <a:xfrm flipH="1">
            <a:off x="5486400" y="1828800"/>
            <a:ext cx="441616" cy="0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glow rad="101600"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45A13B4-49D7-41FE-9223-ADA9ED38C71D}"/>
              </a:ext>
            </a:extLst>
          </p:cNvPr>
          <p:cNvSpPr/>
          <p:nvPr/>
        </p:nvSpPr>
        <p:spPr>
          <a:xfrm>
            <a:off x="2795154" y="2966604"/>
            <a:ext cx="1548246" cy="1548246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</a:schemeClr>
            </a:glo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76200">
                <a:solidFill>
                  <a:schemeClr val="bg1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BF0E7E-B517-417D-8FC6-74103D1B4239}"/>
              </a:ext>
            </a:extLst>
          </p:cNvPr>
          <p:cNvSpPr/>
          <p:nvPr/>
        </p:nvSpPr>
        <p:spPr>
          <a:xfrm>
            <a:off x="5805054" y="2966604"/>
            <a:ext cx="1548246" cy="1548246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</a:schemeClr>
            </a:glo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76200">
                <a:solidFill>
                  <a:schemeClr val="bg1"/>
                </a:solidFill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F4CD2-EF2E-4ED7-A817-8F50560D1E2E}"/>
              </a:ext>
            </a:extLst>
          </p:cNvPr>
          <p:cNvCxnSpPr>
            <a:cxnSpLocks/>
          </p:cNvCxnSpPr>
          <p:nvPr/>
        </p:nvCxnSpPr>
        <p:spPr>
          <a:xfrm flipV="1">
            <a:off x="4581525" y="2586038"/>
            <a:ext cx="1792288" cy="1154690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glow rad="101600"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77FDEA-B4C2-4ACC-A6E4-159BAEEC1DD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891646" y="1807369"/>
            <a:ext cx="687531" cy="1159235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glow rad="101600"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C70B8B-1FB5-4600-83D4-76516EE73CA2}"/>
              </a:ext>
            </a:extLst>
          </p:cNvPr>
          <p:cNvCxnSpPr>
            <a:cxnSpLocks/>
          </p:cNvCxnSpPr>
          <p:nvPr/>
        </p:nvCxnSpPr>
        <p:spPr>
          <a:xfrm flipH="1" flipV="1">
            <a:off x="4524591" y="2657475"/>
            <a:ext cx="506233" cy="833438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glow rad="101600"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B50D5C-0C5C-4C0F-933C-CB2CF6BF2D59}"/>
              </a:ext>
            </a:extLst>
          </p:cNvPr>
          <p:cNvCxnSpPr>
            <a:cxnSpLocks/>
          </p:cNvCxnSpPr>
          <p:nvPr/>
        </p:nvCxnSpPr>
        <p:spPr>
          <a:xfrm>
            <a:off x="4215244" y="2657475"/>
            <a:ext cx="618693" cy="0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glow rad="101600"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8172FF-02B1-45EE-8218-96B0710706C6}"/>
              </a:ext>
            </a:extLst>
          </p:cNvPr>
          <p:cNvCxnSpPr>
            <a:cxnSpLocks/>
          </p:cNvCxnSpPr>
          <p:nvPr/>
        </p:nvCxnSpPr>
        <p:spPr>
          <a:xfrm>
            <a:off x="3569277" y="3740727"/>
            <a:ext cx="1031297" cy="0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glow rad="101600"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D27824-86C2-44DC-87CB-64E784B4DA74}"/>
              </a:ext>
            </a:extLst>
          </p:cNvPr>
          <p:cNvCxnSpPr>
            <a:cxnSpLocks/>
          </p:cNvCxnSpPr>
          <p:nvPr/>
        </p:nvCxnSpPr>
        <p:spPr>
          <a:xfrm>
            <a:off x="6579177" y="2966604"/>
            <a:ext cx="0" cy="774123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glow rad="101600">
              <a:schemeClr val="accent3">
                <a:satMod val="17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42C11C-0484-47E9-845C-3C83DCDFE092}"/>
              </a:ext>
            </a:extLst>
          </p:cNvPr>
          <p:cNvSpPr txBox="1"/>
          <p:nvPr/>
        </p:nvSpPr>
        <p:spPr>
          <a:xfrm>
            <a:off x="3211656" y="3992981"/>
            <a:ext cx="372514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4800" b="1" dirty="0">
                <a:solidFill>
                  <a:srgbClr val="002060"/>
                </a:solidFill>
                <a:latin typeface="Blackthorns Demo" pitchFamily="2" charset="0"/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356552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Blackthorns Demo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Ng</dc:creator>
  <cp:lastModifiedBy>Melissa Ng</cp:lastModifiedBy>
  <cp:revision>9</cp:revision>
  <dcterms:created xsi:type="dcterms:W3CDTF">2020-12-02T10:49:37Z</dcterms:created>
  <dcterms:modified xsi:type="dcterms:W3CDTF">2020-12-10T05:04:27Z</dcterms:modified>
</cp:coreProperties>
</file>