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2.xml" ContentType="application/vnd.openxmlformats-officedocument.presentationml.tags+xml"/>
  <Override PartName="/ppt/tags/tag1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60" r:id="rId2"/>
    <p:sldId id="263" r:id="rId3"/>
    <p:sldId id="265" r:id="rId4"/>
    <p:sldId id="257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27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7E9DA-0DDD-4C91-A8C3-3CA2CC1CB611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DB7CA-7AFD-4087-B8F6-CB25B9C1A4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2310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54400" y="2286001"/>
            <a:ext cx="8240299" cy="1470025"/>
          </a:xfrm>
        </p:spPr>
        <p:txBody>
          <a:bodyPr anchor="t"/>
          <a:lstStyle>
            <a:lvl1pPr algn="r" eaLnBrk="1" latinLnBrk="0" hangingPunct="1">
              <a:defRPr kumimoji="0" lang="pt-BR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3200" y="4038600"/>
            <a:ext cx="6363371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pt-BR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pt-BR"/>
              <a:t>Clique para editar o estilo do subtítulo mestre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4962157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9144000" y="5105400"/>
            <a:ext cx="24384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pt-BR" sz="2000" baseline="0"/>
            </a:lvl1pPr>
          </a:lstStyle>
          <a:p>
            <a:r>
              <a:rPr kumimoji="0" lang="pt-BR"/>
              <a:t>Logotipo da Empresa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2DF2-599F-4364-91CC-6553E33C93CF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8B9D6-3E63-4994-903C-03AE17C6D39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2DF2-599F-4364-91CC-6553E33C93CF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8B9D6-3E63-4994-903C-03AE17C6D39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omente Plano de 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1016000" y="6356351"/>
            <a:ext cx="2844800" cy="365125"/>
          </a:xfrm>
        </p:spPr>
        <p:txBody>
          <a:bodyPr/>
          <a:lstStyle/>
          <a:p>
            <a:fld id="{991B2DF2-599F-4364-91CC-6553E33C93CF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704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0800" y="6356351"/>
            <a:ext cx="2844800" cy="365125"/>
          </a:xfrm>
        </p:spPr>
        <p:txBody>
          <a:bodyPr/>
          <a:lstStyle/>
          <a:p>
            <a:fld id="{6BE8B9D6-3E63-4994-903C-03AE17C6D39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4684632" y="-4705653"/>
            <a:ext cx="2819400" cy="122307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0" y="3048000"/>
            <a:ext cx="5791200" cy="1362075"/>
          </a:xfrm>
        </p:spPr>
        <p:txBody>
          <a:bodyPr anchor="b" anchorCtr="0"/>
          <a:lstStyle>
            <a:lvl1pPr algn="l" eaLnBrk="1" latinLnBrk="0" hangingPunct="1">
              <a:defRPr kumimoji="0" lang="pt-BR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2DF2-599F-4364-91CC-6553E33C93CF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8B9D6-3E63-4994-903C-03AE17C6D398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9042400" y="5334000"/>
            <a:ext cx="2844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pt-BR" sz="1800"/>
            </a:lvl1pPr>
          </a:lstStyle>
          <a:p>
            <a:r>
              <a:rPr kumimoji="0" lang="pt-BR"/>
              <a:t>Logotipo da Empresa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269632"/>
            <a:ext cx="10769600" cy="1143000"/>
          </a:xfrm>
        </p:spPr>
        <p:txBody>
          <a:bodyPr anchor="ctr" anchorCtr="0"/>
          <a:lstStyle>
            <a:lvl1pPr algn="l" eaLnBrk="1" latinLnBrk="0" hangingPunct="1">
              <a:defRPr kumimoji="0" lang="pt-BR"/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596413"/>
            <a:ext cx="107696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pt-BR" sz="3200">
                <a:latin typeface="+mn-lt"/>
              </a:defRPr>
            </a:lvl1pPr>
            <a:lvl2pPr eaLnBrk="1" latinLnBrk="0" hangingPunct="1">
              <a:defRPr kumimoji="0" lang="pt-BR" sz="2800">
                <a:latin typeface="+mn-lt"/>
              </a:defRPr>
            </a:lvl2pPr>
            <a:lvl3pPr eaLnBrk="1" latinLnBrk="0" hangingPunct="1">
              <a:defRPr kumimoji="0" lang="pt-BR" sz="2400">
                <a:latin typeface="+mn-lt"/>
              </a:defRPr>
            </a:lvl3pPr>
            <a:lvl4pPr eaLnBrk="1" latinLnBrk="0" hangingPunct="1">
              <a:defRPr kumimoji="0" lang="pt-BR" sz="2400">
                <a:latin typeface="+mn-lt"/>
              </a:defRPr>
            </a:lvl4pPr>
            <a:lvl5pPr eaLnBrk="1" latinLnBrk="0" hangingPunct="1">
              <a:defRPr kumimoji="0" lang="pt-BR" sz="2400">
                <a:latin typeface="+mn-lt"/>
              </a:defRPr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2DF2-599F-4364-91CC-6553E33C93CF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0800" y="6356351"/>
            <a:ext cx="2844800" cy="365125"/>
          </a:xfrm>
        </p:spPr>
        <p:txBody>
          <a:bodyPr/>
          <a:lstStyle/>
          <a:p>
            <a:fld id="{6BE8B9D6-3E63-4994-903C-03AE17C6D39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1"/>
            <a:ext cx="5384800" cy="4525963"/>
          </a:xfrm>
        </p:spPr>
        <p:txBody>
          <a:bodyPr/>
          <a:lstStyle>
            <a:lvl1pPr eaLnBrk="1" latinLnBrk="0" hangingPunct="1">
              <a:defRPr kumimoji="0" lang="pt-BR" sz="2800"/>
            </a:lvl1pPr>
            <a:lvl2pPr eaLnBrk="1" latinLnBrk="0" hangingPunct="1">
              <a:defRPr kumimoji="0" lang="pt-BR" sz="2400"/>
            </a:lvl2pPr>
            <a:lvl3pPr eaLnBrk="1" latinLnBrk="0" hangingPunct="1">
              <a:defRPr kumimoji="0" lang="pt-BR" sz="2000"/>
            </a:lvl3pPr>
            <a:lvl4pPr eaLnBrk="1" latinLnBrk="0" hangingPunct="1">
              <a:defRPr kumimoji="0" lang="pt-BR" sz="1800"/>
            </a:lvl4pPr>
            <a:lvl5pPr eaLnBrk="1" latinLnBrk="0" hangingPunct="1">
              <a:defRPr kumimoji="0" lang="pt-BR" sz="1800"/>
            </a:lvl5pPr>
            <a:lvl6pPr eaLnBrk="1" latinLnBrk="0" hangingPunct="1">
              <a:defRPr kumimoji="0" lang="pt-BR" sz="1800"/>
            </a:lvl6pPr>
            <a:lvl7pPr eaLnBrk="1" latinLnBrk="0" hangingPunct="1">
              <a:defRPr kumimoji="0" lang="pt-BR" sz="1800"/>
            </a:lvl7pPr>
            <a:lvl8pPr eaLnBrk="1" latinLnBrk="0" hangingPunct="1">
              <a:defRPr kumimoji="0" lang="pt-BR" sz="1800"/>
            </a:lvl8pPr>
            <a:lvl9pPr eaLnBrk="1" latinLnBrk="0" hangingPunct="1">
              <a:defRPr kumimoji="0" lang="pt-BR" sz="18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0" y="1600201"/>
            <a:ext cx="5384800" cy="4525963"/>
          </a:xfrm>
        </p:spPr>
        <p:txBody>
          <a:bodyPr/>
          <a:lstStyle>
            <a:lvl1pPr eaLnBrk="1" latinLnBrk="0" hangingPunct="1">
              <a:defRPr kumimoji="0" lang="pt-BR" sz="2800"/>
            </a:lvl1pPr>
            <a:lvl2pPr eaLnBrk="1" latinLnBrk="0" hangingPunct="1">
              <a:defRPr kumimoji="0" lang="pt-BR" sz="2400"/>
            </a:lvl2pPr>
            <a:lvl3pPr eaLnBrk="1" latinLnBrk="0" hangingPunct="1">
              <a:defRPr kumimoji="0" lang="pt-BR" sz="2000"/>
            </a:lvl3pPr>
            <a:lvl4pPr eaLnBrk="1" latinLnBrk="0" hangingPunct="1">
              <a:defRPr kumimoji="0" lang="pt-BR" sz="1800"/>
            </a:lvl4pPr>
            <a:lvl5pPr eaLnBrk="1" latinLnBrk="0" hangingPunct="1">
              <a:defRPr kumimoji="0" lang="pt-BR" sz="1800"/>
            </a:lvl5pPr>
            <a:lvl6pPr eaLnBrk="1" latinLnBrk="0" hangingPunct="1">
              <a:defRPr kumimoji="0" lang="pt-BR" sz="1800"/>
            </a:lvl6pPr>
            <a:lvl7pPr eaLnBrk="1" latinLnBrk="0" hangingPunct="1">
              <a:defRPr kumimoji="0" lang="pt-BR" sz="1800"/>
            </a:lvl7pPr>
            <a:lvl8pPr eaLnBrk="1" latinLnBrk="0" hangingPunct="1">
              <a:defRPr kumimoji="0" lang="pt-BR" sz="1800"/>
            </a:lvl8pPr>
            <a:lvl9pPr eaLnBrk="1" latinLnBrk="0" hangingPunct="1">
              <a:defRPr kumimoji="0" lang="pt-BR" sz="18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2DF2-599F-4364-91CC-6553E33C93CF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8B9D6-3E63-4994-903C-03AE17C6D39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pt-BR"/>
            </a:lvl1pPr>
          </a:lstStyle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35113"/>
            <a:ext cx="5386917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pt-BR" sz="2400" b="1"/>
            </a:lvl1pPr>
            <a:lvl2pPr marL="457200" indent="0" eaLnBrk="1" latinLnBrk="0" hangingPunct="1">
              <a:buNone/>
              <a:defRPr kumimoji="0" lang="pt-BR" sz="2000" b="1"/>
            </a:lvl2pPr>
            <a:lvl3pPr marL="914400" indent="0" eaLnBrk="1" latinLnBrk="0" hangingPunct="1">
              <a:buNone/>
              <a:defRPr kumimoji="0" lang="pt-BR" sz="1800" b="1"/>
            </a:lvl3pPr>
            <a:lvl4pPr marL="1371600" indent="0" eaLnBrk="1" latinLnBrk="0" hangingPunct="1">
              <a:buNone/>
              <a:defRPr kumimoji="0" lang="pt-BR" sz="1600" b="1"/>
            </a:lvl4pPr>
            <a:lvl5pPr marL="1828800" indent="0" eaLnBrk="1" latinLnBrk="0" hangingPunct="1">
              <a:buNone/>
              <a:defRPr kumimoji="0" lang="pt-BR" sz="1600" b="1"/>
            </a:lvl5pPr>
            <a:lvl6pPr marL="2286000" indent="0" eaLnBrk="1" latinLnBrk="0" hangingPunct="1">
              <a:buNone/>
              <a:defRPr kumimoji="0" lang="pt-BR" sz="1600" b="1"/>
            </a:lvl6pPr>
            <a:lvl7pPr marL="2743200" indent="0" eaLnBrk="1" latinLnBrk="0" hangingPunct="1">
              <a:buNone/>
              <a:defRPr kumimoji="0" lang="pt-BR" sz="1600" b="1"/>
            </a:lvl7pPr>
            <a:lvl8pPr marL="3200400" indent="0" eaLnBrk="1" latinLnBrk="0" hangingPunct="1">
              <a:buNone/>
              <a:defRPr kumimoji="0" lang="pt-BR" sz="1600" b="1"/>
            </a:lvl8pPr>
            <a:lvl9pPr marL="3657600" indent="0" eaLnBrk="1" latinLnBrk="0" hangingPunct="1">
              <a:buNone/>
              <a:defRPr kumimoji="0" lang="pt-BR" sz="1600" b="1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174875"/>
            <a:ext cx="5386917" cy="3951288"/>
          </a:xfrm>
        </p:spPr>
        <p:txBody>
          <a:bodyPr/>
          <a:lstStyle>
            <a:lvl1pPr eaLnBrk="1" latinLnBrk="0" hangingPunct="1">
              <a:defRPr kumimoji="0" lang="pt-BR" sz="2400"/>
            </a:lvl1pPr>
            <a:lvl2pPr eaLnBrk="1" latinLnBrk="0" hangingPunct="1">
              <a:defRPr kumimoji="0" lang="pt-BR" sz="2000"/>
            </a:lvl2pPr>
            <a:lvl3pPr eaLnBrk="1" latinLnBrk="0" hangingPunct="1">
              <a:defRPr kumimoji="0" lang="pt-BR" sz="1800"/>
            </a:lvl3pPr>
            <a:lvl4pPr eaLnBrk="1" latinLnBrk="0" hangingPunct="1">
              <a:defRPr kumimoji="0" lang="pt-BR" sz="1600"/>
            </a:lvl4pPr>
            <a:lvl5pPr eaLnBrk="1" latinLnBrk="0" hangingPunct="1">
              <a:defRPr kumimoji="0" lang="pt-BR" sz="1600"/>
            </a:lvl5pPr>
            <a:lvl6pPr eaLnBrk="1" latinLnBrk="0" hangingPunct="1">
              <a:defRPr kumimoji="0" lang="pt-BR" sz="1600"/>
            </a:lvl6pPr>
            <a:lvl7pPr eaLnBrk="1" latinLnBrk="0" hangingPunct="1">
              <a:defRPr kumimoji="0" lang="pt-BR" sz="1600"/>
            </a:lvl7pPr>
            <a:lvl8pPr eaLnBrk="1" latinLnBrk="0" hangingPunct="1">
              <a:defRPr kumimoji="0" lang="pt-BR" sz="1600"/>
            </a:lvl8pPr>
            <a:lvl9pPr eaLnBrk="1" latinLnBrk="0" hangingPunct="1">
              <a:defRPr kumimoji="0" lang="pt-BR" sz="16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8168" y="1535113"/>
            <a:ext cx="5389033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pt-BR" sz="2400" b="1"/>
            </a:lvl1pPr>
            <a:lvl2pPr marL="457200" indent="0" eaLnBrk="1" latinLnBrk="0" hangingPunct="1">
              <a:buNone/>
              <a:defRPr kumimoji="0" lang="pt-BR" sz="2000" b="1"/>
            </a:lvl2pPr>
            <a:lvl3pPr marL="914400" indent="0" eaLnBrk="1" latinLnBrk="0" hangingPunct="1">
              <a:buNone/>
              <a:defRPr kumimoji="0" lang="pt-BR" sz="1800" b="1"/>
            </a:lvl3pPr>
            <a:lvl4pPr marL="1371600" indent="0" eaLnBrk="1" latinLnBrk="0" hangingPunct="1">
              <a:buNone/>
              <a:defRPr kumimoji="0" lang="pt-BR" sz="1600" b="1"/>
            </a:lvl4pPr>
            <a:lvl5pPr marL="1828800" indent="0" eaLnBrk="1" latinLnBrk="0" hangingPunct="1">
              <a:buNone/>
              <a:defRPr kumimoji="0" lang="pt-BR" sz="1600" b="1"/>
            </a:lvl5pPr>
            <a:lvl6pPr marL="2286000" indent="0" eaLnBrk="1" latinLnBrk="0" hangingPunct="1">
              <a:buNone/>
              <a:defRPr kumimoji="0" lang="pt-BR" sz="1600" b="1"/>
            </a:lvl6pPr>
            <a:lvl7pPr marL="2743200" indent="0" eaLnBrk="1" latinLnBrk="0" hangingPunct="1">
              <a:buNone/>
              <a:defRPr kumimoji="0" lang="pt-BR" sz="1600" b="1"/>
            </a:lvl7pPr>
            <a:lvl8pPr marL="3200400" indent="0" eaLnBrk="1" latinLnBrk="0" hangingPunct="1">
              <a:buNone/>
              <a:defRPr kumimoji="0" lang="pt-BR" sz="1600" b="1"/>
            </a:lvl8pPr>
            <a:lvl9pPr marL="3657600" indent="0" eaLnBrk="1" latinLnBrk="0" hangingPunct="1">
              <a:buNone/>
              <a:defRPr kumimoji="0" lang="pt-BR" sz="1600" b="1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98168" y="2174875"/>
            <a:ext cx="5389033" cy="3951288"/>
          </a:xfrm>
        </p:spPr>
        <p:txBody>
          <a:bodyPr/>
          <a:lstStyle>
            <a:lvl1pPr eaLnBrk="1" latinLnBrk="0" hangingPunct="1">
              <a:defRPr kumimoji="0" lang="pt-BR" sz="2400"/>
            </a:lvl1pPr>
            <a:lvl2pPr eaLnBrk="1" latinLnBrk="0" hangingPunct="1">
              <a:defRPr kumimoji="0" lang="pt-BR" sz="2000"/>
            </a:lvl2pPr>
            <a:lvl3pPr eaLnBrk="1" latinLnBrk="0" hangingPunct="1">
              <a:defRPr kumimoji="0" lang="pt-BR" sz="1800"/>
            </a:lvl3pPr>
            <a:lvl4pPr eaLnBrk="1" latinLnBrk="0" hangingPunct="1">
              <a:defRPr kumimoji="0" lang="pt-BR" sz="1600"/>
            </a:lvl4pPr>
            <a:lvl5pPr eaLnBrk="1" latinLnBrk="0" hangingPunct="1">
              <a:defRPr kumimoji="0" lang="pt-BR" sz="1600"/>
            </a:lvl5pPr>
            <a:lvl6pPr eaLnBrk="1" latinLnBrk="0" hangingPunct="1">
              <a:defRPr kumimoji="0" lang="pt-BR" sz="1600"/>
            </a:lvl6pPr>
            <a:lvl7pPr eaLnBrk="1" latinLnBrk="0" hangingPunct="1">
              <a:defRPr kumimoji="0" lang="pt-BR" sz="1600"/>
            </a:lvl7pPr>
            <a:lvl8pPr eaLnBrk="1" latinLnBrk="0" hangingPunct="1">
              <a:defRPr kumimoji="0" lang="pt-BR" sz="1600"/>
            </a:lvl8pPr>
            <a:lvl9pPr eaLnBrk="1" latinLnBrk="0" hangingPunct="1">
              <a:defRPr kumimoji="0" lang="pt-BR" sz="16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2DF2-599F-4364-91CC-6553E33C93CF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8B9D6-3E63-4994-903C-03AE17C6D39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273050"/>
            <a:ext cx="4011084" cy="1162050"/>
          </a:xfrm>
        </p:spPr>
        <p:txBody>
          <a:bodyPr anchor="b"/>
          <a:lstStyle>
            <a:lvl1pPr algn="l" eaLnBrk="1" latinLnBrk="0" hangingPunct="1">
              <a:defRPr kumimoji="0" lang="pt-BR" sz="2000" b="1"/>
            </a:lvl1pPr>
          </a:lstStyle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1533" y="273051"/>
            <a:ext cx="6815667" cy="5853113"/>
          </a:xfrm>
        </p:spPr>
        <p:txBody>
          <a:bodyPr/>
          <a:lstStyle>
            <a:lvl1pPr eaLnBrk="1" latinLnBrk="0" hangingPunct="1">
              <a:defRPr kumimoji="0" lang="pt-BR" sz="3200"/>
            </a:lvl1pPr>
            <a:lvl2pPr eaLnBrk="1" latinLnBrk="0" hangingPunct="1">
              <a:defRPr kumimoji="0" lang="pt-BR" sz="2800"/>
            </a:lvl2pPr>
            <a:lvl3pPr eaLnBrk="1" latinLnBrk="0" hangingPunct="1">
              <a:defRPr kumimoji="0" lang="pt-BR" sz="2400"/>
            </a:lvl3pPr>
            <a:lvl4pPr eaLnBrk="1" latinLnBrk="0" hangingPunct="1">
              <a:defRPr kumimoji="0" lang="pt-BR" sz="2000"/>
            </a:lvl4pPr>
            <a:lvl5pPr eaLnBrk="1" latinLnBrk="0" hangingPunct="1">
              <a:defRPr kumimoji="0" lang="pt-BR" sz="2000"/>
            </a:lvl5pPr>
            <a:lvl6pPr eaLnBrk="1" latinLnBrk="0" hangingPunct="1">
              <a:defRPr kumimoji="0" lang="pt-BR" sz="2000"/>
            </a:lvl6pPr>
            <a:lvl7pPr eaLnBrk="1" latinLnBrk="0" hangingPunct="1">
              <a:defRPr kumimoji="0" lang="pt-BR" sz="2000"/>
            </a:lvl7pPr>
            <a:lvl8pPr eaLnBrk="1" latinLnBrk="0" hangingPunct="1">
              <a:defRPr kumimoji="0" lang="pt-BR" sz="2000"/>
            </a:lvl8pPr>
            <a:lvl9pPr eaLnBrk="1" latinLnBrk="0" hangingPunct="1">
              <a:defRPr kumimoji="0" lang="pt-BR" sz="20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1435101"/>
            <a:ext cx="4011084" cy="4691063"/>
          </a:xfrm>
        </p:spPr>
        <p:txBody>
          <a:bodyPr/>
          <a:lstStyle>
            <a:lvl1pPr marL="0" indent="0" eaLnBrk="1" latinLnBrk="0" hangingPunct="1">
              <a:buNone/>
              <a:defRPr kumimoji="0" lang="pt-BR" sz="1400"/>
            </a:lvl1pPr>
            <a:lvl2pPr marL="457200" indent="0" eaLnBrk="1" latinLnBrk="0" hangingPunct="1">
              <a:buNone/>
              <a:defRPr kumimoji="0" lang="pt-BR" sz="1200"/>
            </a:lvl2pPr>
            <a:lvl3pPr marL="914400" indent="0" eaLnBrk="1" latinLnBrk="0" hangingPunct="1">
              <a:buNone/>
              <a:defRPr kumimoji="0" lang="pt-BR" sz="1000"/>
            </a:lvl3pPr>
            <a:lvl4pPr marL="1371600" indent="0" eaLnBrk="1" latinLnBrk="0" hangingPunct="1">
              <a:buNone/>
              <a:defRPr kumimoji="0" lang="pt-BR" sz="900"/>
            </a:lvl4pPr>
            <a:lvl5pPr marL="1828800" indent="0" eaLnBrk="1" latinLnBrk="0" hangingPunct="1">
              <a:buNone/>
              <a:defRPr kumimoji="0" lang="pt-BR" sz="900"/>
            </a:lvl5pPr>
            <a:lvl6pPr marL="2286000" indent="0" eaLnBrk="1" latinLnBrk="0" hangingPunct="1">
              <a:buNone/>
              <a:defRPr kumimoji="0" lang="pt-BR" sz="900"/>
            </a:lvl6pPr>
            <a:lvl7pPr marL="2743200" indent="0" eaLnBrk="1" latinLnBrk="0" hangingPunct="1">
              <a:buNone/>
              <a:defRPr kumimoji="0" lang="pt-BR" sz="900"/>
            </a:lvl7pPr>
            <a:lvl8pPr marL="3200400" indent="0" eaLnBrk="1" latinLnBrk="0" hangingPunct="1">
              <a:buNone/>
              <a:defRPr kumimoji="0" lang="pt-BR" sz="900"/>
            </a:lvl8pPr>
            <a:lvl9pPr marL="3657600" indent="0" eaLnBrk="1" latinLnBrk="0" hangingPunct="1">
              <a:buNone/>
              <a:defRPr kumimoji="0" lang="pt-BR" sz="9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2DF2-599F-4364-91CC-6553E33C93CF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8B9D6-3E63-4994-903C-03AE17C6D39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 eaLnBrk="1" latinLnBrk="0" hangingPunct="1">
              <a:defRPr kumimoji="0" lang="pt-BR" sz="2000" b="1"/>
            </a:lvl1pPr>
          </a:lstStyle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 eaLnBrk="1" latinLnBrk="0" hangingPunct="1">
              <a:buNone/>
              <a:defRPr kumimoji="0" lang="pt-BR" sz="3200"/>
            </a:lvl1pPr>
            <a:lvl2pPr marL="457200" indent="0" eaLnBrk="1" latinLnBrk="0" hangingPunct="1">
              <a:buNone/>
              <a:defRPr kumimoji="0" lang="pt-BR" sz="2800"/>
            </a:lvl2pPr>
            <a:lvl3pPr marL="914400" indent="0" eaLnBrk="1" latinLnBrk="0" hangingPunct="1">
              <a:buNone/>
              <a:defRPr kumimoji="0" lang="pt-BR" sz="2400"/>
            </a:lvl3pPr>
            <a:lvl4pPr marL="1371600" indent="0" eaLnBrk="1" latinLnBrk="0" hangingPunct="1">
              <a:buNone/>
              <a:defRPr kumimoji="0" lang="pt-BR" sz="2000"/>
            </a:lvl4pPr>
            <a:lvl5pPr marL="1828800" indent="0" eaLnBrk="1" latinLnBrk="0" hangingPunct="1">
              <a:buNone/>
              <a:defRPr kumimoji="0" lang="pt-BR" sz="2000"/>
            </a:lvl5pPr>
            <a:lvl6pPr marL="2286000" indent="0" eaLnBrk="1" latinLnBrk="0" hangingPunct="1">
              <a:buNone/>
              <a:defRPr kumimoji="0" lang="pt-BR" sz="2000"/>
            </a:lvl6pPr>
            <a:lvl7pPr marL="2743200" indent="0" eaLnBrk="1" latinLnBrk="0" hangingPunct="1">
              <a:buNone/>
              <a:defRPr kumimoji="0" lang="pt-BR" sz="2000"/>
            </a:lvl7pPr>
            <a:lvl8pPr marL="3200400" indent="0" eaLnBrk="1" latinLnBrk="0" hangingPunct="1">
              <a:buNone/>
              <a:defRPr kumimoji="0" lang="pt-BR" sz="2000"/>
            </a:lvl8pPr>
            <a:lvl9pPr marL="3657600" indent="0" eaLnBrk="1" latinLnBrk="0" hangingPunct="1">
              <a:buNone/>
              <a:defRPr kumimoji="0" lang="pt-BR" sz="2000"/>
            </a:lvl9pPr>
          </a:lstStyle>
          <a:p>
            <a:pPr eaLnBrk="1" latinLnBrk="0" hangingPunct="1"/>
            <a:r>
              <a:rPr lang="pt-BR"/>
              <a:t>Clique no ícone para adicionar uma imagem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 eaLnBrk="1" latinLnBrk="0" hangingPunct="1">
              <a:buNone/>
              <a:defRPr kumimoji="0" lang="pt-BR" sz="1400"/>
            </a:lvl1pPr>
            <a:lvl2pPr marL="457200" indent="0" eaLnBrk="1" latinLnBrk="0" hangingPunct="1">
              <a:buNone/>
              <a:defRPr kumimoji="0" lang="pt-BR" sz="1200"/>
            </a:lvl2pPr>
            <a:lvl3pPr marL="914400" indent="0" eaLnBrk="1" latinLnBrk="0" hangingPunct="1">
              <a:buNone/>
              <a:defRPr kumimoji="0" lang="pt-BR" sz="1000"/>
            </a:lvl3pPr>
            <a:lvl4pPr marL="1371600" indent="0" eaLnBrk="1" latinLnBrk="0" hangingPunct="1">
              <a:buNone/>
              <a:defRPr kumimoji="0" lang="pt-BR" sz="900"/>
            </a:lvl4pPr>
            <a:lvl5pPr marL="1828800" indent="0" eaLnBrk="1" latinLnBrk="0" hangingPunct="1">
              <a:buNone/>
              <a:defRPr kumimoji="0" lang="pt-BR" sz="900"/>
            </a:lvl5pPr>
            <a:lvl6pPr marL="2286000" indent="0" eaLnBrk="1" latinLnBrk="0" hangingPunct="1">
              <a:buNone/>
              <a:defRPr kumimoji="0" lang="pt-BR" sz="900"/>
            </a:lvl6pPr>
            <a:lvl7pPr marL="2743200" indent="0" eaLnBrk="1" latinLnBrk="0" hangingPunct="1">
              <a:buNone/>
              <a:defRPr kumimoji="0" lang="pt-BR" sz="900"/>
            </a:lvl7pPr>
            <a:lvl8pPr marL="3200400" indent="0" eaLnBrk="1" latinLnBrk="0" hangingPunct="1">
              <a:buNone/>
              <a:defRPr kumimoji="0" lang="pt-BR" sz="900"/>
            </a:lvl8pPr>
            <a:lvl9pPr marL="3657600" indent="0" eaLnBrk="1" latinLnBrk="0" hangingPunct="1">
              <a:buNone/>
              <a:defRPr kumimoji="0" lang="pt-BR" sz="9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2DF2-599F-4364-91CC-6553E33C93CF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8B9D6-3E63-4994-903C-03AE17C6D39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2DF2-599F-4364-91CC-6553E33C93CF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8B9D6-3E63-4994-903C-03AE17C6D39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39"/>
            <a:ext cx="2743200" cy="5851525"/>
          </a:xfrm>
        </p:spPr>
        <p:txBody>
          <a:bodyPr vert="eaVert"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0" y="274639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2DF2-599F-4364-91CC-6553E33C93CF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8B9D6-3E63-4994-903C-03AE17C6D39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0" y="274638"/>
            <a:ext cx="1076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1600201"/>
            <a:ext cx="1076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60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B2DF2-599F-4364-91CC-6553E33C93CF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704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408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8B9D6-3E63-4994-903C-03AE17C6D398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03199" y="-109183"/>
            <a:ext cx="1091609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kumimoji="0" lang="pt-B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pt-B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pt-BR"/>
      </a:defPPr>
      <a:lvl1pPr marL="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diagrams.net/" TargetMode="External"/><Relationship Id="rId2" Type="http://schemas.openxmlformats.org/officeDocument/2006/relationships/hyperlink" Target="http://www.sis4.com/brModelo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FAD15-6C5A-43E9-A151-99B1D31B9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BAF33-BE9A-4583-B130-683D965AC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15000"/>
              </a:lnSpc>
              <a:spcAft>
                <a:spcPts val="600"/>
              </a:spcAft>
              <a:buNone/>
            </a:pPr>
            <a:r>
              <a:rPr lang="pt-PT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Pré-requisitos</a:t>
            </a:r>
            <a:r>
              <a:rPr lang="pt-PT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600"/>
              </a:spcAft>
              <a:buFont typeface="+mj-lt"/>
              <a:buAutoNum type="alphaLcParenR"/>
              <a:tabLst>
                <a:tab pos="457200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Baixar e instarlar o BRModelo. Link do programa: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lnSpc>
                <a:spcPct val="115000"/>
              </a:lnSpc>
              <a:spcAft>
                <a:spcPts val="600"/>
              </a:spcAft>
            </a:pPr>
            <a:r>
              <a:rPr lang="pt-PT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http://www.sis4.com/brModelo/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600"/>
              </a:spcAft>
              <a:buFont typeface="+mj-lt"/>
              <a:buAutoNum type="alphaLcParenR"/>
              <a:tabLst>
                <a:tab pos="457200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 ter acesso ao Draw.io, link: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lnSpc>
                <a:spcPct val="115000"/>
              </a:lnSpc>
              <a:spcAft>
                <a:spcPts val="600"/>
              </a:spcAft>
            </a:pPr>
            <a:r>
              <a:rPr lang="pt-PT" sz="1800" u="sng" dirty="0">
                <a:solidFill>
                  <a:srgbClr val="0000FF"/>
                </a:solidFill>
                <a:effectLst/>
                <a:latin typeface="Times New Roman;Times New Roman"/>
                <a:ea typeface="Times New Roman" panose="02020603050405020304" pitchFamily="18" charset="0"/>
                <a:hlinkClick r:id="rId3"/>
              </a:rPr>
              <a:t>https://app.diagrams.net/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363237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BF903-BD7B-4BE2-B96B-67B8C9BE8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18247-5D0B-4262-BE94-A148F5B4A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Hollywood possui diversos estúdios cinematográficos, cada um caracterizado por um nome único, um dono, data de fundação, e o faturamento do ano anterior.</a:t>
            </a:r>
          </a:p>
          <a:p>
            <a:r>
              <a:rPr lang="pt-BR" dirty="0"/>
              <a:t>Estes estúdios produzem filmes que possuem um nome único, o número de meses que levou sendo feito, o ano de lançamento, o número do “copyright”, e o custo total do filme. </a:t>
            </a:r>
          </a:p>
          <a:p>
            <a:r>
              <a:rPr lang="pt-BR" dirty="0"/>
              <a:t>Em cada filme atuam atores, que possuem um nome artístico único, um CPF, uma nacionalidade, idade e sexo. Além disso, existem tipos de papel que um ator é indiciado. </a:t>
            </a:r>
          </a:p>
          <a:p>
            <a:r>
              <a:rPr lang="pt-BR" dirty="0"/>
              <a:t>Um tipo de papel tem um tipo físico aconselhável (</a:t>
            </a:r>
            <a:r>
              <a:rPr lang="pt-BR" dirty="0" err="1"/>
              <a:t>ex</a:t>
            </a:r>
            <a:r>
              <a:rPr lang="pt-BR" dirty="0"/>
              <a:t>: avó, mocinha jovem, galã com idade avançada, adolescente) e um ator pode ter um ou mais tipos físicos para o qual é indicado.</a:t>
            </a:r>
          </a:p>
          <a:p>
            <a:r>
              <a:rPr lang="pt-BR" dirty="0"/>
              <a:t>Em cada filme onde atua, um ator ganha um cachê, e desempenha um personagem que possui um nome. </a:t>
            </a:r>
          </a:p>
          <a:p>
            <a:r>
              <a:rPr lang="pt-BR" dirty="0"/>
              <a:t>Estúdios podem existir mesmo que ainda não tiverem produzido um filme, mas só são considerados atores que já atuaram em, pelo menos um filme.</a:t>
            </a:r>
          </a:p>
        </p:txBody>
      </p:sp>
    </p:spTree>
    <p:extLst>
      <p:ext uri="{BB962C8B-B14F-4D97-AF65-F5344CB8AC3E}">
        <p14:creationId xmlns:p14="http://schemas.microsoft.com/office/powerpoint/2010/main" val="4204532300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9653A-7027-405D-84BF-F36AE0E7A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EAA54-0C39-44BB-AA75-CD39FBFF3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dirty="0"/>
              <a:t>Um pequeno país resolveu informatizar sua única delegacia de polícia para criar um banco de dados onde os criminosos deverão ser fichados, sendo que as suas vítimas também deverão ser cadastradas.</a:t>
            </a:r>
          </a:p>
          <a:p>
            <a:pPr marL="0" indent="0">
              <a:buNone/>
            </a:pPr>
            <a:r>
              <a:rPr lang="pt-BR" dirty="0"/>
              <a:t>No caso de criminosos que utilizem armas, estas deverão ser cadastradas e relacionadas ao crime cometido para possível utilização no julgamento do criminoso.</a:t>
            </a:r>
          </a:p>
          <a:p>
            <a:pPr marL="0" indent="0">
              <a:buNone/>
            </a:pPr>
            <a:r>
              <a:rPr lang="pt-BR" dirty="0"/>
              <a:t>O sistema, além de fornecer dados pessoais dos criminosos, das vítimas e das armas, também deve possibilitar saber:</a:t>
            </a:r>
          </a:p>
          <a:p>
            <a:r>
              <a:rPr lang="pt-BR" dirty="0"/>
              <a:t>Quais crimes um determinado criminoso cometeu, lembrando que um crime pode ser cometido por mais de um criminoso;</a:t>
            </a:r>
          </a:p>
          <a:p>
            <a:r>
              <a:rPr lang="pt-BR" dirty="0"/>
              <a:t>Quais crimes uma determinada vítima sofreu, lembrando que várias vítimas podem ter sofrido um mesmo crime;</a:t>
            </a:r>
          </a:p>
          <a:p>
            <a:r>
              <a:rPr lang="pt-BR" dirty="0"/>
              <a:t>Uma vítima possui nome, telefone e CPF;</a:t>
            </a:r>
          </a:p>
          <a:p>
            <a:r>
              <a:rPr lang="pt-BR" dirty="0"/>
              <a:t>Um crime tem uma data, descrição, local (logradouro, bairro, cidade e estado) e um boletim de ocorrência (único);</a:t>
            </a:r>
          </a:p>
          <a:p>
            <a:r>
              <a:rPr lang="pt-BR" dirty="0"/>
              <a:t>Um criminoso tem um CPF e um nome;</a:t>
            </a:r>
          </a:p>
          <a:p>
            <a:r>
              <a:rPr lang="pt-BR" dirty="0"/>
              <a:t>A arma tem um registro, calibre, modelo e fabricante.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835738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7408" y="44624"/>
            <a:ext cx="9793088" cy="936104"/>
          </a:xfrm>
        </p:spPr>
        <p:txBody>
          <a:bodyPr>
            <a:noAutofit/>
          </a:bodyPr>
          <a:lstStyle/>
          <a:p>
            <a:r>
              <a:rPr lang="pt-BR" sz="3600" dirty="0"/>
              <a:t>Exercício 3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dirty="0"/>
              <a:t>Banco de Dados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4</a:t>
            </a:fld>
            <a:endParaRPr kumimoji="0" lang="pt-BR" dirty="0"/>
          </a:p>
        </p:txBody>
      </p:sp>
      <p:sp>
        <p:nvSpPr>
          <p:cNvPr id="38" name="Rectangle 3"/>
          <p:cNvSpPr txBox="1">
            <a:spLocks noChangeArrowheads="1"/>
          </p:cNvSpPr>
          <p:nvPr/>
        </p:nvSpPr>
        <p:spPr>
          <a:xfrm>
            <a:off x="839416" y="908720"/>
            <a:ext cx="11161240" cy="1512168"/>
          </a:xfrm>
          <a:prstGeom prst="rect">
            <a:avLst/>
          </a:prstGeom>
        </p:spPr>
        <p:txBody>
          <a:bodyPr vert="horz" lIns="91431" tIns="45715" rIns="91431" bIns="45715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pt-B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Sem usar atributos  opcionais, nem atributos multivalorados construa um DER que contenhas as mesmas informações do DER abaixo</a:t>
            </a:r>
          </a:p>
        </p:txBody>
      </p:sp>
      <p:grpSp>
        <p:nvGrpSpPr>
          <p:cNvPr id="29" name="Grupo 28"/>
          <p:cNvGrpSpPr/>
          <p:nvPr/>
        </p:nvGrpSpPr>
        <p:grpSpPr>
          <a:xfrm>
            <a:off x="2495600" y="2679606"/>
            <a:ext cx="4372692" cy="919069"/>
            <a:chOff x="827584" y="2060848"/>
            <a:chExt cx="5051954" cy="1288319"/>
          </a:xfrm>
        </p:grpSpPr>
        <p:sp>
          <p:nvSpPr>
            <p:cNvPr id="30" name="Retângulo 29"/>
            <p:cNvSpPr/>
            <p:nvPr/>
          </p:nvSpPr>
          <p:spPr>
            <a:xfrm>
              <a:off x="827584" y="2060848"/>
              <a:ext cx="2427792" cy="115141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Pessoa</a:t>
              </a:r>
            </a:p>
          </p:txBody>
        </p:sp>
        <p:grpSp>
          <p:nvGrpSpPr>
            <p:cNvPr id="31" name="Grupo 30"/>
            <p:cNvGrpSpPr/>
            <p:nvPr/>
          </p:nvGrpSpPr>
          <p:grpSpPr>
            <a:xfrm>
              <a:off x="3258425" y="2132856"/>
              <a:ext cx="1865934" cy="517717"/>
              <a:chOff x="5868144" y="2154342"/>
              <a:chExt cx="1865934" cy="517717"/>
            </a:xfrm>
          </p:grpSpPr>
          <p:cxnSp>
            <p:nvCxnSpPr>
              <p:cNvPr id="44" name="Conector reto 43"/>
              <p:cNvCxnSpPr/>
              <p:nvPr/>
            </p:nvCxnSpPr>
            <p:spPr>
              <a:xfrm flipH="1">
                <a:off x="5868144" y="2340337"/>
                <a:ext cx="779773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Fluxograma: Conector 44"/>
              <p:cNvSpPr/>
              <p:nvPr/>
            </p:nvSpPr>
            <p:spPr>
              <a:xfrm>
                <a:off x="6623773" y="2276872"/>
                <a:ext cx="140000" cy="135473"/>
              </a:xfrm>
              <a:prstGeom prst="flowChartConnector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6" name="CaixaDeTexto 45"/>
              <p:cNvSpPr txBox="1"/>
              <p:nvPr/>
            </p:nvSpPr>
            <p:spPr>
              <a:xfrm>
                <a:off x="6763992" y="2154342"/>
                <a:ext cx="970086" cy="51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/>
                  <a:t>Código</a:t>
                </a:r>
              </a:p>
            </p:txBody>
          </p:sp>
        </p:grpSp>
        <p:grpSp>
          <p:nvGrpSpPr>
            <p:cNvPr id="32" name="Grupo 31"/>
            <p:cNvGrpSpPr/>
            <p:nvPr/>
          </p:nvGrpSpPr>
          <p:grpSpPr>
            <a:xfrm>
              <a:off x="3258425" y="2492896"/>
              <a:ext cx="1777780" cy="517717"/>
              <a:chOff x="5868144" y="2154342"/>
              <a:chExt cx="1777780" cy="517717"/>
            </a:xfrm>
          </p:grpSpPr>
          <p:cxnSp>
            <p:nvCxnSpPr>
              <p:cNvPr id="37" name="Conector reto 36"/>
              <p:cNvCxnSpPr/>
              <p:nvPr/>
            </p:nvCxnSpPr>
            <p:spPr>
              <a:xfrm flipH="1">
                <a:off x="5868144" y="2340337"/>
                <a:ext cx="779773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Fluxograma: Conector 41"/>
              <p:cNvSpPr/>
              <p:nvPr/>
            </p:nvSpPr>
            <p:spPr>
              <a:xfrm>
                <a:off x="6623773" y="2276872"/>
                <a:ext cx="140000" cy="135473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3" name="CaixaDeTexto 42"/>
              <p:cNvSpPr txBox="1"/>
              <p:nvPr/>
            </p:nvSpPr>
            <p:spPr>
              <a:xfrm>
                <a:off x="6763993" y="2154342"/>
                <a:ext cx="881931" cy="51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/>
                  <a:t>Nome</a:t>
                </a:r>
              </a:p>
            </p:txBody>
          </p:sp>
        </p:grpSp>
        <p:grpSp>
          <p:nvGrpSpPr>
            <p:cNvPr id="33" name="Grupo 32"/>
            <p:cNvGrpSpPr/>
            <p:nvPr/>
          </p:nvGrpSpPr>
          <p:grpSpPr>
            <a:xfrm>
              <a:off x="3258425" y="2831450"/>
              <a:ext cx="2621113" cy="517717"/>
              <a:chOff x="5868144" y="2154342"/>
              <a:chExt cx="2621113" cy="517717"/>
            </a:xfrm>
          </p:grpSpPr>
          <p:cxnSp>
            <p:nvCxnSpPr>
              <p:cNvPr id="34" name="Conector reto 33"/>
              <p:cNvCxnSpPr/>
              <p:nvPr/>
            </p:nvCxnSpPr>
            <p:spPr>
              <a:xfrm flipH="1">
                <a:off x="5868144" y="2340337"/>
                <a:ext cx="779773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Fluxograma: Conector 34"/>
              <p:cNvSpPr/>
              <p:nvPr/>
            </p:nvSpPr>
            <p:spPr>
              <a:xfrm>
                <a:off x="6623773" y="2276872"/>
                <a:ext cx="140000" cy="135473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6" name="CaixaDeTexto 35"/>
              <p:cNvSpPr txBox="1"/>
              <p:nvPr/>
            </p:nvSpPr>
            <p:spPr>
              <a:xfrm>
                <a:off x="6763992" y="2154342"/>
                <a:ext cx="1725265" cy="51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/>
                  <a:t>Telefone (0,n)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9203110"/>
      </p:ext>
    </p:extLst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ChuQ9mrn7ncHkUb4wJD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heme/theme1.xml><?xml version="1.0" encoding="utf-8"?>
<a:theme xmlns:a="http://schemas.openxmlformats.org/drawingml/2006/main" name="Treina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A2AEFF39B9F99468665713A901B7768" ma:contentTypeVersion="8" ma:contentTypeDescription="Crie um novo documento." ma:contentTypeScope="" ma:versionID="feda359ecf40ab9f78a21ef1b44974f8">
  <xsd:schema xmlns:xsd="http://www.w3.org/2001/XMLSchema" xmlns:xs="http://www.w3.org/2001/XMLSchema" xmlns:p="http://schemas.microsoft.com/office/2006/metadata/properties" xmlns:ns2="6a80cb15-7465-47aa-a63c-7a59dfae59a1" xmlns:ns3="87752c31-c457-46b4-b29d-2800d9f628fb" targetNamespace="http://schemas.microsoft.com/office/2006/metadata/properties" ma:root="true" ma:fieldsID="526da16609a585ab5bbd6dd518c0c460" ns2:_="" ns3:_="">
    <xsd:import namespace="6a80cb15-7465-47aa-a63c-7a59dfae59a1"/>
    <xsd:import namespace="87752c31-c457-46b4-b29d-2800d9f628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80cb15-7465-47aa-a63c-7a59dfae59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752c31-c457-46b4-b29d-2800d9f628fb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8bdeb8af-2351-4d98-9a3a-9c3e330ce810}" ma:internalName="TaxCatchAll" ma:showField="CatchAllData" ma:web="87752c31-c457-46b4-b29d-2800d9f628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7752c31-c457-46b4-b29d-2800d9f628fb" xsi:nil="true"/>
    <lcf76f155ced4ddcb4097134ff3c332f xmlns="6a80cb15-7465-47aa-a63c-7a59dfae59a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60758A9-B8AE-41BE-BC87-86A4022EBFB6}"/>
</file>

<file path=customXml/itemProps2.xml><?xml version="1.0" encoding="utf-8"?>
<ds:datastoreItem xmlns:ds="http://schemas.openxmlformats.org/officeDocument/2006/customXml" ds:itemID="{949D27CA-81FC-4150-822A-42484159E485}"/>
</file>

<file path=customXml/itemProps3.xml><?xml version="1.0" encoding="utf-8"?>
<ds:datastoreItem xmlns:ds="http://schemas.openxmlformats.org/officeDocument/2006/customXml" ds:itemID="{3F6247B0-D805-488F-9C6A-8745EB89BA8F}"/>
</file>

<file path=docProps/app.xml><?xml version="1.0" encoding="utf-8"?>
<Properties xmlns="http://schemas.openxmlformats.org/officeDocument/2006/extended-properties" xmlns:vt="http://schemas.openxmlformats.org/officeDocument/2006/docPropsVTypes">
  <Template>BD_00</Template>
  <TotalTime>59</TotalTime>
  <Words>443</Words>
  <Application>Microsoft Office PowerPoint</Application>
  <PresentationFormat>Widescreen</PresentationFormat>
  <Paragraphs>32</Paragraphs>
  <Slides>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Calibri</vt:lpstr>
      <vt:lpstr>Georgia</vt:lpstr>
      <vt:lpstr>Times New Roman</vt:lpstr>
      <vt:lpstr>Times New Roman;Times New Roman</vt:lpstr>
      <vt:lpstr>Treinamento</vt:lpstr>
      <vt:lpstr>Exercícios</vt:lpstr>
      <vt:lpstr>Exercício 1</vt:lpstr>
      <vt:lpstr>Exercício 2</vt:lpstr>
      <vt:lpstr>Exercício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 4.2</dc:title>
  <dc:creator>Alecio</dc:creator>
  <cp:lastModifiedBy>ALECIO APARECIDO PRETO DE GODOI</cp:lastModifiedBy>
  <cp:revision>42</cp:revision>
  <dcterms:created xsi:type="dcterms:W3CDTF">2014-02-26T17:52:25Z</dcterms:created>
  <dcterms:modified xsi:type="dcterms:W3CDTF">2021-08-25T20:19:05Z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0x0101002A2AEFF39B9F99468665713A901B7768</vt:lpwstr>
  </property>
</Properties>
</file>