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1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0" r:id="rId14"/>
    <p:sldId id="261" r:id="rId1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4DE81-99FF-944E-9C69-3A5EFC18925A}" type="datetimeFigureOut">
              <a:rPr lang="de-DE" smtClean="0"/>
              <a:t>26.11.14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937C1-CEB9-C443-9A25-2C3A71ABEF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Mittwoch, 26. November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03E8-CF71-8F4B-8B4E-92ADC2BF80FD}" type="datetimeFigureOut">
              <a:rPr lang="de-DE" smtClean="0"/>
              <a:t>26.11.14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8FF9-501C-254E-B86D-007B20E473F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03E8-CF71-8F4B-8B4E-92ADC2BF80FD}" type="datetimeFigureOut">
              <a:rPr lang="de-DE" smtClean="0"/>
              <a:t>26.11.14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8FF9-501C-254E-B86D-007B20E473F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03E8-CF71-8F4B-8B4E-92ADC2BF80FD}" type="datetimeFigureOut">
              <a:rPr lang="de-DE" smtClean="0"/>
              <a:t>26.11.14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8FF9-501C-254E-B86D-007B20E473F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Mittwoch, 26. November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03E8-CF71-8F4B-8B4E-92ADC2BF80FD}" type="datetimeFigureOut">
              <a:rPr lang="de-DE" smtClean="0"/>
              <a:t>26.11.14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8FF9-501C-254E-B86D-007B20E473F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03E8-CF71-8F4B-8B4E-92ADC2BF80FD}" type="datetimeFigureOut">
              <a:rPr lang="de-DE" smtClean="0"/>
              <a:t>26.11.14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8FF9-501C-254E-B86D-007B20E473F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03E8-CF71-8F4B-8B4E-92ADC2BF80FD}" type="datetimeFigureOut">
              <a:rPr lang="de-DE" smtClean="0"/>
              <a:t>26.11.14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8FF9-501C-254E-B86D-007B20E473F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03E8-CF71-8F4B-8B4E-92ADC2BF80FD}" type="datetimeFigureOut">
              <a:rPr lang="de-DE" smtClean="0"/>
              <a:t>26.11.14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8FF9-501C-254E-B86D-007B20E473F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03E8-CF71-8F4B-8B4E-92ADC2BF80FD}" type="datetimeFigureOut">
              <a:rPr lang="de-DE" smtClean="0"/>
              <a:t>26.11.14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8FF9-501C-254E-B86D-007B20E473F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03E8-CF71-8F4B-8B4E-92ADC2BF80FD}" type="datetimeFigureOut">
              <a:rPr lang="de-DE" smtClean="0"/>
              <a:t>26.11.14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8FF9-501C-254E-B86D-007B20E473F2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6703E8-CF71-8F4B-8B4E-92ADC2BF80FD}" type="datetimeFigureOut">
              <a:rPr lang="de-DE" smtClean="0"/>
              <a:t>26.11.14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C288FF9-501C-254E-B86D-007B20E473F2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42473" y="4907531"/>
            <a:ext cx="5311281" cy="1821530"/>
          </a:xfrm>
        </p:spPr>
        <p:txBody>
          <a:bodyPr>
            <a:normAutofit/>
          </a:bodyPr>
          <a:lstStyle/>
          <a:p>
            <a:pPr lvl="1" algn="l"/>
            <a:r>
              <a:rPr lang="de-DE" sz="1800" dirty="0" smtClean="0"/>
              <a:t>Gruppe 13</a:t>
            </a:r>
          </a:p>
          <a:p>
            <a:pPr lvl="1" algn="l"/>
            <a:r>
              <a:rPr lang="de-DE" sz="1800" dirty="0" smtClean="0"/>
              <a:t>Name: Meltem </a:t>
            </a:r>
            <a:r>
              <a:rPr lang="de-DE" sz="1800" dirty="0" err="1" smtClean="0"/>
              <a:t>Özkul</a:t>
            </a:r>
            <a:endParaRPr lang="de-DE" sz="1800" dirty="0"/>
          </a:p>
          <a:p>
            <a:pPr lvl="1" algn="l"/>
            <a:r>
              <a:rPr lang="de-DE" sz="1800" dirty="0" smtClean="0"/>
              <a:t>Matrikel-Nr.: 729792</a:t>
            </a:r>
          </a:p>
          <a:p>
            <a:pPr lvl="1" algn="l"/>
            <a:r>
              <a:rPr lang="de-DE" sz="1800" dirty="0" smtClean="0"/>
              <a:t>Modul: 3D Modellierung und Animation</a:t>
            </a:r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9306" y="269961"/>
            <a:ext cx="5824448" cy="1186271"/>
          </a:xfrm>
        </p:spPr>
        <p:txBody>
          <a:bodyPr/>
          <a:lstStyle/>
          <a:p>
            <a:pPr marL="182880" indent="0" algn="ctr">
              <a:buNone/>
            </a:pPr>
            <a:r>
              <a:rPr lang="de-DE" dirty="0" smtClean="0"/>
              <a:t>Einsame Insel II</a:t>
            </a:r>
            <a:endParaRPr lang="de-DE" dirty="0"/>
          </a:p>
        </p:txBody>
      </p:sp>
      <p:pic>
        <p:nvPicPr>
          <p:cNvPr id="4" name="Bild 3" descr="NeuLandschaft_004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865" y="1456232"/>
            <a:ext cx="5439573" cy="34476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958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68" y="280137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5323585" y="2104425"/>
            <a:ext cx="3377910" cy="34747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de-DE" dirty="0"/>
              <a:t>Szene </a:t>
            </a:r>
            <a:r>
              <a:rPr lang="de-DE" dirty="0" smtClean="0"/>
              <a:t>8</a:t>
            </a:r>
          </a:p>
          <a:p>
            <a:pPr marL="45720" indent="0">
              <a:buNone/>
            </a:pPr>
            <a:r>
              <a:rPr lang="de-DE" dirty="0"/>
              <a:t>Yoko klammert sich an die Banane</a:t>
            </a:r>
          </a:p>
          <a:p>
            <a:pPr marL="45720" indent="0">
              <a:buNone/>
            </a:pPr>
            <a:r>
              <a:rPr lang="de-DE" dirty="0"/>
              <a:t>und hält sie felsenfest in seiner Hand!</a:t>
            </a:r>
          </a:p>
          <a:p>
            <a:pPr marL="45720" indent="0">
              <a:buNone/>
            </a:pPr>
            <a:endParaRPr lang="de-DE" dirty="0"/>
          </a:p>
        </p:txBody>
      </p:sp>
      <p:pic>
        <p:nvPicPr>
          <p:cNvPr id="4" name="Bild 3" descr="Bild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34" y="2104425"/>
            <a:ext cx="3891351" cy="266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4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68" y="280137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5323585" y="2104425"/>
            <a:ext cx="3377910" cy="34747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de-DE" dirty="0"/>
              <a:t>Szene </a:t>
            </a:r>
            <a:r>
              <a:rPr lang="de-DE" dirty="0" smtClean="0"/>
              <a:t>9</a:t>
            </a:r>
          </a:p>
          <a:p>
            <a:pPr marL="45720" indent="0">
              <a:buNone/>
            </a:pPr>
            <a:r>
              <a:rPr lang="de-DE" dirty="0"/>
              <a:t>Dem kleinen Affen ist nichts von </a:t>
            </a:r>
          </a:p>
          <a:p>
            <a:pPr marL="45720" indent="0">
              <a:buNone/>
            </a:pPr>
            <a:r>
              <a:rPr lang="de-DE" dirty="0"/>
              <a:t>seiner Unsicherheit mehr </a:t>
            </a:r>
          </a:p>
          <a:p>
            <a:pPr marL="45720" indent="0">
              <a:buNone/>
            </a:pPr>
            <a:r>
              <a:rPr lang="de-DE" dirty="0"/>
              <a:t>anzumerken. Er springt vor Freude </a:t>
            </a:r>
          </a:p>
          <a:p>
            <a:pPr marL="45720" indent="0">
              <a:buNone/>
            </a:pPr>
            <a:r>
              <a:rPr lang="de-DE" dirty="0"/>
              <a:t>in die Luft. </a:t>
            </a:r>
          </a:p>
        </p:txBody>
      </p:sp>
      <p:pic>
        <p:nvPicPr>
          <p:cNvPr id="4" name="Bild 3" descr="Bild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92" y="2242656"/>
            <a:ext cx="3621119" cy="269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5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68" y="280137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5323585" y="2104425"/>
            <a:ext cx="3377910" cy="34747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de-DE" dirty="0"/>
              <a:t>Szene </a:t>
            </a:r>
            <a:r>
              <a:rPr lang="de-DE" dirty="0" smtClean="0"/>
              <a:t>10</a:t>
            </a:r>
          </a:p>
          <a:p>
            <a:pPr marL="45720" indent="0">
              <a:buNone/>
            </a:pPr>
            <a:r>
              <a:rPr lang="de-DE" dirty="0"/>
              <a:t>So lebte Yoko bis an sein Lebensende, </a:t>
            </a:r>
          </a:p>
          <a:p>
            <a:pPr marL="45720" indent="0">
              <a:buNone/>
            </a:pPr>
            <a:r>
              <a:rPr lang="de-DE" dirty="0"/>
              <a:t>voller Glück und Bananenlust, alleine</a:t>
            </a:r>
          </a:p>
          <a:p>
            <a:pPr marL="45720" indent="0">
              <a:buNone/>
            </a:pPr>
            <a:r>
              <a:rPr lang="de-DE" dirty="0"/>
              <a:t>auf der Insel weiter :) </a:t>
            </a:r>
          </a:p>
        </p:txBody>
      </p:sp>
      <p:pic>
        <p:nvPicPr>
          <p:cNvPr id="4" name="Bild 3" descr="Bild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91" y="2323716"/>
            <a:ext cx="3823793" cy="251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1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68" y="280137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Sound-Quelle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1455979" y="2104425"/>
            <a:ext cx="6400800" cy="3474720"/>
          </a:xfrm>
        </p:spPr>
        <p:txBody>
          <a:bodyPr/>
          <a:lstStyle/>
          <a:p>
            <a:r>
              <a:rPr lang="de-DE" dirty="0" err="1"/>
              <a:t>www.soundbible.com</a:t>
            </a:r>
            <a:endParaRPr lang="de-DE" dirty="0"/>
          </a:p>
          <a:p>
            <a:r>
              <a:rPr lang="de-DE" dirty="0" err="1"/>
              <a:t>www.salamisound.de</a:t>
            </a:r>
            <a:endParaRPr lang="de-DE" dirty="0"/>
          </a:p>
          <a:p>
            <a:r>
              <a:rPr lang="de-DE" dirty="0" err="1"/>
              <a:t>www.freesound.org</a:t>
            </a:r>
            <a:r>
              <a:rPr lang="de-DE" dirty="0"/>
              <a:t>/</a:t>
            </a:r>
            <a:endParaRPr lang="de-D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532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NeuLandschaft_0002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6" b="13806"/>
          <a:stretch>
            <a:fillRect/>
          </a:stretch>
        </p:blipFill>
        <p:spPr>
          <a:xfrm>
            <a:off x="365145" y="216342"/>
            <a:ext cx="8389760" cy="45544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124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98217" y="18704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Projekt Beschreibung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1609928" y="1770561"/>
            <a:ext cx="6497054" cy="3944157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de-DE" dirty="0"/>
              <a:t>Der kleine Affe Yoko ist auf einer einsamen Insel. Er schaut vergeblich um sich herum. Weit und breit keine Artgenossen zu sehen. Lauter Verzweiflung schaute Yoko nach oben, Richtung Himmel. </a:t>
            </a:r>
            <a:endParaRPr lang="de-DE" dirty="0" smtClean="0"/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r>
              <a:rPr lang="de-DE" dirty="0"/>
              <a:t>Was er nun entdeckte war unglaublich! </a:t>
            </a:r>
          </a:p>
          <a:p>
            <a:pPr marL="45720" indent="0">
              <a:buNone/>
            </a:pPr>
            <a:r>
              <a:rPr lang="de-DE" dirty="0"/>
              <a:t>Ein Bananenbaum! </a:t>
            </a:r>
          </a:p>
          <a:p>
            <a:pPr marL="45720" indent="0">
              <a:buNone/>
            </a:pPr>
            <a:r>
              <a:rPr lang="de-DE" dirty="0"/>
              <a:t>Nur für Yoko! </a:t>
            </a:r>
            <a:endParaRPr lang="de-DE" dirty="0" smtClean="0"/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r>
              <a:rPr lang="de-DE" dirty="0"/>
              <a:t>Doch der Affe hat Angst auf den Bananenbaum zu steigen, wie schafft Yoko es eine Banane zu ergattern??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380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68" y="280137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5323585" y="2104425"/>
            <a:ext cx="3377910" cy="3474720"/>
          </a:xfrm>
        </p:spPr>
        <p:txBody>
          <a:bodyPr/>
          <a:lstStyle/>
          <a:p>
            <a:pPr marL="45720" indent="0">
              <a:buNone/>
            </a:pPr>
            <a:r>
              <a:rPr lang="de-DE" dirty="0"/>
              <a:t>Szene 1</a:t>
            </a:r>
          </a:p>
          <a:p>
            <a:pPr marL="45720" indent="0">
              <a:buNone/>
            </a:pPr>
            <a:r>
              <a:rPr lang="de-DE" dirty="0"/>
              <a:t>Nahaufnahme </a:t>
            </a:r>
          </a:p>
          <a:p>
            <a:pPr marL="45720" indent="0">
              <a:buNone/>
            </a:pPr>
            <a:r>
              <a:rPr lang="de-DE" dirty="0"/>
              <a:t>Das Affengesicht ist zu sehen, die </a:t>
            </a:r>
          </a:p>
          <a:p>
            <a:pPr marL="45720" indent="0">
              <a:buNone/>
            </a:pPr>
            <a:r>
              <a:rPr lang="de-DE" dirty="0"/>
              <a:t>Augen gehen auf und zu. Yoko ist</a:t>
            </a:r>
          </a:p>
          <a:p>
            <a:pPr marL="45720" indent="0">
              <a:buNone/>
            </a:pPr>
            <a:r>
              <a:rPr lang="de-DE" dirty="0"/>
              <a:t>sichtbar verwirrt.</a:t>
            </a:r>
            <a:endParaRPr lang="de-DE" dirty="0"/>
          </a:p>
        </p:txBody>
      </p:sp>
      <p:pic>
        <p:nvPicPr>
          <p:cNvPr id="4" name="Bild 3" descr="Bild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68" y="2104425"/>
            <a:ext cx="3686533" cy="301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9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68" y="280137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5323585" y="2104425"/>
            <a:ext cx="3377910" cy="3474720"/>
          </a:xfrm>
        </p:spPr>
        <p:txBody>
          <a:bodyPr/>
          <a:lstStyle/>
          <a:p>
            <a:pPr marL="45720" indent="0">
              <a:buNone/>
            </a:pPr>
            <a:r>
              <a:rPr lang="de-DE" dirty="0"/>
              <a:t>Szene </a:t>
            </a:r>
            <a:r>
              <a:rPr lang="de-DE" dirty="0" smtClean="0"/>
              <a:t>2</a:t>
            </a:r>
            <a:endParaRPr lang="de-DE" dirty="0"/>
          </a:p>
          <a:p>
            <a:pPr marL="45720" indent="0">
              <a:buNone/>
            </a:pPr>
            <a:r>
              <a:rPr lang="de-DE" dirty="0"/>
              <a:t>Aus der Egoperspektive </a:t>
            </a:r>
          </a:p>
          <a:p>
            <a:pPr marL="45720" indent="0">
              <a:buNone/>
            </a:pPr>
            <a:r>
              <a:rPr lang="de-DE" dirty="0"/>
              <a:t>Yoko, der Affe, schaut </a:t>
            </a:r>
          </a:p>
          <a:p>
            <a:pPr marL="45720" indent="0">
              <a:buNone/>
            </a:pPr>
            <a:r>
              <a:rPr lang="de-DE" dirty="0"/>
              <a:t>zu seinen Füßen nach links und</a:t>
            </a:r>
          </a:p>
          <a:p>
            <a:pPr marL="45720" indent="0">
              <a:buNone/>
            </a:pPr>
            <a:r>
              <a:rPr lang="de-DE" dirty="0"/>
              <a:t>nach rechts. </a:t>
            </a:r>
            <a:endParaRPr lang="de-DE" dirty="0"/>
          </a:p>
        </p:txBody>
      </p:sp>
      <p:pic>
        <p:nvPicPr>
          <p:cNvPr id="5" name="Bild 4" descr="Bild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19" y="1935243"/>
            <a:ext cx="4141893" cy="31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0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68" y="280137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5323585" y="2104425"/>
            <a:ext cx="3377910" cy="347472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de-DE" dirty="0"/>
              <a:t>Szene 3</a:t>
            </a:r>
          </a:p>
          <a:p>
            <a:pPr marL="45720" indent="0">
              <a:buNone/>
            </a:pPr>
            <a:r>
              <a:rPr lang="de-DE" dirty="0"/>
              <a:t>Egoperspektive </a:t>
            </a:r>
          </a:p>
          <a:p>
            <a:pPr marL="45720" indent="0">
              <a:buNone/>
            </a:pPr>
            <a:r>
              <a:rPr lang="de-DE" dirty="0"/>
              <a:t>Yoko schaut um sich her, weit und </a:t>
            </a:r>
          </a:p>
          <a:p>
            <a:pPr marL="45720" indent="0">
              <a:buNone/>
            </a:pPr>
            <a:r>
              <a:rPr lang="de-DE" dirty="0"/>
              <a:t>breit nichts zu sehen </a:t>
            </a:r>
            <a:r>
              <a:rPr lang="de-DE" dirty="0" err="1"/>
              <a:t>ausser</a:t>
            </a:r>
            <a:r>
              <a:rPr lang="de-DE" dirty="0"/>
              <a:t> </a:t>
            </a:r>
          </a:p>
          <a:p>
            <a:pPr marL="45720" indent="0">
              <a:buNone/>
            </a:pPr>
            <a:r>
              <a:rPr lang="de-DE" dirty="0"/>
              <a:t>dem weiten Meer, den Wellen </a:t>
            </a:r>
          </a:p>
          <a:p>
            <a:pPr marL="45720" indent="0">
              <a:buNone/>
            </a:pPr>
            <a:r>
              <a:rPr lang="de-DE" dirty="0"/>
              <a:t>und einige Vögeln.</a:t>
            </a:r>
            <a:endParaRPr lang="de-DE" dirty="0"/>
          </a:p>
        </p:txBody>
      </p:sp>
      <p:pic>
        <p:nvPicPr>
          <p:cNvPr id="5" name="Bild 4" descr="Bild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19" y="1935243"/>
            <a:ext cx="4141893" cy="31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68" y="280137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5323585" y="2104425"/>
            <a:ext cx="3377910" cy="3474720"/>
          </a:xfrm>
        </p:spPr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de-DE" dirty="0"/>
              <a:t>Szene </a:t>
            </a:r>
            <a:r>
              <a:rPr lang="de-DE" dirty="0" smtClean="0"/>
              <a:t>4</a:t>
            </a:r>
          </a:p>
          <a:p>
            <a:pPr marL="45720" indent="0">
              <a:buNone/>
            </a:pPr>
            <a:r>
              <a:rPr lang="de-DE" dirty="0"/>
              <a:t>Egoperspektive </a:t>
            </a:r>
          </a:p>
          <a:p>
            <a:pPr marL="45720" indent="0">
              <a:buNone/>
            </a:pPr>
            <a:r>
              <a:rPr lang="de-DE" dirty="0"/>
              <a:t>Vor lauter </a:t>
            </a:r>
            <a:r>
              <a:rPr lang="de-DE" dirty="0" err="1"/>
              <a:t>Verzweifelung</a:t>
            </a:r>
            <a:r>
              <a:rPr lang="de-DE" dirty="0"/>
              <a:t> und </a:t>
            </a:r>
          </a:p>
          <a:p>
            <a:pPr marL="45720" indent="0">
              <a:buNone/>
            </a:pPr>
            <a:r>
              <a:rPr lang="de-DE" dirty="0"/>
              <a:t>Hilfslosigkeit schaut der kleine Affe </a:t>
            </a:r>
          </a:p>
          <a:p>
            <a:pPr marL="45720" indent="0">
              <a:buNone/>
            </a:pPr>
            <a:r>
              <a:rPr lang="de-DE" dirty="0"/>
              <a:t>nach oben, Richtung Himmel. </a:t>
            </a:r>
          </a:p>
          <a:p>
            <a:pPr marL="45720" indent="0">
              <a:buNone/>
            </a:pPr>
            <a:r>
              <a:rPr lang="de-DE" dirty="0"/>
              <a:t>Siehe da! Er kann seinen Augen kaum </a:t>
            </a:r>
          </a:p>
          <a:p>
            <a:pPr marL="45720" indent="0">
              <a:buNone/>
            </a:pPr>
            <a:r>
              <a:rPr lang="de-DE" dirty="0"/>
              <a:t>glauben! Ein Bananenbaum!!!!</a:t>
            </a:r>
          </a:p>
        </p:txBody>
      </p:sp>
      <p:pic>
        <p:nvPicPr>
          <p:cNvPr id="4" name="Bild 3" descr="Bild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67" y="2104425"/>
            <a:ext cx="3979317" cy="316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3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68" y="280137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5323585" y="2104425"/>
            <a:ext cx="3377910" cy="3474720"/>
          </a:xfrm>
        </p:spPr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de-DE" dirty="0"/>
              <a:t>Szene 5</a:t>
            </a:r>
            <a:endParaRPr lang="de-DE" dirty="0" smtClean="0"/>
          </a:p>
          <a:p>
            <a:pPr marL="45720" indent="0">
              <a:buNone/>
            </a:pPr>
            <a:r>
              <a:rPr lang="de-DE" dirty="0"/>
              <a:t>Doch Yoko ist sehr unsicher. Er hat</a:t>
            </a:r>
          </a:p>
          <a:p>
            <a:pPr marL="45720" indent="0">
              <a:buNone/>
            </a:pPr>
            <a:r>
              <a:rPr lang="de-DE" dirty="0"/>
              <a:t>Angst und traut sich nicht auf den </a:t>
            </a:r>
          </a:p>
          <a:p>
            <a:pPr marL="45720" indent="0">
              <a:buNone/>
            </a:pPr>
            <a:r>
              <a:rPr lang="de-DE" dirty="0"/>
              <a:t>Bananenbaum. Doch da kommt ihm </a:t>
            </a:r>
          </a:p>
          <a:p>
            <a:pPr marL="45720" indent="0">
              <a:buNone/>
            </a:pPr>
            <a:r>
              <a:rPr lang="de-DE" dirty="0"/>
              <a:t>eine neue Idee! Der kleine Affe rüttelt</a:t>
            </a:r>
          </a:p>
          <a:p>
            <a:pPr marL="45720" indent="0">
              <a:buNone/>
            </a:pPr>
            <a:r>
              <a:rPr lang="de-DE" dirty="0"/>
              <a:t>voller Elan am Baum, in der Hoffnung </a:t>
            </a:r>
          </a:p>
          <a:p>
            <a:pPr marL="45720" indent="0">
              <a:buNone/>
            </a:pPr>
            <a:r>
              <a:rPr lang="de-DE" dirty="0"/>
              <a:t>eine Banane zu ergattern.</a:t>
            </a:r>
          </a:p>
        </p:txBody>
      </p:sp>
      <p:pic>
        <p:nvPicPr>
          <p:cNvPr id="5" name="Bild 4" descr="Bild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68" y="2104425"/>
            <a:ext cx="3919814" cy="334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4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68" y="280137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5323585" y="2104425"/>
            <a:ext cx="3377910" cy="34747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de-DE" dirty="0"/>
              <a:t>Szene </a:t>
            </a:r>
            <a:r>
              <a:rPr lang="de-DE" dirty="0" smtClean="0"/>
              <a:t>6</a:t>
            </a:r>
          </a:p>
          <a:p>
            <a:pPr marL="45720" indent="0">
              <a:buNone/>
            </a:pPr>
            <a:r>
              <a:rPr lang="de-DE" dirty="0"/>
              <a:t>Yoko streckt seine </a:t>
            </a:r>
          </a:p>
          <a:p>
            <a:pPr marL="45720" indent="0">
              <a:buNone/>
            </a:pPr>
            <a:r>
              <a:rPr lang="de-DE" dirty="0"/>
              <a:t>Hand aus.... und </a:t>
            </a:r>
          </a:p>
          <a:p>
            <a:pPr marL="45720" indent="0">
              <a:buNone/>
            </a:pPr>
            <a:r>
              <a:rPr lang="de-DE" dirty="0"/>
              <a:t>rüttelt weiter....</a:t>
            </a:r>
          </a:p>
        </p:txBody>
      </p:sp>
      <p:pic>
        <p:nvPicPr>
          <p:cNvPr id="4" name="Bild 3" descr="Bild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66" y="2253035"/>
            <a:ext cx="3749619" cy="288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68" y="280137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5323585" y="2104425"/>
            <a:ext cx="3377910" cy="34747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de-DE" dirty="0"/>
              <a:t>Szene 7</a:t>
            </a:r>
            <a:endParaRPr lang="de-DE" dirty="0" smtClean="0"/>
          </a:p>
          <a:p>
            <a:pPr marL="45720" indent="0">
              <a:buNone/>
            </a:pPr>
            <a:r>
              <a:rPr lang="de-DE" dirty="0"/>
              <a:t>Da geschah es! </a:t>
            </a:r>
          </a:p>
          <a:p>
            <a:pPr marL="45720" indent="0">
              <a:buNone/>
            </a:pPr>
            <a:r>
              <a:rPr lang="de-DE" dirty="0"/>
              <a:t>Eine Banane fiel vom Baum herunter...</a:t>
            </a:r>
          </a:p>
          <a:p>
            <a:pPr marL="45720" indent="0">
              <a:buNone/>
            </a:pPr>
            <a:r>
              <a:rPr lang="de-DE" dirty="0"/>
              <a:t>direkt in die Hand von Yoko!</a:t>
            </a:r>
          </a:p>
          <a:p>
            <a:pPr marL="45720" indent="0">
              <a:buNone/>
            </a:pPr>
            <a:endParaRPr lang="de-DE" dirty="0"/>
          </a:p>
        </p:txBody>
      </p:sp>
      <p:pic>
        <p:nvPicPr>
          <p:cNvPr id="5" name="Bild 4" descr="Bild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52" y="2104425"/>
            <a:ext cx="4066233" cy="282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6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0</TotalTime>
  <Words>354</Words>
  <Application>Microsoft Macintosh PowerPoint</Application>
  <PresentationFormat>Bildschirmpräsentation 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Slipstream</vt:lpstr>
      <vt:lpstr>Einsame Insel II</vt:lpstr>
      <vt:lpstr>Projekt Beschreibung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Sound-Quelle</vt:lpstr>
      <vt:lpstr>PowerPoint-Präsentation</vt:lpstr>
    </vt:vector>
  </TitlesOfParts>
  <Company>HS-Fulda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Meltem Oezkul</dc:creator>
  <cp:lastModifiedBy>Meltem Oezkul</cp:lastModifiedBy>
  <cp:revision>15</cp:revision>
  <dcterms:created xsi:type="dcterms:W3CDTF">2014-11-21T14:50:03Z</dcterms:created>
  <dcterms:modified xsi:type="dcterms:W3CDTF">2014-11-26T21:13:20Z</dcterms:modified>
</cp:coreProperties>
</file>