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4DE81-99FF-944E-9C69-3A5EFC18925A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937C1-CEB9-C443-9A25-2C3A71ABEF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Montag, 24.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Montag, 24. November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6703E8-CF71-8F4B-8B4E-92ADC2BF80FD}" type="datetimeFigureOut">
              <a:rPr lang="de-DE" smtClean="0"/>
              <a:t>24.11.14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288FF9-501C-254E-B86D-007B20E473F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473" y="4907531"/>
            <a:ext cx="5311281" cy="1821530"/>
          </a:xfrm>
        </p:spPr>
        <p:txBody>
          <a:bodyPr>
            <a:normAutofit/>
          </a:bodyPr>
          <a:lstStyle/>
          <a:p>
            <a:pPr lvl="1" algn="l"/>
            <a:r>
              <a:rPr lang="de-DE" sz="1800" dirty="0" smtClean="0"/>
              <a:t>Gruppe 13</a:t>
            </a:r>
          </a:p>
          <a:p>
            <a:pPr lvl="1" algn="l"/>
            <a:r>
              <a:rPr lang="de-DE" sz="1800" dirty="0" smtClean="0"/>
              <a:t>Name: Meltem </a:t>
            </a:r>
            <a:r>
              <a:rPr lang="de-DE" sz="1800" dirty="0" err="1" smtClean="0"/>
              <a:t>Özkul</a:t>
            </a:r>
            <a:endParaRPr lang="de-DE" sz="1800" dirty="0"/>
          </a:p>
          <a:p>
            <a:pPr lvl="1" algn="l"/>
            <a:r>
              <a:rPr lang="de-DE" sz="1800" dirty="0" smtClean="0"/>
              <a:t>Matrikel-</a:t>
            </a:r>
            <a:r>
              <a:rPr lang="de-DE" sz="1800" dirty="0" smtClean="0"/>
              <a:t>Nr.: 729792</a:t>
            </a:r>
          </a:p>
          <a:p>
            <a:pPr lvl="1" algn="l"/>
            <a:r>
              <a:rPr lang="de-DE" sz="1800" dirty="0" smtClean="0"/>
              <a:t>Modul: 3D Modellierung und Animation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306" y="269961"/>
            <a:ext cx="5824448" cy="1186271"/>
          </a:xfrm>
        </p:spPr>
        <p:txBody>
          <a:bodyPr/>
          <a:lstStyle/>
          <a:p>
            <a:pPr marL="182880" indent="0" algn="ctr">
              <a:buNone/>
            </a:pPr>
            <a:r>
              <a:rPr lang="de-DE" dirty="0" smtClean="0"/>
              <a:t>Einsame Insel II</a:t>
            </a:r>
            <a:endParaRPr lang="de-DE" dirty="0"/>
          </a:p>
        </p:txBody>
      </p:sp>
      <p:pic>
        <p:nvPicPr>
          <p:cNvPr id="4" name="Bild 3" descr="NeuLandschaft_00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865" y="1456232"/>
            <a:ext cx="5439573" cy="3447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958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8217" y="18704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Projekt 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609928" y="1770562"/>
            <a:ext cx="6400800" cy="347472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80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455979" y="2104425"/>
            <a:ext cx="6400800" cy="3474720"/>
          </a:xfrm>
        </p:spPr>
        <p:txBody>
          <a:bodyPr/>
          <a:lstStyle/>
          <a:p>
            <a:r>
              <a:rPr lang="de-DE" dirty="0"/>
              <a:t>• Auflistung, welche Objekte notwendig sind • Auflistung, welche Animationen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79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Zeitplanung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455979" y="2104425"/>
            <a:ext cx="6400800" cy="3474720"/>
          </a:xfrm>
        </p:spPr>
        <p:txBody>
          <a:bodyPr/>
          <a:lstStyle/>
          <a:p>
            <a:r>
              <a:rPr lang="de-DE" dirty="0"/>
              <a:t>–  Wo liegt das </a:t>
            </a:r>
            <a:r>
              <a:rPr lang="de-DE" dirty="0" err="1"/>
              <a:t>größte</a:t>
            </a:r>
            <a:r>
              <a:rPr lang="de-DE" dirty="0"/>
              <a:t> Risiko? • Wie sieht die </a:t>
            </a:r>
            <a:r>
              <a:rPr lang="de-DE" dirty="0" err="1"/>
              <a:t>Notlösung</a:t>
            </a:r>
            <a:r>
              <a:rPr lang="de-DE" dirty="0"/>
              <a:t> aus? 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743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68" y="28013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Quelle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1455979" y="2104425"/>
            <a:ext cx="6400800" cy="3474720"/>
          </a:xfrm>
        </p:spPr>
        <p:txBody>
          <a:bodyPr/>
          <a:lstStyle/>
          <a:p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532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NeuLandschaft_0002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6" b="13806"/>
          <a:stretch>
            <a:fillRect/>
          </a:stretch>
        </p:blipFill>
        <p:spPr>
          <a:xfrm>
            <a:off x="365145" y="216342"/>
            <a:ext cx="8389760" cy="4554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124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0</TotalTime>
  <Words>39</Words>
  <Application>Microsoft Macintosh PowerPoint</Application>
  <PresentationFormat>Bildschirmpräsentation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Slipstream</vt:lpstr>
      <vt:lpstr>Einsame Insel II</vt:lpstr>
      <vt:lpstr>Projekt Beschreibung</vt:lpstr>
      <vt:lpstr>Storyboard</vt:lpstr>
      <vt:lpstr>Zeitplanung</vt:lpstr>
      <vt:lpstr>Quelle</vt:lpstr>
      <vt:lpstr>PowerPoint-Präsentation</vt:lpstr>
    </vt:vector>
  </TitlesOfParts>
  <Company>HS-Fulda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Meltem Oezkul</dc:creator>
  <cp:lastModifiedBy>Meltem Oezkul</cp:lastModifiedBy>
  <cp:revision>10</cp:revision>
  <dcterms:created xsi:type="dcterms:W3CDTF">2014-11-21T14:50:03Z</dcterms:created>
  <dcterms:modified xsi:type="dcterms:W3CDTF">2014-11-24T20:43:22Z</dcterms:modified>
</cp:coreProperties>
</file>