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>
        <p:scale>
          <a:sx n="80" d="100"/>
          <a:sy n="80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A7A29-9418-4142-B98B-C9F719AFABA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6CD16-36F8-41E3-8B2D-7C5A076FB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6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6CD16-36F8-41E3-8B2D-7C5A076FB7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3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6CD16-36F8-41E3-8B2D-7C5A076FB7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7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28600" y="1524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6" name="5 Decisión"/>
          <p:cNvSpPr/>
          <p:nvPr/>
        </p:nvSpPr>
        <p:spPr>
          <a:xfrm>
            <a:off x="228600" y="1905000"/>
            <a:ext cx="1701202" cy="9233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Menu Select Option</a:t>
            </a:r>
          </a:p>
        </p:txBody>
      </p:sp>
      <p:sp>
        <p:nvSpPr>
          <p:cNvPr id="17" name="16 Decisión"/>
          <p:cNvSpPr/>
          <p:nvPr/>
        </p:nvSpPr>
        <p:spPr>
          <a:xfrm>
            <a:off x="356198" y="686290"/>
            <a:ext cx="1981200" cy="9233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</a:t>
            </a:r>
            <a:r>
              <a:rPr lang="en-US" dirty="0" err="1" smtClean="0"/>
              <a:t>Args</a:t>
            </a:r>
            <a:r>
              <a:rPr lang="en-US" dirty="0" smtClean="0"/>
              <a:t>[]</a:t>
            </a:r>
            <a:endParaRPr lang="en-US" dirty="0"/>
          </a:p>
        </p:txBody>
      </p:sp>
      <p:cxnSp>
        <p:nvCxnSpPr>
          <p:cNvPr id="19" name="18 Conector angular"/>
          <p:cNvCxnSpPr>
            <a:stCxn id="4" idx="6"/>
            <a:endCxn id="17" idx="0"/>
          </p:cNvCxnSpPr>
          <p:nvPr/>
        </p:nvCxnSpPr>
        <p:spPr>
          <a:xfrm>
            <a:off x="990600" y="381000"/>
            <a:ext cx="356198" cy="3052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stCxn id="17" idx="1"/>
            <a:endCxn id="6" idx="0"/>
          </p:cNvCxnSpPr>
          <p:nvPr/>
        </p:nvCxnSpPr>
        <p:spPr>
          <a:xfrm rot="10800000" flipH="1" flipV="1">
            <a:off x="356197" y="1147954"/>
            <a:ext cx="723003" cy="757045"/>
          </a:xfrm>
          <a:prstGeom prst="bentConnector4">
            <a:avLst>
              <a:gd name="adj1" fmla="val -31618"/>
              <a:gd name="adj2" fmla="val 804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Título"/>
          <p:cNvSpPr>
            <a:spLocks noGrp="1"/>
          </p:cNvSpPr>
          <p:nvPr>
            <p:ph type="ctrTitle"/>
          </p:nvPr>
        </p:nvSpPr>
        <p:spPr>
          <a:xfrm>
            <a:off x="1173012" y="5715000"/>
            <a:ext cx="6480048" cy="929640"/>
          </a:xfrm>
        </p:spPr>
        <p:txBody>
          <a:bodyPr/>
          <a:lstStyle/>
          <a:p>
            <a:r>
              <a:rPr lang="en-US" dirty="0" smtClean="0"/>
              <a:t>Program</a:t>
            </a:r>
            <a:r>
              <a:rPr lang="en-US" baseline="0" dirty="0" smtClean="0"/>
              <a:t> start flow</a:t>
            </a:r>
            <a:endParaRPr lang="en-US" dirty="0"/>
          </a:p>
        </p:txBody>
      </p:sp>
      <p:sp>
        <p:nvSpPr>
          <p:cNvPr id="43" name="42 Decisión"/>
          <p:cNvSpPr/>
          <p:nvPr/>
        </p:nvSpPr>
        <p:spPr>
          <a:xfrm>
            <a:off x="2590799" y="1380301"/>
            <a:ext cx="1882178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Args</a:t>
            </a:r>
            <a:r>
              <a:rPr lang="en-US" dirty="0" smtClean="0"/>
              <a:t>[0]== Shell</a:t>
            </a:r>
            <a:endParaRPr lang="en-US" dirty="0"/>
          </a:p>
        </p:txBody>
      </p:sp>
      <p:cxnSp>
        <p:nvCxnSpPr>
          <p:cNvPr id="45" name="44 Conector recto de flecha"/>
          <p:cNvCxnSpPr>
            <a:stCxn id="43" idx="1"/>
            <a:endCxn id="6" idx="0"/>
          </p:cNvCxnSpPr>
          <p:nvPr/>
        </p:nvCxnSpPr>
        <p:spPr>
          <a:xfrm flipH="1">
            <a:off x="1079201" y="1837501"/>
            <a:ext cx="1511598" cy="67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Decisión"/>
          <p:cNvSpPr/>
          <p:nvPr/>
        </p:nvSpPr>
        <p:spPr>
          <a:xfrm>
            <a:off x="2074471" y="3265098"/>
            <a:ext cx="1882178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Shell Exit</a:t>
            </a:r>
            <a:endParaRPr lang="en-US" dirty="0"/>
          </a:p>
        </p:txBody>
      </p:sp>
      <p:cxnSp>
        <p:nvCxnSpPr>
          <p:cNvPr id="55" name="54 Conector angular"/>
          <p:cNvCxnSpPr>
            <a:stCxn id="43" idx="3"/>
            <a:endCxn id="49" idx="0"/>
          </p:cNvCxnSpPr>
          <p:nvPr/>
        </p:nvCxnSpPr>
        <p:spPr>
          <a:xfrm flipH="1">
            <a:off x="3015560" y="1837501"/>
            <a:ext cx="1457417" cy="1427597"/>
          </a:xfrm>
          <a:prstGeom prst="bentConnector4">
            <a:avLst>
              <a:gd name="adj1" fmla="val -15685"/>
              <a:gd name="adj2" fmla="val 660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Elipse"/>
          <p:cNvSpPr/>
          <p:nvPr/>
        </p:nvSpPr>
        <p:spPr>
          <a:xfrm>
            <a:off x="3746202" y="4572000"/>
            <a:ext cx="1453551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Shell</a:t>
            </a:r>
            <a:endParaRPr lang="en-US" dirty="0"/>
          </a:p>
        </p:txBody>
      </p:sp>
      <p:cxnSp>
        <p:nvCxnSpPr>
          <p:cNvPr id="62" name="61 Conector recto de flecha"/>
          <p:cNvCxnSpPr>
            <a:stCxn id="49" idx="3"/>
            <a:endCxn id="56" idx="0"/>
          </p:cNvCxnSpPr>
          <p:nvPr/>
        </p:nvCxnSpPr>
        <p:spPr>
          <a:xfrm>
            <a:off x="3956649" y="3722298"/>
            <a:ext cx="516329" cy="849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angular"/>
          <p:cNvCxnSpPr>
            <a:stCxn id="17" idx="3"/>
            <a:endCxn id="43" idx="0"/>
          </p:cNvCxnSpPr>
          <p:nvPr/>
        </p:nvCxnSpPr>
        <p:spPr>
          <a:xfrm>
            <a:off x="2337398" y="1147955"/>
            <a:ext cx="1194490" cy="2323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Paralelogramo"/>
          <p:cNvSpPr/>
          <p:nvPr/>
        </p:nvSpPr>
        <p:spPr>
          <a:xfrm>
            <a:off x="1718407" y="4762500"/>
            <a:ext cx="1194490" cy="685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Run Command</a:t>
            </a:r>
            <a:endParaRPr lang="en-US" sz="1100" dirty="0"/>
          </a:p>
        </p:txBody>
      </p:sp>
      <p:cxnSp>
        <p:nvCxnSpPr>
          <p:cNvPr id="80" name="79 Conector angular"/>
          <p:cNvCxnSpPr>
            <a:stCxn id="74" idx="5"/>
            <a:endCxn id="49" idx="0"/>
          </p:cNvCxnSpPr>
          <p:nvPr/>
        </p:nvCxnSpPr>
        <p:spPr>
          <a:xfrm rot="10800000" flipH="1">
            <a:off x="1804132" y="3265098"/>
            <a:ext cx="1211428" cy="1840302"/>
          </a:xfrm>
          <a:prstGeom prst="bentConnector4">
            <a:avLst>
              <a:gd name="adj1" fmla="val -25947"/>
              <a:gd name="adj2" fmla="val 1124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angular"/>
          <p:cNvCxnSpPr>
            <a:stCxn id="49" idx="1"/>
            <a:endCxn id="74" idx="0"/>
          </p:cNvCxnSpPr>
          <p:nvPr/>
        </p:nvCxnSpPr>
        <p:spPr>
          <a:xfrm rot="10800000" flipH="1" flipV="1">
            <a:off x="2074470" y="3722298"/>
            <a:ext cx="241181" cy="1040202"/>
          </a:xfrm>
          <a:prstGeom prst="bentConnector4">
            <a:avLst>
              <a:gd name="adj1" fmla="val -94784"/>
              <a:gd name="adj2" fmla="val 719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05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28600" y="1524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Shell Start</a:t>
            </a:r>
            <a:endParaRPr lang="en-US" sz="1200" dirty="0"/>
          </a:p>
        </p:txBody>
      </p:sp>
      <p:sp>
        <p:nvSpPr>
          <p:cNvPr id="26" name="25 Título"/>
          <p:cNvSpPr>
            <a:spLocks noGrp="1"/>
          </p:cNvSpPr>
          <p:nvPr>
            <p:ph type="ctrTitle"/>
          </p:nvPr>
        </p:nvSpPr>
        <p:spPr>
          <a:xfrm>
            <a:off x="1173012" y="5715000"/>
            <a:ext cx="6480048" cy="929640"/>
          </a:xfrm>
        </p:spPr>
        <p:txBody>
          <a:bodyPr/>
          <a:lstStyle/>
          <a:p>
            <a:r>
              <a:rPr lang="en-US" dirty="0" smtClean="0"/>
              <a:t>Shell flow</a:t>
            </a:r>
            <a:endParaRPr lang="en-US" dirty="0"/>
          </a:p>
        </p:txBody>
      </p:sp>
      <p:sp>
        <p:nvSpPr>
          <p:cNvPr id="56" name="55 Elipse"/>
          <p:cNvSpPr/>
          <p:nvPr/>
        </p:nvSpPr>
        <p:spPr>
          <a:xfrm>
            <a:off x="4648200" y="3247506"/>
            <a:ext cx="1139047" cy="914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Shell</a:t>
            </a:r>
            <a:endParaRPr lang="en-US" dirty="0"/>
          </a:p>
        </p:txBody>
      </p:sp>
      <p:sp>
        <p:nvSpPr>
          <p:cNvPr id="3" name="2 Entrada manual"/>
          <p:cNvSpPr/>
          <p:nvPr/>
        </p:nvSpPr>
        <p:spPr>
          <a:xfrm>
            <a:off x="1143000" y="217097"/>
            <a:ext cx="838200" cy="6858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Enter Command</a:t>
            </a:r>
          </a:p>
        </p:txBody>
      </p:sp>
      <p:sp>
        <p:nvSpPr>
          <p:cNvPr id="8" name="7 Decisión"/>
          <p:cNvSpPr/>
          <p:nvPr/>
        </p:nvSpPr>
        <p:spPr>
          <a:xfrm>
            <a:off x="479427" y="1999215"/>
            <a:ext cx="20574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Command Length == 1</a:t>
            </a:r>
            <a:endParaRPr lang="en-US" sz="1100" dirty="0"/>
          </a:p>
        </p:txBody>
      </p:sp>
      <p:sp>
        <p:nvSpPr>
          <p:cNvPr id="23" name="22 Decisión"/>
          <p:cNvSpPr/>
          <p:nvPr/>
        </p:nvSpPr>
        <p:spPr>
          <a:xfrm>
            <a:off x="457201" y="2837415"/>
            <a:ext cx="20574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Command Length == 2</a:t>
            </a:r>
            <a:endParaRPr lang="en-US" sz="1100" dirty="0"/>
          </a:p>
        </p:txBody>
      </p:sp>
      <p:sp>
        <p:nvSpPr>
          <p:cNvPr id="24" name="23 Decisión"/>
          <p:cNvSpPr/>
          <p:nvPr/>
        </p:nvSpPr>
        <p:spPr>
          <a:xfrm>
            <a:off x="449264" y="3704706"/>
            <a:ext cx="20574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Command Length  &gt; 2</a:t>
            </a:r>
            <a:endParaRPr lang="en-US" sz="1100" dirty="0"/>
          </a:p>
        </p:txBody>
      </p:sp>
      <p:cxnSp>
        <p:nvCxnSpPr>
          <p:cNvPr id="12" name="11 Conector angular"/>
          <p:cNvCxnSpPr>
            <a:stCxn id="8" idx="1"/>
            <a:endCxn id="23" idx="1"/>
          </p:cNvCxnSpPr>
          <p:nvPr/>
        </p:nvCxnSpPr>
        <p:spPr>
          <a:xfrm rot="10800000" flipV="1">
            <a:off x="457201" y="2380215"/>
            <a:ext cx="22226" cy="838200"/>
          </a:xfrm>
          <a:prstGeom prst="bentConnector3">
            <a:avLst>
              <a:gd name="adj1" fmla="val 11285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23" idx="1"/>
            <a:endCxn id="24" idx="1"/>
          </p:cNvCxnSpPr>
          <p:nvPr/>
        </p:nvCxnSpPr>
        <p:spPr>
          <a:xfrm rot="10800000" flipV="1">
            <a:off x="449265" y="3218414"/>
            <a:ext cx="7937" cy="867291"/>
          </a:xfrm>
          <a:prstGeom prst="bentConnector3">
            <a:avLst>
              <a:gd name="adj1" fmla="val 29801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2819400" y="300306"/>
            <a:ext cx="2142588" cy="42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Execution type to be action only</a:t>
            </a:r>
            <a:endParaRPr lang="en-US" sz="1200" dirty="0"/>
          </a:p>
        </p:txBody>
      </p:sp>
      <p:sp>
        <p:nvSpPr>
          <p:cNvPr id="41" name="40 Rectángulo"/>
          <p:cNvSpPr/>
          <p:nvPr/>
        </p:nvSpPr>
        <p:spPr>
          <a:xfrm>
            <a:off x="2810412" y="799965"/>
            <a:ext cx="2142587" cy="42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Execution type to be action  and type</a:t>
            </a:r>
            <a:endParaRPr lang="en-US" sz="1200" dirty="0"/>
          </a:p>
        </p:txBody>
      </p:sp>
      <p:sp>
        <p:nvSpPr>
          <p:cNvPr id="48" name="47 Rectángulo"/>
          <p:cNvSpPr/>
          <p:nvPr/>
        </p:nvSpPr>
        <p:spPr>
          <a:xfrm>
            <a:off x="2819400" y="1308070"/>
            <a:ext cx="2133600" cy="42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Execution type to be action type with parameters</a:t>
            </a:r>
            <a:endParaRPr lang="en-US" sz="1200" dirty="0"/>
          </a:p>
        </p:txBody>
      </p:sp>
      <p:sp>
        <p:nvSpPr>
          <p:cNvPr id="65" name="64 Rectángulo"/>
          <p:cNvSpPr/>
          <p:nvPr/>
        </p:nvSpPr>
        <p:spPr>
          <a:xfrm>
            <a:off x="5277210" y="559997"/>
            <a:ext cx="1143000" cy="42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Script Runner Execution</a:t>
            </a:r>
            <a:endParaRPr lang="en-US" sz="1200" dirty="0"/>
          </a:p>
        </p:txBody>
      </p:sp>
      <p:cxnSp>
        <p:nvCxnSpPr>
          <p:cNvPr id="63" name="62 Conector angular"/>
          <p:cNvCxnSpPr>
            <a:endCxn id="65" idx="0"/>
          </p:cNvCxnSpPr>
          <p:nvPr/>
        </p:nvCxnSpPr>
        <p:spPr>
          <a:xfrm>
            <a:off x="4961988" y="362129"/>
            <a:ext cx="886722" cy="197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angular"/>
          <p:cNvCxnSpPr>
            <a:stCxn id="41" idx="3"/>
            <a:endCxn id="65" idx="1"/>
          </p:cNvCxnSpPr>
          <p:nvPr/>
        </p:nvCxnSpPr>
        <p:spPr>
          <a:xfrm flipV="1">
            <a:off x="4952999" y="771794"/>
            <a:ext cx="324211" cy="2399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angular"/>
          <p:cNvCxnSpPr>
            <a:stCxn id="48" idx="3"/>
            <a:endCxn id="65" idx="2"/>
          </p:cNvCxnSpPr>
          <p:nvPr/>
        </p:nvCxnSpPr>
        <p:spPr>
          <a:xfrm flipV="1">
            <a:off x="4953000" y="983590"/>
            <a:ext cx="895710" cy="5362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85 Decisión"/>
          <p:cNvSpPr/>
          <p:nvPr/>
        </p:nvSpPr>
        <p:spPr>
          <a:xfrm>
            <a:off x="6400800" y="935696"/>
            <a:ext cx="19812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Run in Background</a:t>
            </a:r>
          </a:p>
        </p:txBody>
      </p:sp>
      <p:cxnSp>
        <p:nvCxnSpPr>
          <p:cNvPr id="88" name="87 Conector angular"/>
          <p:cNvCxnSpPr>
            <a:stCxn id="65" idx="3"/>
            <a:endCxn id="86" idx="0"/>
          </p:cNvCxnSpPr>
          <p:nvPr/>
        </p:nvCxnSpPr>
        <p:spPr>
          <a:xfrm>
            <a:off x="6420210" y="771794"/>
            <a:ext cx="971190" cy="1639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92 Rectángulo"/>
          <p:cNvSpPr/>
          <p:nvPr/>
        </p:nvSpPr>
        <p:spPr>
          <a:xfrm>
            <a:off x="7620000" y="2355640"/>
            <a:ext cx="1143000" cy="42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Run in background</a:t>
            </a:r>
            <a:endParaRPr lang="en-US" sz="1200" dirty="0"/>
          </a:p>
        </p:txBody>
      </p:sp>
      <p:cxnSp>
        <p:nvCxnSpPr>
          <p:cNvPr id="115" name="114 Conector angular"/>
          <p:cNvCxnSpPr>
            <a:stCxn id="4" idx="4"/>
            <a:endCxn id="3" idx="1"/>
          </p:cNvCxnSpPr>
          <p:nvPr/>
        </p:nvCxnSpPr>
        <p:spPr>
          <a:xfrm rot="5400000" flipH="1" flipV="1">
            <a:off x="851498" y="318099"/>
            <a:ext cx="49603" cy="533400"/>
          </a:xfrm>
          <a:prstGeom prst="bentConnector4">
            <a:avLst>
              <a:gd name="adj1" fmla="val -460859"/>
              <a:gd name="adj2" fmla="val 8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angular"/>
          <p:cNvCxnSpPr>
            <a:stCxn id="86" idx="3"/>
            <a:endCxn id="93" idx="0"/>
          </p:cNvCxnSpPr>
          <p:nvPr/>
        </p:nvCxnSpPr>
        <p:spPr>
          <a:xfrm flipH="1">
            <a:off x="8191500" y="1316696"/>
            <a:ext cx="190500" cy="1038944"/>
          </a:xfrm>
          <a:prstGeom prst="bentConnector4">
            <a:avLst>
              <a:gd name="adj1" fmla="val -120000"/>
              <a:gd name="adj2" fmla="val 683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angular"/>
          <p:cNvCxnSpPr>
            <a:stCxn id="93" idx="3"/>
            <a:endCxn id="4" idx="0"/>
          </p:cNvCxnSpPr>
          <p:nvPr/>
        </p:nvCxnSpPr>
        <p:spPr>
          <a:xfrm flipH="1" flipV="1">
            <a:off x="609600" y="152400"/>
            <a:ext cx="8153400" cy="2415037"/>
          </a:xfrm>
          <a:prstGeom prst="bentConnector4">
            <a:avLst>
              <a:gd name="adj1" fmla="val -2804"/>
              <a:gd name="adj2" fmla="val 1010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138 Rectángulo"/>
          <p:cNvSpPr/>
          <p:nvPr/>
        </p:nvSpPr>
        <p:spPr>
          <a:xfrm>
            <a:off x="5715000" y="2340812"/>
            <a:ext cx="1295400" cy="49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Run Until Completed or fail</a:t>
            </a:r>
            <a:endParaRPr lang="en-US" sz="1200" dirty="0"/>
          </a:p>
        </p:txBody>
      </p:sp>
      <p:cxnSp>
        <p:nvCxnSpPr>
          <p:cNvPr id="141" name="140 Conector angular"/>
          <p:cNvCxnSpPr>
            <a:stCxn id="86" idx="1"/>
            <a:endCxn id="139" idx="0"/>
          </p:cNvCxnSpPr>
          <p:nvPr/>
        </p:nvCxnSpPr>
        <p:spPr>
          <a:xfrm rot="10800000" flipV="1">
            <a:off x="6362700" y="1316696"/>
            <a:ext cx="38100" cy="10241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angular"/>
          <p:cNvCxnSpPr>
            <a:stCxn id="139" idx="2"/>
            <a:endCxn id="4" idx="2"/>
          </p:cNvCxnSpPr>
          <p:nvPr/>
        </p:nvCxnSpPr>
        <p:spPr>
          <a:xfrm rot="5400000" flipH="1">
            <a:off x="2067442" y="-1457842"/>
            <a:ext cx="2456415" cy="6134100"/>
          </a:xfrm>
          <a:prstGeom prst="bentConnector4">
            <a:avLst>
              <a:gd name="adj1" fmla="val -80090"/>
              <a:gd name="adj2" fmla="val 1017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175 Decisión"/>
          <p:cNvSpPr/>
          <p:nvPr/>
        </p:nvSpPr>
        <p:spPr>
          <a:xfrm>
            <a:off x="660670" y="1139045"/>
            <a:ext cx="1694913" cy="7661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Internal Conditions</a:t>
            </a:r>
            <a:endParaRPr lang="en-US" sz="1050" dirty="0"/>
          </a:p>
        </p:txBody>
      </p:sp>
      <p:cxnSp>
        <p:nvCxnSpPr>
          <p:cNvPr id="179" name="178 Conector angular"/>
          <p:cNvCxnSpPr>
            <a:stCxn id="176" idx="1"/>
            <a:endCxn id="8" idx="1"/>
          </p:cNvCxnSpPr>
          <p:nvPr/>
        </p:nvCxnSpPr>
        <p:spPr>
          <a:xfrm rot="10800000" flipV="1">
            <a:off x="479428" y="1522111"/>
            <a:ext cx="181243" cy="858103"/>
          </a:xfrm>
          <a:prstGeom prst="bentConnector3">
            <a:avLst>
              <a:gd name="adj1" fmla="val 2261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180 Conector angular"/>
          <p:cNvCxnSpPr>
            <a:stCxn id="3" idx="2"/>
            <a:endCxn id="176" idx="0"/>
          </p:cNvCxnSpPr>
          <p:nvPr/>
        </p:nvCxnSpPr>
        <p:spPr>
          <a:xfrm rot="5400000">
            <a:off x="1417040" y="993985"/>
            <a:ext cx="236148" cy="5397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angular"/>
          <p:cNvCxnSpPr>
            <a:stCxn id="8" idx="3"/>
            <a:endCxn id="25" idx="1"/>
          </p:cNvCxnSpPr>
          <p:nvPr/>
        </p:nvCxnSpPr>
        <p:spPr>
          <a:xfrm flipV="1">
            <a:off x="2536827" y="512103"/>
            <a:ext cx="282573" cy="1868112"/>
          </a:xfrm>
          <a:prstGeom prst="bentConnector3">
            <a:avLst>
              <a:gd name="adj1" fmla="val 264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87 Conector angular"/>
          <p:cNvCxnSpPr>
            <a:stCxn id="23" idx="3"/>
            <a:endCxn id="41" idx="1"/>
          </p:cNvCxnSpPr>
          <p:nvPr/>
        </p:nvCxnSpPr>
        <p:spPr>
          <a:xfrm flipV="1">
            <a:off x="2514601" y="1011762"/>
            <a:ext cx="295811" cy="2206653"/>
          </a:xfrm>
          <a:prstGeom prst="bentConnector3">
            <a:avLst>
              <a:gd name="adj1" fmla="val 661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191 Conector angular"/>
          <p:cNvCxnSpPr>
            <a:stCxn id="24" idx="3"/>
            <a:endCxn id="48" idx="2"/>
          </p:cNvCxnSpPr>
          <p:nvPr/>
        </p:nvCxnSpPr>
        <p:spPr>
          <a:xfrm flipV="1">
            <a:off x="2506664" y="1731663"/>
            <a:ext cx="1379536" cy="235404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193 Conector recto de flecha"/>
          <p:cNvCxnSpPr>
            <a:stCxn id="176" idx="3"/>
            <a:endCxn id="56" idx="0"/>
          </p:cNvCxnSpPr>
          <p:nvPr/>
        </p:nvCxnSpPr>
        <p:spPr>
          <a:xfrm>
            <a:off x="2355583" y="1522112"/>
            <a:ext cx="2862141" cy="1725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762000" y="4941332"/>
            <a:ext cx="13205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4026035" y="1951395"/>
            <a:ext cx="1320529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Phase B</a:t>
            </a:r>
            <a:endParaRPr lang="en-US" dirty="0"/>
          </a:p>
        </p:txBody>
      </p:sp>
      <p:sp>
        <p:nvSpPr>
          <p:cNvPr id="37" name="36 CuadroTexto"/>
          <p:cNvSpPr txBox="1"/>
          <p:nvPr/>
        </p:nvSpPr>
        <p:spPr>
          <a:xfrm>
            <a:off x="6890021" y="276397"/>
            <a:ext cx="1320529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Phase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81000" y="523504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76200" y="6019800"/>
            <a:ext cx="7467600" cy="838200"/>
          </a:xfrm>
        </p:spPr>
        <p:txBody>
          <a:bodyPr/>
          <a:lstStyle/>
          <a:p>
            <a:r>
              <a:rPr lang="en-US" dirty="0" smtClean="0"/>
              <a:t>Enter Command</a:t>
            </a:r>
            <a:endParaRPr lang="en-US" dirty="0"/>
          </a:p>
        </p:txBody>
      </p:sp>
      <p:sp>
        <p:nvSpPr>
          <p:cNvPr id="8" name="7 Entrada manual"/>
          <p:cNvSpPr/>
          <p:nvPr/>
        </p:nvSpPr>
        <p:spPr>
          <a:xfrm>
            <a:off x="1600200" y="409204"/>
            <a:ext cx="838200" cy="6858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Enter Command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3009900" y="171202"/>
            <a:ext cx="2743200" cy="116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The Current Path</a:t>
            </a:r>
            <a:br>
              <a:rPr lang="en-US" dirty="0" smtClean="0"/>
            </a:br>
            <a:r>
              <a:rPr lang="en-US" dirty="0" smtClean="0"/>
              <a:t>Set The Relative Path Save The History</a:t>
            </a:r>
            <a:endParaRPr lang="en-US" dirty="0"/>
          </a:p>
        </p:txBody>
      </p:sp>
      <p:sp>
        <p:nvSpPr>
          <p:cNvPr id="14" name="13 Decisión"/>
          <p:cNvSpPr/>
          <p:nvPr/>
        </p:nvSpPr>
        <p:spPr>
          <a:xfrm>
            <a:off x="4648200" y="1914401"/>
            <a:ext cx="3581400" cy="533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 == exit	</a:t>
            </a:r>
            <a:endParaRPr lang="en-US" sz="1400" dirty="0"/>
          </a:p>
        </p:txBody>
      </p:sp>
      <p:sp>
        <p:nvSpPr>
          <p:cNvPr id="16" name="15 Decisión"/>
          <p:cNvSpPr/>
          <p:nvPr/>
        </p:nvSpPr>
        <p:spPr>
          <a:xfrm>
            <a:off x="4574227" y="2514600"/>
            <a:ext cx="3581400" cy="533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 == go-back	</a:t>
            </a:r>
            <a:endParaRPr lang="en-US" sz="1400" dirty="0"/>
          </a:p>
        </p:txBody>
      </p:sp>
      <p:sp>
        <p:nvSpPr>
          <p:cNvPr id="17" name="16 Decisión"/>
          <p:cNvSpPr/>
          <p:nvPr/>
        </p:nvSpPr>
        <p:spPr>
          <a:xfrm>
            <a:off x="4313031" y="3048001"/>
            <a:ext cx="3581400" cy="533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 == back	</a:t>
            </a:r>
            <a:endParaRPr lang="en-US" sz="1400" dirty="0"/>
          </a:p>
        </p:txBody>
      </p:sp>
      <p:sp>
        <p:nvSpPr>
          <p:cNvPr id="18" name="17 Decisión"/>
          <p:cNvSpPr/>
          <p:nvPr/>
        </p:nvSpPr>
        <p:spPr>
          <a:xfrm>
            <a:off x="762000" y="3581401"/>
            <a:ext cx="4076700" cy="533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 == go back	</a:t>
            </a:r>
            <a:endParaRPr lang="en-US" sz="1400" dirty="0"/>
          </a:p>
        </p:txBody>
      </p:sp>
      <p:cxnSp>
        <p:nvCxnSpPr>
          <p:cNvPr id="20" name="19 Conector angular"/>
          <p:cNvCxnSpPr>
            <a:stCxn id="11" idx="3"/>
            <a:endCxn id="14" idx="0"/>
          </p:cNvCxnSpPr>
          <p:nvPr/>
        </p:nvCxnSpPr>
        <p:spPr>
          <a:xfrm>
            <a:off x="5753100" y="752104"/>
            <a:ext cx="685800" cy="11622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Elipse"/>
          <p:cNvSpPr/>
          <p:nvPr/>
        </p:nvSpPr>
        <p:spPr>
          <a:xfrm>
            <a:off x="7833753" y="379120"/>
            <a:ext cx="1139047" cy="914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 Shell</a:t>
            </a:r>
            <a:endParaRPr lang="en-US" dirty="0"/>
          </a:p>
        </p:txBody>
      </p:sp>
      <p:cxnSp>
        <p:nvCxnSpPr>
          <p:cNvPr id="25" name="24 Conector angular"/>
          <p:cNvCxnSpPr>
            <a:stCxn id="14" idx="1"/>
            <a:endCxn id="16" idx="1"/>
          </p:cNvCxnSpPr>
          <p:nvPr/>
        </p:nvCxnSpPr>
        <p:spPr>
          <a:xfrm rot="10800000" flipV="1">
            <a:off x="4574228" y="2181100"/>
            <a:ext cx="73973" cy="600199"/>
          </a:xfrm>
          <a:prstGeom prst="bentConnector3">
            <a:avLst>
              <a:gd name="adj1" fmla="val 4090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angular"/>
          <p:cNvCxnSpPr>
            <a:stCxn id="16" idx="1"/>
            <a:endCxn id="17" idx="1"/>
          </p:cNvCxnSpPr>
          <p:nvPr/>
        </p:nvCxnSpPr>
        <p:spPr>
          <a:xfrm rot="10800000" flipV="1">
            <a:off x="4313031" y="2781299"/>
            <a:ext cx="261196" cy="533401"/>
          </a:xfrm>
          <a:prstGeom prst="bentConnector3">
            <a:avLst>
              <a:gd name="adj1" fmla="val 1875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angular"/>
          <p:cNvCxnSpPr>
            <a:stCxn id="17" idx="1"/>
            <a:endCxn id="18" idx="1"/>
          </p:cNvCxnSpPr>
          <p:nvPr/>
        </p:nvCxnSpPr>
        <p:spPr>
          <a:xfrm rot="10800000" flipV="1">
            <a:off x="762001" y="3314701"/>
            <a:ext cx="3551031" cy="533400"/>
          </a:xfrm>
          <a:prstGeom prst="bentConnector3">
            <a:avLst>
              <a:gd name="adj1" fmla="val 1064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Rectángulo redondeado"/>
          <p:cNvSpPr/>
          <p:nvPr/>
        </p:nvSpPr>
        <p:spPr>
          <a:xfrm>
            <a:off x="4443629" y="4909457"/>
            <a:ext cx="1219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Options</a:t>
            </a:r>
            <a:endParaRPr lang="en-US" dirty="0"/>
          </a:p>
        </p:txBody>
      </p:sp>
      <p:cxnSp>
        <p:nvCxnSpPr>
          <p:cNvPr id="40" name="39 Conector angular"/>
          <p:cNvCxnSpPr>
            <a:stCxn id="14" idx="3"/>
            <a:endCxn id="23" idx="4"/>
          </p:cNvCxnSpPr>
          <p:nvPr/>
        </p:nvCxnSpPr>
        <p:spPr>
          <a:xfrm flipV="1">
            <a:off x="8229600" y="1293519"/>
            <a:ext cx="173677" cy="8875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angular"/>
          <p:cNvCxnSpPr>
            <a:stCxn id="16" idx="3"/>
            <a:endCxn id="36" idx="3"/>
          </p:cNvCxnSpPr>
          <p:nvPr/>
        </p:nvCxnSpPr>
        <p:spPr>
          <a:xfrm flipH="1">
            <a:off x="5662829" y="2781300"/>
            <a:ext cx="2492798" cy="2585357"/>
          </a:xfrm>
          <a:prstGeom prst="bentConnector3">
            <a:avLst>
              <a:gd name="adj1" fmla="val -91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angular"/>
          <p:cNvCxnSpPr>
            <a:stCxn id="17" idx="3"/>
            <a:endCxn id="36" idx="0"/>
          </p:cNvCxnSpPr>
          <p:nvPr/>
        </p:nvCxnSpPr>
        <p:spPr>
          <a:xfrm flipH="1">
            <a:off x="5053229" y="3314701"/>
            <a:ext cx="2841202" cy="1594756"/>
          </a:xfrm>
          <a:prstGeom prst="bentConnector4">
            <a:avLst>
              <a:gd name="adj1" fmla="val -8046"/>
              <a:gd name="adj2" fmla="val 583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angular"/>
          <p:cNvCxnSpPr>
            <a:stCxn id="18" idx="3"/>
            <a:endCxn id="36" idx="1"/>
          </p:cNvCxnSpPr>
          <p:nvPr/>
        </p:nvCxnSpPr>
        <p:spPr>
          <a:xfrm flipH="1">
            <a:off x="4443629" y="3848101"/>
            <a:ext cx="395071" cy="1518556"/>
          </a:xfrm>
          <a:prstGeom prst="bentConnector5">
            <a:avLst>
              <a:gd name="adj1" fmla="val -57863"/>
              <a:gd name="adj2" fmla="val 43728"/>
              <a:gd name="adj3" fmla="val 1578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Redondear rectángulo de esquina sencilla"/>
          <p:cNvSpPr/>
          <p:nvPr/>
        </p:nvSpPr>
        <p:spPr>
          <a:xfrm>
            <a:off x="724146" y="4468585"/>
            <a:ext cx="2156516" cy="118654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 The Code</a:t>
            </a:r>
            <a:endParaRPr lang="en-US" dirty="0"/>
          </a:p>
        </p:txBody>
      </p:sp>
      <p:cxnSp>
        <p:nvCxnSpPr>
          <p:cNvPr id="74" name="73 Conector angular"/>
          <p:cNvCxnSpPr>
            <a:stCxn id="18" idx="1"/>
            <a:endCxn id="72" idx="1"/>
          </p:cNvCxnSpPr>
          <p:nvPr/>
        </p:nvCxnSpPr>
        <p:spPr>
          <a:xfrm rot="10800000" flipV="1">
            <a:off x="724146" y="3848101"/>
            <a:ext cx="37854" cy="1213756"/>
          </a:xfrm>
          <a:prstGeom prst="bentConnector3">
            <a:avLst>
              <a:gd name="adj1" fmla="val 7038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angular"/>
          <p:cNvCxnSpPr>
            <a:stCxn id="72" idx="2"/>
            <a:endCxn id="23" idx="6"/>
          </p:cNvCxnSpPr>
          <p:nvPr/>
        </p:nvCxnSpPr>
        <p:spPr>
          <a:xfrm rot="5400000" flipH="1" flipV="1">
            <a:off x="2978198" y="-339474"/>
            <a:ext cx="4818808" cy="7170396"/>
          </a:xfrm>
          <a:prstGeom prst="bentConnector4">
            <a:avLst>
              <a:gd name="adj1" fmla="val -7948"/>
              <a:gd name="adj2" fmla="val 997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 de flecha"/>
          <p:cNvCxnSpPr>
            <a:stCxn id="8" idx="3"/>
            <a:endCxn id="11" idx="1"/>
          </p:cNvCxnSpPr>
          <p:nvPr/>
        </p:nvCxnSpPr>
        <p:spPr>
          <a:xfrm>
            <a:off x="2438400" y="752104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 de flecha"/>
          <p:cNvCxnSpPr>
            <a:stCxn id="4" idx="6"/>
            <a:endCxn id="8" idx="1"/>
          </p:cNvCxnSpPr>
          <p:nvPr/>
        </p:nvCxnSpPr>
        <p:spPr>
          <a:xfrm>
            <a:off x="1143000" y="75210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0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81000" y="523504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9" name="8 Rectángulo"/>
          <p:cNvSpPr/>
          <p:nvPr/>
        </p:nvSpPr>
        <p:spPr>
          <a:xfrm>
            <a:off x="2057400" y="556161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Parser</a:t>
            </a:r>
            <a:endParaRPr lang="en-US" dirty="0"/>
          </a:p>
        </p:txBody>
      </p:sp>
      <p:cxnSp>
        <p:nvCxnSpPr>
          <p:cNvPr id="11" name="10 Conector angular"/>
          <p:cNvCxnSpPr>
            <a:stCxn id="4" idx="6"/>
            <a:endCxn id="9" idx="0"/>
          </p:cNvCxnSpPr>
          <p:nvPr/>
        </p:nvCxnSpPr>
        <p:spPr>
          <a:xfrm flipV="1">
            <a:off x="1143000" y="556161"/>
            <a:ext cx="2057400" cy="195943"/>
          </a:xfrm>
          <a:prstGeom prst="bentConnector4">
            <a:avLst>
              <a:gd name="adj1" fmla="val 22222"/>
              <a:gd name="adj2" fmla="val 2333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Decisión"/>
          <p:cNvSpPr/>
          <p:nvPr/>
        </p:nvSpPr>
        <p:spPr>
          <a:xfrm>
            <a:off x="846800" y="2057400"/>
            <a:ext cx="3834246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Code type=action</a:t>
            </a:r>
            <a:endParaRPr lang="en-US" sz="1400" dirty="0" smtClean="0"/>
          </a:p>
        </p:txBody>
      </p:sp>
      <p:cxnSp>
        <p:nvCxnSpPr>
          <p:cNvPr id="16" name="15 Conector angular"/>
          <p:cNvCxnSpPr>
            <a:stCxn id="9" idx="2"/>
            <a:endCxn id="14" idx="0"/>
          </p:cNvCxnSpPr>
          <p:nvPr/>
        </p:nvCxnSpPr>
        <p:spPr>
          <a:xfrm rot="5400000">
            <a:off x="2764943" y="1621942"/>
            <a:ext cx="434439" cy="4364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Decisión"/>
          <p:cNvSpPr/>
          <p:nvPr/>
        </p:nvSpPr>
        <p:spPr>
          <a:xfrm>
            <a:off x="1012374" y="3124200"/>
            <a:ext cx="3834246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Code type=action with type</a:t>
            </a:r>
            <a:endParaRPr lang="en-US" sz="1400" dirty="0" smtClean="0"/>
          </a:p>
        </p:txBody>
      </p:sp>
      <p:cxnSp>
        <p:nvCxnSpPr>
          <p:cNvPr id="22" name="21 Conector angular"/>
          <p:cNvCxnSpPr>
            <a:stCxn id="14" idx="1"/>
            <a:endCxn id="20" idx="1"/>
          </p:cNvCxnSpPr>
          <p:nvPr/>
        </p:nvCxnSpPr>
        <p:spPr>
          <a:xfrm rot="10800000" flipH="1" flipV="1">
            <a:off x="846800" y="2438400"/>
            <a:ext cx="165574" cy="1066800"/>
          </a:xfrm>
          <a:prstGeom prst="bentConnector3">
            <a:avLst>
              <a:gd name="adj1" fmla="val -1380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Decisión"/>
          <p:cNvSpPr/>
          <p:nvPr/>
        </p:nvSpPr>
        <p:spPr>
          <a:xfrm>
            <a:off x="1073572" y="4266709"/>
            <a:ext cx="5562599" cy="11677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Code type = action type parameters</a:t>
            </a:r>
            <a:endParaRPr lang="en-US" sz="1400" dirty="0" smtClean="0"/>
          </a:p>
        </p:txBody>
      </p:sp>
      <p:cxnSp>
        <p:nvCxnSpPr>
          <p:cNvPr id="33" name="32 Conector angular"/>
          <p:cNvCxnSpPr>
            <a:stCxn id="20" idx="1"/>
            <a:endCxn id="31" idx="1"/>
          </p:cNvCxnSpPr>
          <p:nvPr/>
        </p:nvCxnSpPr>
        <p:spPr>
          <a:xfrm rot="10800000" flipH="1" flipV="1">
            <a:off x="1012374" y="3505200"/>
            <a:ext cx="61198" cy="1345382"/>
          </a:xfrm>
          <a:prstGeom prst="bentConnector3">
            <a:avLst>
              <a:gd name="adj1" fmla="val -3735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Elipse"/>
          <p:cNvSpPr/>
          <p:nvPr/>
        </p:nvSpPr>
        <p:spPr>
          <a:xfrm>
            <a:off x="7833753" y="379120"/>
            <a:ext cx="1139047" cy="914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 Shell</a:t>
            </a:r>
            <a:endParaRPr lang="en-US" dirty="0"/>
          </a:p>
        </p:txBody>
      </p:sp>
      <p:sp>
        <p:nvSpPr>
          <p:cNvPr id="43" name="42 Rectángulo"/>
          <p:cNvSpPr/>
          <p:nvPr/>
        </p:nvSpPr>
        <p:spPr>
          <a:xfrm>
            <a:off x="6248400" y="5486400"/>
            <a:ext cx="2377047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Error</a:t>
            </a:r>
            <a:endParaRPr lang="en-US" dirty="0"/>
          </a:p>
        </p:txBody>
      </p:sp>
      <p:cxnSp>
        <p:nvCxnSpPr>
          <p:cNvPr id="46" name="45 Conector angular"/>
          <p:cNvCxnSpPr>
            <a:stCxn id="43" idx="3"/>
            <a:endCxn id="42" idx="4"/>
          </p:cNvCxnSpPr>
          <p:nvPr/>
        </p:nvCxnSpPr>
        <p:spPr>
          <a:xfrm flipH="1" flipV="1">
            <a:off x="8403277" y="1293519"/>
            <a:ext cx="222170" cy="4688181"/>
          </a:xfrm>
          <a:prstGeom prst="bentConnector4">
            <a:avLst>
              <a:gd name="adj1" fmla="val -102894"/>
              <a:gd name="adj2" fmla="val 552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angular"/>
          <p:cNvCxnSpPr>
            <a:stCxn id="31" idx="1"/>
            <a:endCxn id="43" idx="1"/>
          </p:cNvCxnSpPr>
          <p:nvPr/>
        </p:nvCxnSpPr>
        <p:spPr>
          <a:xfrm rot="10800000" flipH="1" flipV="1">
            <a:off x="1073572" y="4850582"/>
            <a:ext cx="5174828" cy="1131118"/>
          </a:xfrm>
          <a:prstGeom prst="bentConnector3">
            <a:avLst>
              <a:gd name="adj1" fmla="val -44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Rectángulo"/>
          <p:cNvSpPr/>
          <p:nvPr/>
        </p:nvSpPr>
        <p:spPr>
          <a:xfrm>
            <a:off x="5976254" y="2933700"/>
            <a:ext cx="1828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Code</a:t>
            </a:r>
            <a:endParaRPr lang="en-US" dirty="0"/>
          </a:p>
        </p:txBody>
      </p:sp>
      <p:cxnSp>
        <p:nvCxnSpPr>
          <p:cNvPr id="55" name="54 Conector recto de flecha"/>
          <p:cNvCxnSpPr>
            <a:stCxn id="20" idx="3"/>
            <a:endCxn id="53" idx="1"/>
          </p:cNvCxnSpPr>
          <p:nvPr/>
        </p:nvCxnSpPr>
        <p:spPr>
          <a:xfrm>
            <a:off x="4846620" y="3505200"/>
            <a:ext cx="11296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>
            <a:stCxn id="31" idx="3"/>
            <a:endCxn id="53" idx="2"/>
          </p:cNvCxnSpPr>
          <p:nvPr/>
        </p:nvCxnSpPr>
        <p:spPr>
          <a:xfrm flipV="1">
            <a:off x="6636171" y="4076700"/>
            <a:ext cx="254483" cy="773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angular"/>
          <p:cNvCxnSpPr>
            <a:stCxn id="14" idx="3"/>
            <a:endCxn id="53" idx="0"/>
          </p:cNvCxnSpPr>
          <p:nvPr/>
        </p:nvCxnSpPr>
        <p:spPr>
          <a:xfrm>
            <a:off x="4681046" y="2438400"/>
            <a:ext cx="2209608" cy="495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angular"/>
          <p:cNvCxnSpPr>
            <a:stCxn id="53" idx="3"/>
            <a:endCxn id="42" idx="3"/>
          </p:cNvCxnSpPr>
          <p:nvPr/>
        </p:nvCxnSpPr>
        <p:spPr>
          <a:xfrm flipV="1">
            <a:off x="7805054" y="1159608"/>
            <a:ext cx="195509" cy="23455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Título"/>
          <p:cNvSpPr>
            <a:spLocks noGrp="1"/>
          </p:cNvSpPr>
          <p:nvPr>
            <p:ph type="title"/>
          </p:nvPr>
        </p:nvSpPr>
        <p:spPr>
          <a:xfrm>
            <a:off x="4495800" y="264819"/>
            <a:ext cx="3130991" cy="1143000"/>
          </a:xfrm>
        </p:spPr>
        <p:txBody>
          <a:bodyPr/>
          <a:lstStyle/>
          <a:p>
            <a:r>
              <a:rPr lang="en-US" dirty="0" smtClean="0"/>
              <a:t>Code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1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40" y="1600200"/>
            <a:ext cx="685751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7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155</TotalTime>
  <Words>139</Words>
  <Application>Microsoft Office PowerPoint</Application>
  <PresentationFormat>Presentación en pantalla (4:3)</PresentationFormat>
  <Paragraphs>48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Técnico</vt:lpstr>
      <vt:lpstr>Program start flow</vt:lpstr>
      <vt:lpstr>Shell flow</vt:lpstr>
      <vt:lpstr>Enter Command</vt:lpstr>
      <vt:lpstr>Code Parser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 Padgett</dc:creator>
  <cp:lastModifiedBy>William Padgett</cp:lastModifiedBy>
  <cp:revision>49</cp:revision>
  <dcterms:created xsi:type="dcterms:W3CDTF">2023-05-15T00:15:12Z</dcterms:created>
  <dcterms:modified xsi:type="dcterms:W3CDTF">2023-05-15T03:07:45Z</dcterms:modified>
</cp:coreProperties>
</file>