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074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7A29-9418-4142-B98B-C9F719AFABA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CD16-36F8-41E3-8B2D-7C5A076F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5 Decisión"/>
          <p:cNvSpPr/>
          <p:nvPr/>
        </p:nvSpPr>
        <p:spPr>
          <a:xfrm>
            <a:off x="228600" y="1905000"/>
            <a:ext cx="1701202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Select Option</a:t>
            </a:r>
          </a:p>
        </p:txBody>
      </p:sp>
      <p:sp>
        <p:nvSpPr>
          <p:cNvPr id="17" name="16 Decisión"/>
          <p:cNvSpPr/>
          <p:nvPr/>
        </p:nvSpPr>
        <p:spPr>
          <a:xfrm>
            <a:off x="356198" y="686290"/>
            <a:ext cx="1981200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Args</a:t>
            </a:r>
            <a:r>
              <a:rPr lang="en-US" dirty="0" smtClean="0"/>
              <a:t>[]</a:t>
            </a:r>
            <a:endParaRPr lang="en-US" dirty="0"/>
          </a:p>
        </p:txBody>
      </p:sp>
      <p:cxnSp>
        <p:nvCxnSpPr>
          <p:cNvPr id="19" name="18 Conector angular"/>
          <p:cNvCxnSpPr>
            <a:stCxn id="4" idx="6"/>
            <a:endCxn id="17" idx="0"/>
          </p:cNvCxnSpPr>
          <p:nvPr/>
        </p:nvCxnSpPr>
        <p:spPr>
          <a:xfrm>
            <a:off x="990600" y="381000"/>
            <a:ext cx="356198" cy="305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1"/>
            <a:endCxn id="6" idx="0"/>
          </p:cNvCxnSpPr>
          <p:nvPr/>
        </p:nvCxnSpPr>
        <p:spPr>
          <a:xfrm rot="10800000" flipH="1" flipV="1">
            <a:off x="356197" y="1147954"/>
            <a:ext cx="723003" cy="757045"/>
          </a:xfrm>
          <a:prstGeom prst="bentConnector4">
            <a:avLst>
              <a:gd name="adj1" fmla="val -31618"/>
              <a:gd name="adj2" fmla="val 80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start flow</a:t>
            </a:r>
            <a:endParaRPr lang="en-US" dirty="0"/>
          </a:p>
        </p:txBody>
      </p:sp>
      <p:sp>
        <p:nvSpPr>
          <p:cNvPr id="43" name="42 Decisión"/>
          <p:cNvSpPr/>
          <p:nvPr/>
        </p:nvSpPr>
        <p:spPr>
          <a:xfrm>
            <a:off x="2590799" y="1380301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Args</a:t>
            </a:r>
            <a:r>
              <a:rPr lang="en-US" dirty="0" smtClean="0"/>
              <a:t>[0]== Shell</a:t>
            </a:r>
            <a:endParaRPr lang="en-US" dirty="0"/>
          </a:p>
        </p:txBody>
      </p:sp>
      <p:cxnSp>
        <p:nvCxnSpPr>
          <p:cNvPr id="45" name="44 Conector recto de flecha"/>
          <p:cNvCxnSpPr>
            <a:stCxn id="43" idx="1"/>
            <a:endCxn id="6" idx="0"/>
          </p:cNvCxnSpPr>
          <p:nvPr/>
        </p:nvCxnSpPr>
        <p:spPr>
          <a:xfrm flipH="1">
            <a:off x="1079201" y="1837501"/>
            <a:ext cx="1511598" cy="6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ecisión"/>
          <p:cNvSpPr/>
          <p:nvPr/>
        </p:nvSpPr>
        <p:spPr>
          <a:xfrm>
            <a:off x="2074471" y="3265098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Exit</a:t>
            </a:r>
            <a:endParaRPr lang="en-US" dirty="0"/>
          </a:p>
        </p:txBody>
      </p:sp>
      <p:cxnSp>
        <p:nvCxnSpPr>
          <p:cNvPr id="55" name="54 Conector angular"/>
          <p:cNvCxnSpPr>
            <a:stCxn id="43" idx="3"/>
            <a:endCxn id="49" idx="0"/>
          </p:cNvCxnSpPr>
          <p:nvPr/>
        </p:nvCxnSpPr>
        <p:spPr>
          <a:xfrm flipH="1">
            <a:off x="3015560" y="1837501"/>
            <a:ext cx="1457417" cy="1427597"/>
          </a:xfrm>
          <a:prstGeom prst="bentConnector4">
            <a:avLst>
              <a:gd name="adj1" fmla="val -15685"/>
              <a:gd name="adj2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3746202" y="4572000"/>
            <a:ext cx="14535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cxnSp>
        <p:nvCxnSpPr>
          <p:cNvPr id="62" name="61 Conector recto de flecha"/>
          <p:cNvCxnSpPr>
            <a:stCxn id="49" idx="3"/>
            <a:endCxn id="56" idx="0"/>
          </p:cNvCxnSpPr>
          <p:nvPr/>
        </p:nvCxnSpPr>
        <p:spPr>
          <a:xfrm>
            <a:off x="3956649" y="3722298"/>
            <a:ext cx="516329" cy="84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3"/>
            <a:endCxn id="43" idx="0"/>
          </p:cNvCxnSpPr>
          <p:nvPr/>
        </p:nvCxnSpPr>
        <p:spPr>
          <a:xfrm>
            <a:off x="2337398" y="1147955"/>
            <a:ext cx="1194490" cy="232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aralelogramo"/>
          <p:cNvSpPr/>
          <p:nvPr/>
        </p:nvSpPr>
        <p:spPr>
          <a:xfrm>
            <a:off x="1718407" y="4762500"/>
            <a:ext cx="119449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Command</a:t>
            </a:r>
            <a:endParaRPr lang="en-US" sz="1100" dirty="0"/>
          </a:p>
        </p:txBody>
      </p:sp>
      <p:cxnSp>
        <p:nvCxnSpPr>
          <p:cNvPr id="80" name="79 Conector angular"/>
          <p:cNvCxnSpPr>
            <a:stCxn id="74" idx="5"/>
            <a:endCxn id="49" idx="0"/>
          </p:cNvCxnSpPr>
          <p:nvPr/>
        </p:nvCxnSpPr>
        <p:spPr>
          <a:xfrm rot="10800000" flipH="1">
            <a:off x="1804132" y="3265098"/>
            <a:ext cx="1211428" cy="1840302"/>
          </a:xfrm>
          <a:prstGeom prst="bentConnector4">
            <a:avLst>
              <a:gd name="adj1" fmla="val -25947"/>
              <a:gd name="adj2" fmla="val 112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49" idx="1"/>
            <a:endCxn id="74" idx="0"/>
          </p:cNvCxnSpPr>
          <p:nvPr/>
        </p:nvCxnSpPr>
        <p:spPr>
          <a:xfrm rot="10800000" flipH="1" flipV="1">
            <a:off x="2074470" y="3722298"/>
            <a:ext cx="241181" cy="1040202"/>
          </a:xfrm>
          <a:prstGeom prst="bentConnector4">
            <a:avLst>
              <a:gd name="adj1" fmla="val -94784"/>
              <a:gd name="adj2" fmla="val 7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 Start</a:t>
            </a:r>
            <a:endParaRPr lang="en-US" sz="1200" dirty="0"/>
          </a:p>
        </p:txBody>
      </p:sp>
      <p:sp>
        <p:nvSpPr>
          <p:cNvPr id="26" name="25 Título"/>
          <p:cNvSpPr>
            <a:spLocks noGrp="1"/>
          </p:cNvSpPr>
          <p:nvPr>
            <p:ph type="ctrTitle"/>
          </p:nvPr>
        </p:nvSpPr>
        <p:spPr>
          <a:xfrm>
            <a:off x="1173012" y="5715000"/>
            <a:ext cx="6480048" cy="929640"/>
          </a:xfrm>
        </p:spPr>
        <p:txBody>
          <a:bodyPr/>
          <a:lstStyle/>
          <a:p>
            <a:r>
              <a:rPr lang="en-US" dirty="0" smtClean="0"/>
              <a:t>Shell flow</a:t>
            </a:r>
            <a:endParaRPr lang="en-US" dirty="0"/>
          </a:p>
        </p:txBody>
      </p:sp>
      <p:sp>
        <p:nvSpPr>
          <p:cNvPr id="56" name="55 Elipse"/>
          <p:cNvSpPr/>
          <p:nvPr/>
        </p:nvSpPr>
        <p:spPr>
          <a:xfrm>
            <a:off x="4648200" y="3247506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sp>
        <p:nvSpPr>
          <p:cNvPr id="3" name="2 Entrada manual"/>
          <p:cNvSpPr/>
          <p:nvPr/>
        </p:nvSpPr>
        <p:spPr>
          <a:xfrm>
            <a:off x="1143000" y="217097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8" name="7 Decisión"/>
          <p:cNvSpPr/>
          <p:nvPr/>
        </p:nvSpPr>
        <p:spPr>
          <a:xfrm>
            <a:off x="479427" y="19992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1</a:t>
            </a:r>
            <a:endParaRPr lang="en-US" sz="1100" dirty="0"/>
          </a:p>
        </p:txBody>
      </p:sp>
      <p:sp>
        <p:nvSpPr>
          <p:cNvPr id="23" name="22 Decisión"/>
          <p:cNvSpPr/>
          <p:nvPr/>
        </p:nvSpPr>
        <p:spPr>
          <a:xfrm>
            <a:off x="457201" y="28374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2</a:t>
            </a:r>
            <a:endParaRPr lang="en-US" sz="1100" dirty="0"/>
          </a:p>
        </p:txBody>
      </p:sp>
      <p:sp>
        <p:nvSpPr>
          <p:cNvPr id="24" name="23 Decisión"/>
          <p:cNvSpPr/>
          <p:nvPr/>
        </p:nvSpPr>
        <p:spPr>
          <a:xfrm>
            <a:off x="449264" y="3704706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 &gt; 2</a:t>
            </a:r>
            <a:endParaRPr lang="en-US" sz="1100" dirty="0"/>
          </a:p>
        </p:txBody>
      </p:sp>
      <p:cxnSp>
        <p:nvCxnSpPr>
          <p:cNvPr id="12" name="11 Conector angular"/>
          <p:cNvCxnSpPr>
            <a:stCxn id="8" idx="1"/>
            <a:endCxn id="23" idx="1"/>
          </p:cNvCxnSpPr>
          <p:nvPr/>
        </p:nvCxnSpPr>
        <p:spPr>
          <a:xfrm rot="10800000" flipV="1">
            <a:off x="457201" y="2380215"/>
            <a:ext cx="22226" cy="838200"/>
          </a:xfrm>
          <a:prstGeom prst="bentConnector3">
            <a:avLst>
              <a:gd name="adj1" fmla="val 1128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3" idx="1"/>
            <a:endCxn id="24" idx="1"/>
          </p:cNvCxnSpPr>
          <p:nvPr/>
        </p:nvCxnSpPr>
        <p:spPr>
          <a:xfrm rot="10800000" flipV="1">
            <a:off x="449265" y="3218414"/>
            <a:ext cx="7937" cy="867291"/>
          </a:xfrm>
          <a:prstGeom prst="bentConnector3">
            <a:avLst>
              <a:gd name="adj1" fmla="val 2980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19400" y="300306"/>
            <a:ext cx="2142588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only</a:t>
            </a:r>
            <a:endParaRPr lang="en-U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2810412" y="799965"/>
            <a:ext cx="2142587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 and type</a:t>
            </a:r>
            <a:endParaRPr lang="en-U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2819400" y="1308070"/>
            <a:ext cx="21336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type with parameters</a:t>
            </a:r>
            <a:endParaRPr lang="en-U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277210" y="559997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Runner Execution</a:t>
            </a:r>
            <a:endParaRPr lang="en-US" sz="1200" dirty="0"/>
          </a:p>
        </p:txBody>
      </p:sp>
      <p:cxnSp>
        <p:nvCxnSpPr>
          <p:cNvPr id="63" name="62 Conector angular"/>
          <p:cNvCxnSpPr>
            <a:endCxn id="65" idx="0"/>
          </p:cNvCxnSpPr>
          <p:nvPr/>
        </p:nvCxnSpPr>
        <p:spPr>
          <a:xfrm>
            <a:off x="4961988" y="362129"/>
            <a:ext cx="886722" cy="197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41" idx="3"/>
            <a:endCxn id="65" idx="1"/>
          </p:cNvCxnSpPr>
          <p:nvPr/>
        </p:nvCxnSpPr>
        <p:spPr>
          <a:xfrm flipV="1">
            <a:off x="4952999" y="771794"/>
            <a:ext cx="324211" cy="23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48" idx="3"/>
            <a:endCxn id="65" idx="2"/>
          </p:cNvCxnSpPr>
          <p:nvPr/>
        </p:nvCxnSpPr>
        <p:spPr>
          <a:xfrm flipV="1">
            <a:off x="4953000" y="983590"/>
            <a:ext cx="895710" cy="536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Decisión"/>
          <p:cNvSpPr/>
          <p:nvPr/>
        </p:nvSpPr>
        <p:spPr>
          <a:xfrm>
            <a:off x="6400800" y="935696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in Background</a:t>
            </a:r>
          </a:p>
        </p:txBody>
      </p:sp>
      <p:cxnSp>
        <p:nvCxnSpPr>
          <p:cNvPr id="88" name="87 Conector angular"/>
          <p:cNvCxnSpPr>
            <a:stCxn id="65" idx="3"/>
            <a:endCxn id="86" idx="0"/>
          </p:cNvCxnSpPr>
          <p:nvPr/>
        </p:nvCxnSpPr>
        <p:spPr>
          <a:xfrm>
            <a:off x="6420210" y="771794"/>
            <a:ext cx="971190" cy="163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7620000" y="2355640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in background</a:t>
            </a:r>
            <a:endParaRPr lang="en-US" sz="1200" dirty="0"/>
          </a:p>
        </p:txBody>
      </p:sp>
      <p:cxnSp>
        <p:nvCxnSpPr>
          <p:cNvPr id="115" name="114 Conector angular"/>
          <p:cNvCxnSpPr>
            <a:stCxn id="4" idx="4"/>
            <a:endCxn id="3" idx="1"/>
          </p:cNvCxnSpPr>
          <p:nvPr/>
        </p:nvCxnSpPr>
        <p:spPr>
          <a:xfrm rot="5400000" flipH="1" flipV="1">
            <a:off x="851498" y="318099"/>
            <a:ext cx="49603" cy="533400"/>
          </a:xfrm>
          <a:prstGeom prst="bentConnector4">
            <a:avLst>
              <a:gd name="adj1" fmla="val -460859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86" idx="3"/>
            <a:endCxn id="93" idx="0"/>
          </p:cNvCxnSpPr>
          <p:nvPr/>
        </p:nvCxnSpPr>
        <p:spPr>
          <a:xfrm flipH="1">
            <a:off x="8191500" y="1316696"/>
            <a:ext cx="190500" cy="1038944"/>
          </a:xfrm>
          <a:prstGeom prst="bentConnector4">
            <a:avLst>
              <a:gd name="adj1" fmla="val -120000"/>
              <a:gd name="adj2" fmla="val 68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93" idx="3"/>
            <a:endCxn id="4" idx="0"/>
          </p:cNvCxnSpPr>
          <p:nvPr/>
        </p:nvCxnSpPr>
        <p:spPr>
          <a:xfrm flipH="1" flipV="1">
            <a:off x="609600" y="152400"/>
            <a:ext cx="8153400" cy="2415037"/>
          </a:xfrm>
          <a:prstGeom prst="bentConnector4">
            <a:avLst>
              <a:gd name="adj1" fmla="val -2804"/>
              <a:gd name="adj2" fmla="val 10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715000" y="2340812"/>
            <a:ext cx="1295400" cy="49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Until Completed or fail</a:t>
            </a:r>
            <a:endParaRPr lang="en-US" sz="1200" dirty="0"/>
          </a:p>
        </p:txBody>
      </p:sp>
      <p:cxnSp>
        <p:nvCxnSpPr>
          <p:cNvPr id="141" name="140 Conector angular"/>
          <p:cNvCxnSpPr>
            <a:stCxn id="86" idx="1"/>
            <a:endCxn id="139" idx="0"/>
          </p:cNvCxnSpPr>
          <p:nvPr/>
        </p:nvCxnSpPr>
        <p:spPr>
          <a:xfrm rot="10800000" flipV="1">
            <a:off x="6362700" y="1316696"/>
            <a:ext cx="38100" cy="102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39" idx="2"/>
            <a:endCxn id="4" idx="2"/>
          </p:cNvCxnSpPr>
          <p:nvPr/>
        </p:nvCxnSpPr>
        <p:spPr>
          <a:xfrm rot="5400000" flipH="1">
            <a:off x="2067442" y="-1457842"/>
            <a:ext cx="2456415" cy="6134100"/>
          </a:xfrm>
          <a:prstGeom prst="bentConnector4">
            <a:avLst>
              <a:gd name="adj1" fmla="val -80090"/>
              <a:gd name="adj2" fmla="val 10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Decisión"/>
          <p:cNvSpPr/>
          <p:nvPr/>
        </p:nvSpPr>
        <p:spPr>
          <a:xfrm>
            <a:off x="660670" y="1139045"/>
            <a:ext cx="1694913" cy="766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Internal Conditions</a:t>
            </a:r>
            <a:endParaRPr lang="en-US" sz="1050" dirty="0"/>
          </a:p>
        </p:txBody>
      </p:sp>
      <p:cxnSp>
        <p:nvCxnSpPr>
          <p:cNvPr id="179" name="178 Conector angular"/>
          <p:cNvCxnSpPr>
            <a:stCxn id="176" idx="1"/>
            <a:endCxn id="8" idx="1"/>
          </p:cNvCxnSpPr>
          <p:nvPr/>
        </p:nvCxnSpPr>
        <p:spPr>
          <a:xfrm rot="10800000" flipV="1">
            <a:off x="479428" y="1522111"/>
            <a:ext cx="181243" cy="858103"/>
          </a:xfrm>
          <a:prstGeom prst="bentConnector3">
            <a:avLst>
              <a:gd name="adj1" fmla="val 22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3" idx="2"/>
            <a:endCxn id="176" idx="0"/>
          </p:cNvCxnSpPr>
          <p:nvPr/>
        </p:nvCxnSpPr>
        <p:spPr>
          <a:xfrm rot="5400000">
            <a:off x="1417040" y="993985"/>
            <a:ext cx="236148" cy="53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8" idx="3"/>
            <a:endCxn id="25" idx="1"/>
          </p:cNvCxnSpPr>
          <p:nvPr/>
        </p:nvCxnSpPr>
        <p:spPr>
          <a:xfrm flipV="1">
            <a:off x="2536827" y="512103"/>
            <a:ext cx="282573" cy="1868112"/>
          </a:xfrm>
          <a:prstGeom prst="bentConnector3">
            <a:avLst>
              <a:gd name="adj1" fmla="val 2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23" idx="3"/>
            <a:endCxn id="41" idx="1"/>
          </p:cNvCxnSpPr>
          <p:nvPr/>
        </p:nvCxnSpPr>
        <p:spPr>
          <a:xfrm flipV="1">
            <a:off x="2514601" y="1011762"/>
            <a:ext cx="295811" cy="2206653"/>
          </a:xfrm>
          <a:prstGeom prst="bentConnector3">
            <a:avLst>
              <a:gd name="adj1" fmla="val 66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4" idx="3"/>
            <a:endCxn id="48" idx="2"/>
          </p:cNvCxnSpPr>
          <p:nvPr/>
        </p:nvCxnSpPr>
        <p:spPr>
          <a:xfrm flipV="1">
            <a:off x="2506664" y="1731663"/>
            <a:ext cx="1379536" cy="2354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>
            <a:stCxn id="176" idx="3"/>
            <a:endCxn id="56" idx="0"/>
          </p:cNvCxnSpPr>
          <p:nvPr/>
        </p:nvCxnSpPr>
        <p:spPr>
          <a:xfrm>
            <a:off x="2355583" y="1522112"/>
            <a:ext cx="2862141" cy="172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62000" y="4941332"/>
            <a:ext cx="132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26035" y="1951395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90021" y="276397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76200" y="6019800"/>
            <a:ext cx="7467600" cy="838200"/>
          </a:xfrm>
        </p:spPr>
        <p:txBody>
          <a:bodyPr/>
          <a:lstStyle/>
          <a:p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8" name="7 Entrada manual"/>
          <p:cNvSpPr/>
          <p:nvPr/>
        </p:nvSpPr>
        <p:spPr>
          <a:xfrm>
            <a:off x="1600200" y="409204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009900" y="171202"/>
            <a:ext cx="2743200" cy="116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Current Path</a:t>
            </a:r>
            <a:br>
              <a:rPr lang="en-US" dirty="0" smtClean="0"/>
            </a:br>
            <a:r>
              <a:rPr lang="en-US" dirty="0" smtClean="0"/>
              <a:t>Set The Relative Path Save The History</a:t>
            </a:r>
            <a:endParaRPr lang="en-US" dirty="0"/>
          </a:p>
        </p:txBody>
      </p:sp>
      <p:sp>
        <p:nvSpPr>
          <p:cNvPr id="14" name="13 Decisión"/>
          <p:cNvSpPr/>
          <p:nvPr/>
        </p:nvSpPr>
        <p:spPr>
          <a:xfrm>
            <a:off x="4648200" y="19144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exit	</a:t>
            </a:r>
            <a:endParaRPr lang="en-US" sz="1400" dirty="0"/>
          </a:p>
        </p:txBody>
      </p:sp>
      <p:sp>
        <p:nvSpPr>
          <p:cNvPr id="16" name="15 Decisión"/>
          <p:cNvSpPr/>
          <p:nvPr/>
        </p:nvSpPr>
        <p:spPr>
          <a:xfrm>
            <a:off x="4574227" y="2514600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go-back	</a:t>
            </a:r>
            <a:endParaRPr lang="en-US" sz="1400" dirty="0"/>
          </a:p>
        </p:txBody>
      </p:sp>
      <p:sp>
        <p:nvSpPr>
          <p:cNvPr id="17" name="16 Decisión"/>
          <p:cNvSpPr/>
          <p:nvPr/>
        </p:nvSpPr>
        <p:spPr>
          <a:xfrm>
            <a:off x="4313031" y="30480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back	</a:t>
            </a:r>
            <a:endParaRPr lang="en-US" sz="1400" dirty="0"/>
          </a:p>
        </p:txBody>
      </p:sp>
      <p:sp>
        <p:nvSpPr>
          <p:cNvPr id="18" name="17 Decisión"/>
          <p:cNvSpPr/>
          <p:nvPr/>
        </p:nvSpPr>
        <p:spPr>
          <a:xfrm>
            <a:off x="762000" y="3581401"/>
            <a:ext cx="40767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 back	</a:t>
            </a:r>
            <a:endParaRPr lang="en-US" sz="1400" dirty="0"/>
          </a:p>
        </p:txBody>
      </p:sp>
      <p:cxnSp>
        <p:nvCxnSpPr>
          <p:cNvPr id="20" name="19 Conector angular"/>
          <p:cNvCxnSpPr>
            <a:stCxn id="11" idx="3"/>
            <a:endCxn id="14" idx="0"/>
          </p:cNvCxnSpPr>
          <p:nvPr/>
        </p:nvCxnSpPr>
        <p:spPr>
          <a:xfrm>
            <a:off x="5753100" y="752104"/>
            <a:ext cx="685800" cy="1162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6705600" y="217221"/>
            <a:ext cx="181000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 Input</a:t>
            </a:r>
            <a:endParaRPr lang="en-US" dirty="0"/>
          </a:p>
        </p:txBody>
      </p:sp>
      <p:cxnSp>
        <p:nvCxnSpPr>
          <p:cNvPr id="25" name="24 Conector angular"/>
          <p:cNvCxnSpPr>
            <a:stCxn id="14" idx="1"/>
            <a:endCxn id="16" idx="1"/>
          </p:cNvCxnSpPr>
          <p:nvPr/>
        </p:nvCxnSpPr>
        <p:spPr>
          <a:xfrm rot="10800000" flipV="1">
            <a:off x="4574228" y="2181100"/>
            <a:ext cx="73973" cy="600199"/>
          </a:xfrm>
          <a:prstGeom prst="bentConnector3">
            <a:avLst>
              <a:gd name="adj1" fmla="val 409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6" idx="1"/>
            <a:endCxn id="17" idx="1"/>
          </p:cNvCxnSpPr>
          <p:nvPr/>
        </p:nvCxnSpPr>
        <p:spPr>
          <a:xfrm rot="10800000" flipV="1">
            <a:off x="4313031" y="2781299"/>
            <a:ext cx="261196" cy="533401"/>
          </a:xfrm>
          <a:prstGeom prst="bentConnector3">
            <a:avLst>
              <a:gd name="adj1" fmla="val 1875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7" idx="1"/>
            <a:endCxn id="18" idx="1"/>
          </p:cNvCxnSpPr>
          <p:nvPr/>
        </p:nvCxnSpPr>
        <p:spPr>
          <a:xfrm rot="10800000" flipV="1">
            <a:off x="762001" y="3314701"/>
            <a:ext cx="3551031" cy="533400"/>
          </a:xfrm>
          <a:prstGeom prst="bentConnector3">
            <a:avLst>
              <a:gd name="adj1" fmla="val 106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4443629" y="4909457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Options</a:t>
            </a:r>
            <a:endParaRPr lang="en-US" dirty="0"/>
          </a:p>
        </p:txBody>
      </p:sp>
      <p:cxnSp>
        <p:nvCxnSpPr>
          <p:cNvPr id="40" name="39 Conector angular"/>
          <p:cNvCxnSpPr>
            <a:stCxn id="14" idx="3"/>
            <a:endCxn id="23" idx="4"/>
          </p:cNvCxnSpPr>
          <p:nvPr/>
        </p:nvCxnSpPr>
        <p:spPr>
          <a:xfrm flipH="1" flipV="1">
            <a:off x="7610600" y="1131620"/>
            <a:ext cx="619000" cy="1049481"/>
          </a:xfrm>
          <a:prstGeom prst="bentConnector4">
            <a:avLst>
              <a:gd name="adj1" fmla="val -36931"/>
              <a:gd name="adj2" fmla="val 627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6" idx="3"/>
            <a:endCxn id="36" idx="3"/>
          </p:cNvCxnSpPr>
          <p:nvPr/>
        </p:nvCxnSpPr>
        <p:spPr>
          <a:xfrm flipH="1">
            <a:off x="5662829" y="2781300"/>
            <a:ext cx="2492798" cy="2585357"/>
          </a:xfrm>
          <a:prstGeom prst="bentConnector3">
            <a:avLst>
              <a:gd name="adj1" fmla="val -9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17" idx="3"/>
            <a:endCxn id="36" idx="0"/>
          </p:cNvCxnSpPr>
          <p:nvPr/>
        </p:nvCxnSpPr>
        <p:spPr>
          <a:xfrm flipH="1">
            <a:off x="5053229" y="3314701"/>
            <a:ext cx="2841202" cy="1594756"/>
          </a:xfrm>
          <a:prstGeom prst="bentConnector4">
            <a:avLst>
              <a:gd name="adj1" fmla="val -8046"/>
              <a:gd name="adj2" fmla="val 58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8" idx="3"/>
            <a:endCxn id="36" idx="1"/>
          </p:cNvCxnSpPr>
          <p:nvPr/>
        </p:nvCxnSpPr>
        <p:spPr>
          <a:xfrm flipH="1">
            <a:off x="4443629" y="3848101"/>
            <a:ext cx="395071" cy="1518556"/>
          </a:xfrm>
          <a:prstGeom prst="bentConnector5">
            <a:avLst>
              <a:gd name="adj1" fmla="val -57863"/>
              <a:gd name="adj2" fmla="val 43728"/>
              <a:gd name="adj3" fmla="val 1578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dondear rectángulo de esquina sencilla"/>
          <p:cNvSpPr/>
          <p:nvPr/>
        </p:nvSpPr>
        <p:spPr>
          <a:xfrm>
            <a:off x="724146" y="4468585"/>
            <a:ext cx="2156516" cy="1186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The Code</a:t>
            </a:r>
            <a:endParaRPr lang="en-US" dirty="0"/>
          </a:p>
        </p:txBody>
      </p:sp>
      <p:cxnSp>
        <p:nvCxnSpPr>
          <p:cNvPr id="74" name="73 Conector angular"/>
          <p:cNvCxnSpPr>
            <a:stCxn id="18" idx="1"/>
            <a:endCxn id="72" idx="1"/>
          </p:cNvCxnSpPr>
          <p:nvPr/>
        </p:nvCxnSpPr>
        <p:spPr>
          <a:xfrm rot="10800000" flipV="1">
            <a:off x="724146" y="3848101"/>
            <a:ext cx="37854" cy="1213756"/>
          </a:xfrm>
          <a:prstGeom prst="bentConnector3">
            <a:avLst>
              <a:gd name="adj1" fmla="val 703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72" idx="2"/>
            <a:endCxn id="23" idx="6"/>
          </p:cNvCxnSpPr>
          <p:nvPr/>
        </p:nvCxnSpPr>
        <p:spPr>
          <a:xfrm rot="5400000" flipH="1" flipV="1">
            <a:off x="2668648" y="-191823"/>
            <a:ext cx="4980707" cy="6713196"/>
          </a:xfrm>
          <a:prstGeom prst="bentConnector4">
            <a:avLst>
              <a:gd name="adj1" fmla="val -4590"/>
              <a:gd name="adj2" fmla="val 103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8" idx="3"/>
            <a:endCxn id="11" idx="1"/>
          </p:cNvCxnSpPr>
          <p:nvPr/>
        </p:nvCxnSpPr>
        <p:spPr>
          <a:xfrm>
            <a:off x="2438400" y="75210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4" idx="6"/>
            <a:endCxn id="8" idx="1"/>
          </p:cNvCxnSpPr>
          <p:nvPr/>
        </p:nvCxnSpPr>
        <p:spPr>
          <a:xfrm>
            <a:off x="1143000" y="7521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9" name="8 Rectángulo"/>
          <p:cNvSpPr/>
          <p:nvPr/>
        </p:nvSpPr>
        <p:spPr>
          <a:xfrm>
            <a:off x="2057400" y="556161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Parser</a:t>
            </a:r>
            <a:endParaRPr lang="en-US" dirty="0"/>
          </a:p>
        </p:txBody>
      </p:sp>
      <p:cxnSp>
        <p:nvCxnSpPr>
          <p:cNvPr id="11" name="10 Conector angular"/>
          <p:cNvCxnSpPr>
            <a:stCxn id="4" idx="6"/>
            <a:endCxn id="9" idx="0"/>
          </p:cNvCxnSpPr>
          <p:nvPr/>
        </p:nvCxnSpPr>
        <p:spPr>
          <a:xfrm flipV="1">
            <a:off x="1143000" y="556161"/>
            <a:ext cx="2057400" cy="195943"/>
          </a:xfrm>
          <a:prstGeom prst="bentConnector4">
            <a:avLst>
              <a:gd name="adj1" fmla="val 22222"/>
              <a:gd name="adj2" fmla="val 2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ecisión"/>
          <p:cNvSpPr/>
          <p:nvPr/>
        </p:nvSpPr>
        <p:spPr>
          <a:xfrm>
            <a:off x="846800" y="20574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</a:t>
            </a:r>
            <a:endParaRPr lang="en-US" sz="1400" dirty="0" smtClean="0"/>
          </a:p>
        </p:txBody>
      </p:sp>
      <p:cxnSp>
        <p:nvCxnSpPr>
          <p:cNvPr id="16" name="15 Conector angular"/>
          <p:cNvCxnSpPr>
            <a:stCxn id="9" idx="2"/>
            <a:endCxn id="14" idx="0"/>
          </p:cNvCxnSpPr>
          <p:nvPr/>
        </p:nvCxnSpPr>
        <p:spPr>
          <a:xfrm rot="5400000">
            <a:off x="2764943" y="1621942"/>
            <a:ext cx="434439" cy="4364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Decisión"/>
          <p:cNvSpPr/>
          <p:nvPr/>
        </p:nvSpPr>
        <p:spPr>
          <a:xfrm>
            <a:off x="1012374" y="31242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 with type</a:t>
            </a:r>
            <a:endParaRPr lang="en-US" sz="1400" dirty="0" smtClean="0"/>
          </a:p>
        </p:txBody>
      </p:sp>
      <p:cxnSp>
        <p:nvCxnSpPr>
          <p:cNvPr id="22" name="21 Conector angular"/>
          <p:cNvCxnSpPr>
            <a:stCxn id="14" idx="1"/>
            <a:endCxn id="20" idx="1"/>
          </p:cNvCxnSpPr>
          <p:nvPr/>
        </p:nvCxnSpPr>
        <p:spPr>
          <a:xfrm rot="10800000" flipH="1" flipV="1">
            <a:off x="846800" y="2438400"/>
            <a:ext cx="165574" cy="1066800"/>
          </a:xfrm>
          <a:prstGeom prst="bentConnector3">
            <a:avLst>
              <a:gd name="adj1" fmla="val -138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Decisión"/>
          <p:cNvSpPr/>
          <p:nvPr/>
        </p:nvSpPr>
        <p:spPr>
          <a:xfrm>
            <a:off x="1073572" y="4266709"/>
            <a:ext cx="5562599" cy="11677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 = action type parameters</a:t>
            </a:r>
            <a:endParaRPr lang="en-US" sz="1400" dirty="0" smtClean="0"/>
          </a:p>
        </p:txBody>
      </p:sp>
      <p:cxnSp>
        <p:nvCxnSpPr>
          <p:cNvPr id="33" name="32 Conector angular"/>
          <p:cNvCxnSpPr>
            <a:stCxn id="20" idx="1"/>
            <a:endCxn id="31" idx="1"/>
          </p:cNvCxnSpPr>
          <p:nvPr/>
        </p:nvCxnSpPr>
        <p:spPr>
          <a:xfrm rot="10800000" flipH="1" flipV="1">
            <a:off x="1012374" y="3505200"/>
            <a:ext cx="61198" cy="1345382"/>
          </a:xfrm>
          <a:prstGeom prst="bentConnector3">
            <a:avLst>
              <a:gd name="adj1" fmla="val -373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7696201" y="379120"/>
            <a:ext cx="127660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Parser</a:t>
            </a:r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248400" y="5486400"/>
            <a:ext cx="237704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</a:t>
            </a:r>
            <a:endParaRPr lang="en-US" dirty="0"/>
          </a:p>
        </p:txBody>
      </p:sp>
      <p:cxnSp>
        <p:nvCxnSpPr>
          <p:cNvPr id="46" name="45 Conector angular"/>
          <p:cNvCxnSpPr>
            <a:stCxn id="43" idx="3"/>
            <a:endCxn id="42" idx="4"/>
          </p:cNvCxnSpPr>
          <p:nvPr/>
        </p:nvCxnSpPr>
        <p:spPr>
          <a:xfrm flipH="1" flipV="1">
            <a:off x="8334501" y="1293519"/>
            <a:ext cx="290946" cy="4688181"/>
          </a:xfrm>
          <a:prstGeom prst="bentConnector4">
            <a:avLst>
              <a:gd name="adj1" fmla="val -78571"/>
              <a:gd name="adj2" fmla="val 552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1" idx="1"/>
            <a:endCxn id="43" idx="1"/>
          </p:cNvCxnSpPr>
          <p:nvPr/>
        </p:nvCxnSpPr>
        <p:spPr>
          <a:xfrm rot="10800000" flipH="1" flipV="1">
            <a:off x="1073572" y="4850582"/>
            <a:ext cx="5174828" cy="1131118"/>
          </a:xfrm>
          <a:prstGeom prst="bentConnector3">
            <a:avLst>
              <a:gd name="adj1" fmla="val -44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5976254" y="29337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Code</a:t>
            </a:r>
            <a:endParaRPr lang="en-US" dirty="0"/>
          </a:p>
        </p:txBody>
      </p:sp>
      <p:cxnSp>
        <p:nvCxnSpPr>
          <p:cNvPr id="55" name="54 Conector recto de flecha"/>
          <p:cNvCxnSpPr>
            <a:stCxn id="20" idx="3"/>
            <a:endCxn id="53" idx="1"/>
          </p:cNvCxnSpPr>
          <p:nvPr/>
        </p:nvCxnSpPr>
        <p:spPr>
          <a:xfrm>
            <a:off x="4846620" y="3505200"/>
            <a:ext cx="112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31" idx="3"/>
            <a:endCxn id="53" idx="2"/>
          </p:cNvCxnSpPr>
          <p:nvPr/>
        </p:nvCxnSpPr>
        <p:spPr>
          <a:xfrm flipV="1">
            <a:off x="6636171" y="4076700"/>
            <a:ext cx="254483" cy="77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4" idx="3"/>
            <a:endCxn id="53" idx="0"/>
          </p:cNvCxnSpPr>
          <p:nvPr/>
        </p:nvCxnSpPr>
        <p:spPr>
          <a:xfrm>
            <a:off x="4681046" y="2438400"/>
            <a:ext cx="2209608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53" idx="3"/>
            <a:endCxn id="42" idx="3"/>
          </p:cNvCxnSpPr>
          <p:nvPr/>
        </p:nvCxnSpPr>
        <p:spPr>
          <a:xfrm flipV="1">
            <a:off x="7805054" y="1159608"/>
            <a:ext cx="78101" cy="23455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Título"/>
          <p:cNvSpPr>
            <a:spLocks noGrp="1"/>
          </p:cNvSpPr>
          <p:nvPr>
            <p:ph type="title"/>
          </p:nvPr>
        </p:nvSpPr>
        <p:spPr>
          <a:xfrm>
            <a:off x="4495800" y="264819"/>
            <a:ext cx="3130991" cy="1143000"/>
          </a:xfrm>
        </p:spPr>
        <p:txBody>
          <a:bodyPr/>
          <a:lstStyle/>
          <a:p>
            <a:r>
              <a:rPr lang="en-US" dirty="0" smtClean="0"/>
              <a:t>Code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04800" y="5029200"/>
            <a:ext cx="3505200" cy="1143000"/>
          </a:xfrm>
        </p:spPr>
        <p:txBody>
          <a:bodyPr>
            <a:normAutofit/>
          </a:bodyPr>
          <a:lstStyle/>
          <a:p>
            <a:r>
              <a:rPr lang="en-US" dirty="0" err="1"/>
              <a:t>SetExecution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7400" y="371104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Code: Action Type </a:t>
            </a:r>
            <a:r>
              <a:rPr lang="en-US" dirty="0" smtClean="0"/>
              <a:t>&amp; Parameter</a:t>
            </a:r>
            <a:endParaRPr lang="en-US" dirty="0"/>
          </a:p>
        </p:txBody>
      </p:sp>
      <p:cxnSp>
        <p:nvCxnSpPr>
          <p:cNvPr id="12" name="11 Conector recto de flecha"/>
          <p:cNvCxnSpPr>
            <a:stCxn id="4" idx="6"/>
            <a:endCxn id="10" idx="1"/>
          </p:cNvCxnSpPr>
          <p:nvPr/>
        </p:nvCxnSpPr>
        <p:spPr>
          <a:xfrm>
            <a:off x="1143000" y="75210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ecisión"/>
          <p:cNvSpPr/>
          <p:nvPr/>
        </p:nvSpPr>
        <p:spPr>
          <a:xfrm>
            <a:off x="2514600" y="1600200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Action </a:t>
            </a:r>
            <a:endParaRPr lang="en-US" dirty="0"/>
          </a:p>
        </p:txBody>
      </p:sp>
      <p:sp>
        <p:nvSpPr>
          <p:cNvPr id="15" name="14 Decisión"/>
          <p:cNvSpPr/>
          <p:nvPr/>
        </p:nvSpPr>
        <p:spPr>
          <a:xfrm>
            <a:off x="2667000" y="2558143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Type </a:t>
            </a:r>
            <a:endParaRPr lang="en-US" dirty="0"/>
          </a:p>
        </p:txBody>
      </p:sp>
      <p:sp>
        <p:nvSpPr>
          <p:cNvPr id="16" name="15 Decisión"/>
          <p:cNvSpPr/>
          <p:nvPr/>
        </p:nvSpPr>
        <p:spPr>
          <a:xfrm>
            <a:off x="2667000" y="3630386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Parameter</a:t>
            </a:r>
            <a:endParaRPr lang="en-US" dirty="0"/>
          </a:p>
        </p:txBody>
      </p:sp>
      <p:cxnSp>
        <p:nvCxnSpPr>
          <p:cNvPr id="18" name="17 Conector recto de flecha"/>
          <p:cNvCxnSpPr>
            <a:stCxn id="10" idx="2"/>
            <a:endCxn id="14" idx="0"/>
          </p:cNvCxnSpPr>
          <p:nvPr/>
        </p:nvCxnSpPr>
        <p:spPr>
          <a:xfrm flipH="1">
            <a:off x="3810000" y="1133104"/>
            <a:ext cx="304800" cy="467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14" idx="3"/>
            <a:endCxn id="15" idx="3"/>
          </p:cNvCxnSpPr>
          <p:nvPr/>
        </p:nvCxnSpPr>
        <p:spPr>
          <a:xfrm>
            <a:off x="5105400" y="1981200"/>
            <a:ext cx="152400" cy="957943"/>
          </a:xfrm>
          <a:prstGeom prst="bentConnector3">
            <a:avLst>
              <a:gd name="adj1" fmla="val 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5" idx="3"/>
            <a:endCxn id="16" idx="3"/>
          </p:cNvCxnSpPr>
          <p:nvPr/>
        </p:nvCxnSpPr>
        <p:spPr>
          <a:xfrm>
            <a:off x="5257800" y="2939143"/>
            <a:ext cx="12700" cy="107224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4" idx="1"/>
            <a:endCxn id="15" idx="1"/>
          </p:cNvCxnSpPr>
          <p:nvPr/>
        </p:nvCxnSpPr>
        <p:spPr>
          <a:xfrm rot="10800000" flipH="1" flipV="1">
            <a:off x="2514600" y="1981199"/>
            <a:ext cx="152400" cy="957943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5" idx="1"/>
            <a:endCxn id="16" idx="1"/>
          </p:cNvCxnSpPr>
          <p:nvPr/>
        </p:nvCxnSpPr>
        <p:spPr>
          <a:xfrm rot="10800000" flipV="1">
            <a:off x="2667000" y="2939142"/>
            <a:ext cx="12700" cy="107224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324600" y="1673926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 Runner Run Code</a:t>
            </a:r>
            <a:endParaRPr lang="en-US" dirty="0"/>
          </a:p>
        </p:txBody>
      </p:sp>
      <p:cxnSp>
        <p:nvCxnSpPr>
          <p:cNvPr id="40" name="39 Conector angular"/>
          <p:cNvCxnSpPr>
            <a:stCxn id="14" idx="3"/>
            <a:endCxn id="38" idx="0"/>
          </p:cNvCxnSpPr>
          <p:nvPr/>
        </p:nvCxnSpPr>
        <p:spPr>
          <a:xfrm flipV="1">
            <a:off x="5105400" y="1673926"/>
            <a:ext cx="2362200" cy="307274"/>
          </a:xfrm>
          <a:prstGeom prst="bentConnector4">
            <a:avLst>
              <a:gd name="adj1" fmla="val 25806"/>
              <a:gd name="adj2" fmla="val 198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5" idx="3"/>
            <a:endCxn id="38" idx="1"/>
          </p:cNvCxnSpPr>
          <p:nvPr/>
        </p:nvCxnSpPr>
        <p:spPr>
          <a:xfrm flipV="1">
            <a:off x="5257800" y="2169226"/>
            <a:ext cx="1066800" cy="769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6" idx="3"/>
            <a:endCxn id="38" idx="2"/>
          </p:cNvCxnSpPr>
          <p:nvPr/>
        </p:nvCxnSpPr>
        <p:spPr>
          <a:xfrm flipV="1">
            <a:off x="5257800" y="2664526"/>
            <a:ext cx="2209800" cy="1346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"/>
          <p:cNvSpPr/>
          <p:nvPr/>
        </p:nvSpPr>
        <p:spPr>
          <a:xfrm>
            <a:off x="381000" y="4114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Error</a:t>
            </a:r>
            <a:endParaRPr lang="en-US" dirty="0"/>
          </a:p>
        </p:txBody>
      </p:sp>
      <p:cxnSp>
        <p:nvCxnSpPr>
          <p:cNvPr id="58" name="57 Conector recto de flecha"/>
          <p:cNvCxnSpPr>
            <a:stCxn id="16" idx="1"/>
            <a:endCxn id="56" idx="3"/>
          </p:cNvCxnSpPr>
          <p:nvPr/>
        </p:nvCxnSpPr>
        <p:spPr>
          <a:xfrm flipH="1">
            <a:off x="1600200" y="4011386"/>
            <a:ext cx="1066800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Elipse"/>
          <p:cNvSpPr/>
          <p:nvPr/>
        </p:nvSpPr>
        <p:spPr>
          <a:xfrm>
            <a:off x="5105400" y="5105400"/>
            <a:ext cx="197921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r>
              <a:rPr lang="en-US" dirty="0"/>
              <a:t>Execution</a:t>
            </a:r>
            <a:endParaRPr lang="en-US" dirty="0"/>
          </a:p>
        </p:txBody>
      </p:sp>
      <p:cxnSp>
        <p:nvCxnSpPr>
          <p:cNvPr id="61" name="60 Conector recto de flecha"/>
          <p:cNvCxnSpPr>
            <a:stCxn id="56" idx="3"/>
            <a:endCxn id="59" idx="2"/>
          </p:cNvCxnSpPr>
          <p:nvPr/>
        </p:nvCxnSpPr>
        <p:spPr>
          <a:xfrm>
            <a:off x="1600200" y="44958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38" idx="3"/>
            <a:endCxn id="59" idx="6"/>
          </p:cNvCxnSpPr>
          <p:nvPr/>
        </p:nvCxnSpPr>
        <p:spPr>
          <a:xfrm flipH="1">
            <a:off x="7084617" y="2169226"/>
            <a:ext cx="1525983" cy="3393374"/>
          </a:xfrm>
          <a:prstGeom prst="bentConnector3">
            <a:avLst>
              <a:gd name="adj1" fmla="val -14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" y="1600200"/>
            <a:ext cx="68575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</TotalTime>
  <Words>162</Words>
  <Application>Microsoft Office PowerPoint</Application>
  <PresentationFormat>Presentación en pantalla (4:3)</PresentationFormat>
  <Paragraphs>57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Técnico</vt:lpstr>
      <vt:lpstr>Program start flow</vt:lpstr>
      <vt:lpstr>Shell flow</vt:lpstr>
      <vt:lpstr>Enter Command</vt:lpstr>
      <vt:lpstr>Code Parser</vt:lpstr>
      <vt:lpstr>SetExecution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Padgett</dc:creator>
  <cp:lastModifiedBy>William Padgett</cp:lastModifiedBy>
  <cp:revision>52</cp:revision>
  <dcterms:created xsi:type="dcterms:W3CDTF">2023-05-15T00:15:12Z</dcterms:created>
  <dcterms:modified xsi:type="dcterms:W3CDTF">2023-05-15T03:33:46Z</dcterms:modified>
</cp:coreProperties>
</file>