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4CBD85D-2F8A-4127-99DD-5DE7C07A5F1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280" cy="25711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where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0"/>
          </p:nvPr>
        </p:nvSpPr>
        <p:spPr>
          <a:xfrm>
            <a:off x="5180040" y="651348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2AA5C5-D648-4F51-9ECC-B51423F567B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280" cy="25711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1"/>
          </p:nvPr>
        </p:nvSpPr>
        <p:spPr>
          <a:xfrm>
            <a:off x="5180040" y="651348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312E41-66C0-4F2A-BB88-F118F08B7E4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280" cy="25711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2"/>
          </p:nvPr>
        </p:nvSpPr>
        <p:spPr>
          <a:xfrm>
            <a:off x="5180040" y="651348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67BB63-3ED0-4152-B109-95A464CD15C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280" cy="25711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3"/>
          </p:nvPr>
        </p:nvSpPr>
        <p:spPr>
          <a:xfrm>
            <a:off x="5180040" y="651348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9FBFA9-AF4C-49FF-8795-04F306D8157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B5D545-D1BB-40D2-9976-325AD5B5C2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6530AB-919F-495F-9499-986AB98DD5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F29840-0E4C-409E-898B-8926A7E31E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01C9FA-118D-4F51-B1B4-3455AD9CF6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3000C-482F-402C-A1CC-8EF66364FA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9CB8B8-6DF7-454B-A0CF-2C90EA0529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AA6388-F565-418A-A3CE-F99EC0206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4B5A61-B6E3-44ED-B3DF-A7D3AB4ECA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192F8A-BF4A-42FC-923E-6C0DA4DBC4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47B75-9C07-4F13-A25C-657BB527A9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7C2ABE-7D51-425B-A413-BE281AAB5C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F21C4-2E0B-4F28-9086-9A28A9591E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05A074-2472-48EF-8B47-BC6AF4FEB2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55EDD2-A539-4875-B0CC-D676F049AC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4ED93C-4D6B-468C-8E8B-D10D35920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8F846C-9ADB-459C-BEB3-02BCD7C621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A922BE-00B4-46B2-AB99-A57704DD25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AC63C-E814-46CC-A349-BC20E04DDB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CB8C5-07FE-4783-88FD-8BF9FA129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9BACA-0702-420D-B205-2E7969D08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E2D63-CF4A-4510-8975-7108C0F671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D0F01-93C7-4376-BD1D-F955D68F8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C73F94-0510-4F80-A3A7-1E380AF61D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D4A23-5D4D-4377-8882-5F2EE8FA31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72727"/>
            </a:gs>
            <a:gs pos="30000">
              <a:srgbClr val="2f2f2f"/>
            </a:gs>
            <a:gs pos="100000">
              <a:srgbClr val="7e7e7e"/>
            </a:gs>
          </a:gsLst>
          <a:lin ang="12996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11 Forma libre" hidden="1"/>
          <p:cNvSpPr/>
          <p:nvPr/>
        </p:nvSpPr>
        <p:spPr>
          <a:xfrm>
            <a:off x="0" y="4752000"/>
            <a:ext cx="9143280" cy="2112120"/>
          </a:xfrm>
          <a:custGeom>
            <a:avLst/>
            <a:gdLst>
              <a:gd name="textAreaLeft" fmla="*/ 0 w 9143280"/>
              <a:gd name="textAreaRight" fmla="*/ 9143640 w 9143280"/>
              <a:gd name="textAreaTop" fmla="*/ 0 h 2112120"/>
              <a:gd name="textAreaBottom" fmla="*/ 2112480 h 211212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15 Forma libre" hidden="1"/>
          <p:cNvSpPr/>
          <p:nvPr/>
        </p:nvSpPr>
        <p:spPr>
          <a:xfrm>
            <a:off x="7315200" y="0"/>
            <a:ext cx="1828080" cy="6857280"/>
          </a:xfrm>
          <a:custGeom>
            <a:avLst/>
            <a:gdLst>
              <a:gd name="textAreaLeft" fmla="*/ 0 w 1828080"/>
              <a:gd name="textAreaRight" fmla="*/ 1828800 w 18280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6 Forma libre"/>
          <p:cNvSpPr/>
          <p:nvPr/>
        </p:nvSpPr>
        <p:spPr>
          <a:xfrm>
            <a:off x="0" y="4752000"/>
            <a:ext cx="9143280" cy="2112120"/>
          </a:xfrm>
          <a:custGeom>
            <a:avLst/>
            <a:gdLst>
              <a:gd name="textAreaLeft" fmla="*/ 0 w 9143280"/>
              <a:gd name="textAreaRight" fmla="*/ 9143640 w 9143280"/>
              <a:gd name="textAreaTop" fmla="*/ 0 h 2112120"/>
              <a:gd name="textAreaBottom" fmla="*/ 2112480 h 211212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7 Forma libre"/>
          <p:cNvSpPr/>
          <p:nvPr/>
        </p:nvSpPr>
        <p:spPr>
          <a:xfrm>
            <a:off x="6105600" y="0"/>
            <a:ext cx="3037680" cy="6857280"/>
          </a:xfrm>
          <a:custGeom>
            <a:avLst/>
            <a:gdLst>
              <a:gd name="textAreaLeft" fmla="*/ 0 w 3037680"/>
              <a:gd name="textAreaRight" fmla="*/ 3038400 w 30376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124080" y="642204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153280" y="6422040"/>
            <a:ext cx="7614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>
                    <a:shade val="50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D73702-9EE8-46CB-AC4D-1BD4B14A570B}" type="slidenum">
              <a:rPr b="0" lang="en-US" sz="1000" spc="-1" strike="noStrike">
                <a:solidFill>
                  <a:schemeClr val="dk2">
                    <a:shade val="50000"/>
                  </a:schemeClr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457200" y="642204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11 Forma libre"/>
          <p:cNvSpPr/>
          <p:nvPr/>
        </p:nvSpPr>
        <p:spPr>
          <a:xfrm>
            <a:off x="0" y="4752000"/>
            <a:ext cx="9143280" cy="2112120"/>
          </a:xfrm>
          <a:custGeom>
            <a:avLst/>
            <a:gdLst>
              <a:gd name="textAreaLeft" fmla="*/ 0 w 9143280"/>
              <a:gd name="textAreaRight" fmla="*/ 9143640 w 9143280"/>
              <a:gd name="textAreaTop" fmla="*/ 0 h 2112120"/>
              <a:gd name="textAreaBottom" fmla="*/ 2112480 h 211212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15 Forma libre"/>
          <p:cNvSpPr/>
          <p:nvPr/>
        </p:nvSpPr>
        <p:spPr>
          <a:xfrm>
            <a:off x="7315200" y="0"/>
            <a:ext cx="1828080" cy="6857280"/>
          </a:xfrm>
          <a:custGeom>
            <a:avLst/>
            <a:gdLst>
              <a:gd name="textAreaLeft" fmla="*/ 0 w 1828080"/>
              <a:gd name="textAreaRight" fmla="*/ 1828800 w 18280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24080" y="642204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8153280" y="6422040"/>
            <a:ext cx="7614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>
                    <a:shade val="50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5FFDE9-F8F8-414D-8B6E-22B0155C5504}" type="slidenum">
              <a:rPr b="0" lang="en-US" sz="1000" spc="-1" strike="noStrike">
                <a:solidFill>
                  <a:schemeClr val="dk2">
                    <a:shade val="50000"/>
                  </a:schemeClr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642204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3 Elipse"/>
          <p:cNvSpPr/>
          <p:nvPr/>
        </p:nvSpPr>
        <p:spPr>
          <a:xfrm>
            <a:off x="3810240" y="45720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16 Decisión"/>
          <p:cNvSpPr/>
          <p:nvPr/>
        </p:nvSpPr>
        <p:spPr>
          <a:xfrm>
            <a:off x="3657600" y="1134000"/>
            <a:ext cx="2938680" cy="92268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Has  Arguments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18 Conector angular"/>
          <p:cNvCxnSpPr>
            <a:stCxn id="94" idx="6"/>
            <a:endCxn id="95" idx="0"/>
          </p:cNvCxnSpPr>
          <p:nvPr/>
        </p:nvCxnSpPr>
        <p:spPr>
          <a:xfrm>
            <a:off x="4571640" y="685440"/>
            <a:ext cx="555480" cy="44892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97" name="48 Decisión"/>
          <p:cNvSpPr/>
          <p:nvPr/>
        </p:nvSpPr>
        <p:spPr>
          <a:xfrm>
            <a:off x="1828800" y="3428640"/>
            <a:ext cx="1881360" cy="91368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Shell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55 Elipse"/>
          <p:cNvSpPr/>
          <p:nvPr/>
        </p:nvSpPr>
        <p:spPr>
          <a:xfrm>
            <a:off x="7004880" y="4907160"/>
            <a:ext cx="1452960" cy="106596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73 Paralelogramo"/>
          <p:cNvSpPr/>
          <p:nvPr/>
        </p:nvSpPr>
        <p:spPr>
          <a:xfrm>
            <a:off x="914400" y="4343760"/>
            <a:ext cx="1193760" cy="68508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81 Conector angular"/>
          <p:cNvCxnSpPr>
            <a:stCxn id="97" idx="1"/>
            <a:endCxn id="99" idx="0"/>
          </p:cNvCxnSpPr>
          <p:nvPr/>
        </p:nvCxnSpPr>
        <p:spPr>
          <a:xfrm flipV="1" rot="10800000">
            <a:off x="1511280" y="3885120"/>
            <a:ext cx="317880" cy="45864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95560" y="6090120"/>
            <a:ext cx="4434480" cy="9954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600" spc="-1" strike="noStrike" cap="all">
                <a:solidFill>
                  <a:schemeClr val="accent1">
                    <a:tint val="63000"/>
                  </a:schemeClr>
                </a:solidFill>
                <a:latin typeface="Franklin Gothic Book"/>
              </a:rPr>
              <a:t>Program flow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73 Paralelogramo 1"/>
          <p:cNvSpPr/>
          <p:nvPr/>
        </p:nvSpPr>
        <p:spPr>
          <a:xfrm>
            <a:off x="0" y="1600200"/>
            <a:ext cx="1193760" cy="68508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Start Shell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"/>
          <p:cNvCxnSpPr>
            <a:stCxn id="95" idx="1"/>
            <a:endCxn id="102" idx="0"/>
          </p:cNvCxnSpPr>
          <p:nvPr/>
        </p:nvCxnSpPr>
        <p:spPr>
          <a:xfrm flipV="1" rot="10800000">
            <a:off x="596880" y="1595160"/>
            <a:ext cx="3061080" cy="5400"/>
          </a:xfrm>
          <a:prstGeom prst="bentConnector2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04" name=""/>
          <p:cNvCxnSpPr>
            <a:stCxn id="102" idx="4"/>
            <a:endCxn id="97" idx="0"/>
          </p:cNvCxnSpPr>
          <p:nvPr/>
        </p:nvCxnSpPr>
        <p:spPr>
          <a:xfrm flipH="1" rot="16200000">
            <a:off x="1111320" y="1770480"/>
            <a:ext cx="1143720" cy="2172960"/>
          </a:xfrm>
          <a:prstGeom prst="bentConnector3">
            <a:avLst>
              <a:gd name="adj1" fmla="val 50000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5" name="48 Decisión 1"/>
          <p:cNvSpPr/>
          <p:nvPr/>
        </p:nvSpPr>
        <p:spPr>
          <a:xfrm>
            <a:off x="457200" y="5486400"/>
            <a:ext cx="2911680" cy="56988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FATAL-ERROR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"/>
          <p:cNvCxnSpPr>
            <a:stCxn id="99" idx="2"/>
            <a:endCxn id="105" idx="0"/>
          </p:cNvCxnSpPr>
          <p:nvPr/>
        </p:nvCxnSpPr>
        <p:spPr>
          <a:xfrm flipH="1">
            <a:off x="1913040" y="4686480"/>
            <a:ext cx="110160" cy="800280"/>
          </a:xfrm>
          <a:prstGeom prst="bentConnector4">
            <a:avLst>
              <a:gd name="adj1" fmla="val -242950"/>
              <a:gd name="adj2" fmla="val 71467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7" name="48 Decisión 2"/>
          <p:cNvSpPr/>
          <p:nvPr/>
        </p:nvSpPr>
        <p:spPr>
          <a:xfrm>
            <a:off x="7086600" y="1828440"/>
            <a:ext cx="1881360" cy="45648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Is Not a directory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"/>
          <p:cNvCxnSpPr>
            <a:stCxn id="95" idx="3"/>
            <a:endCxn id="107" idx="0"/>
          </p:cNvCxnSpPr>
          <p:nvPr/>
        </p:nvCxnSpPr>
        <p:spPr>
          <a:xfrm>
            <a:off x="6596280" y="1595160"/>
            <a:ext cx="1431360" cy="233640"/>
          </a:xfrm>
          <a:prstGeom prst="bentConnector2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9" name="73 Paralelogramo 2"/>
          <p:cNvSpPr/>
          <p:nvPr/>
        </p:nvSpPr>
        <p:spPr>
          <a:xfrm>
            <a:off x="3886200" y="2286000"/>
            <a:ext cx="2514240" cy="68508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Set Shell Current path the given directory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"/>
          <p:cNvCxnSpPr>
            <a:stCxn id="107" idx="1"/>
            <a:endCxn id="107" idx="-1"/>
          </p:cNvCxnSpPr>
          <p:nvPr/>
        </p:nvCxnSpPr>
        <p:spPr>
          <a:xfrm>
            <a:off x="7086600" y="2056680"/>
            <a:ext cx="360" cy="360"/>
          </a:xfrm>
          <a:prstGeom prst="straightConnector1">
            <a:avLst/>
          </a:prstGeom>
          <a:ln w="0">
            <a:solidFill>
              <a:srgbClr val="729fcf"/>
            </a:solidFill>
            <a:headEnd len="med" type="triangle" w="med"/>
            <a:tailEnd len="med" type="triangle" w="med"/>
          </a:ln>
        </p:spPr>
      </p:cxnSp>
      <p:cxnSp>
        <p:nvCxnSpPr>
          <p:cNvPr id="111" name=""/>
          <p:cNvCxnSpPr>
            <a:stCxn id="110" idx="0"/>
            <a:endCxn id="107" idx="-1"/>
          </p:cNvCxnSpPr>
          <p:nvPr/>
        </p:nvCxnSpPr>
        <p:spPr>
          <a:xfrm>
            <a:off x="7086600" y="2056680"/>
            <a:ext cx="360" cy="360"/>
          </a:xfrm>
          <a:prstGeom prst="straightConnector1">
            <a:avLst/>
          </a:prstGeom>
          <a:ln w="0">
            <a:solidFill>
              <a:srgbClr val="729fcf"/>
            </a:solidFill>
            <a:headEnd len="med" type="triangle" w="med"/>
            <a:tailEnd len="med" type="triangle" w="med"/>
          </a:ln>
        </p:spPr>
      </p:cxnSp>
      <p:cxnSp>
        <p:nvCxnSpPr>
          <p:cNvPr id="112" name=""/>
          <p:cNvCxnSpPr>
            <a:stCxn id="111" idx="0"/>
            <a:endCxn id="109" idx="1"/>
          </p:cNvCxnSpPr>
          <p:nvPr/>
        </p:nvCxnSpPr>
        <p:spPr>
          <a:xfrm flipH="1">
            <a:off x="3886200" y="2056680"/>
            <a:ext cx="3200760" cy="57204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3" name=""/>
          <p:cNvCxnSpPr>
            <a:stCxn id="109" idx="5"/>
            <a:endCxn id="102" idx="2"/>
          </p:cNvCxnSpPr>
          <p:nvPr/>
        </p:nvCxnSpPr>
        <p:spPr>
          <a:xfrm flipH="1" flipV="1">
            <a:off x="1108440" y="1942920"/>
            <a:ext cx="2863440" cy="68616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14" name="73 Paralelogramo 3"/>
          <p:cNvSpPr/>
          <p:nvPr/>
        </p:nvSpPr>
        <p:spPr>
          <a:xfrm>
            <a:off x="7721280" y="2743560"/>
            <a:ext cx="1193760" cy="68508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"/>
          <p:cNvCxnSpPr>
            <a:stCxn id="107" idx="3"/>
            <a:endCxn id="114" idx="1"/>
          </p:cNvCxnSpPr>
          <p:nvPr/>
        </p:nvCxnSpPr>
        <p:spPr>
          <a:xfrm flipH="1">
            <a:off x="8403840" y="2056680"/>
            <a:ext cx="564480" cy="68724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6" name=""/>
          <p:cNvCxnSpPr>
            <a:stCxn id="97" idx="-1"/>
            <a:endCxn id="98" idx="1"/>
          </p:cNvCxnSpPr>
          <p:nvPr/>
        </p:nvCxnSpPr>
        <p:spPr>
          <a:xfrm>
            <a:off x="3710160" y="3885480"/>
            <a:ext cx="3507840" cy="117792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7" name=""/>
          <p:cNvCxnSpPr>
            <a:stCxn id="105" idx="3"/>
            <a:endCxn id="98" idx="2"/>
          </p:cNvCxnSpPr>
          <p:nvPr/>
        </p:nvCxnSpPr>
        <p:spPr>
          <a:xfrm flipV="1">
            <a:off x="3368880" y="5440320"/>
            <a:ext cx="3636360" cy="33120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8" name=""/>
          <p:cNvCxnSpPr>
            <a:stCxn id="114" idx="4"/>
            <a:endCxn id="98" idx="0"/>
          </p:cNvCxnSpPr>
          <p:nvPr/>
        </p:nvCxnSpPr>
        <p:spPr>
          <a:xfrm flipH="1">
            <a:off x="7731360" y="3428640"/>
            <a:ext cx="587160" cy="147888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9" name=""/>
          <p:cNvCxnSpPr>
            <a:stCxn id="105" idx="1"/>
            <a:endCxn id="97" idx="0"/>
          </p:cNvCxnSpPr>
          <p:nvPr/>
        </p:nvCxnSpPr>
        <p:spPr>
          <a:xfrm flipH="1" rot="10800000">
            <a:off x="456840" y="3428280"/>
            <a:ext cx="2312640" cy="2342880"/>
          </a:xfrm>
          <a:prstGeom prst="bentConnector4">
            <a:avLst>
              <a:gd name="adj1" fmla="val -7800"/>
              <a:gd name="adj2" fmla="val 107684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3 Elipse"/>
          <p:cNvSpPr/>
          <p:nvPr/>
        </p:nvSpPr>
        <p:spPr>
          <a:xfrm>
            <a:off x="228600" y="15228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Shell 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55 Elipse"/>
          <p:cNvSpPr/>
          <p:nvPr/>
        </p:nvSpPr>
        <p:spPr>
          <a:xfrm>
            <a:off x="4648320" y="3247560"/>
            <a:ext cx="1138320" cy="9136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2 Entrada manual"/>
          <p:cNvSpPr/>
          <p:nvPr/>
        </p:nvSpPr>
        <p:spPr>
          <a:xfrm>
            <a:off x="1143000" y="217080"/>
            <a:ext cx="837360" cy="685080"/>
          </a:xfrm>
          <a:prstGeom prst="flowChartManualInpu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Enter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7 Decisión"/>
          <p:cNvSpPr/>
          <p:nvPr/>
        </p:nvSpPr>
        <p:spPr>
          <a:xfrm>
            <a:off x="479520" y="1999080"/>
            <a:ext cx="205668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== 1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22 Decisión"/>
          <p:cNvSpPr/>
          <p:nvPr/>
        </p:nvSpPr>
        <p:spPr>
          <a:xfrm>
            <a:off x="457200" y="2837520"/>
            <a:ext cx="205668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== 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23 Decisión"/>
          <p:cNvSpPr/>
          <p:nvPr/>
        </p:nvSpPr>
        <p:spPr>
          <a:xfrm>
            <a:off x="449280" y="3704760"/>
            <a:ext cx="205668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 &gt; 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11 Conector angular"/>
          <p:cNvCxnSpPr>
            <a:stCxn id="123" idx="1"/>
            <a:endCxn id="124" idx="1"/>
          </p:cNvCxnSpPr>
          <p:nvPr/>
        </p:nvCxnSpPr>
        <p:spPr>
          <a:xfrm flipV="1" rot="10800000">
            <a:off x="457200" y="2379240"/>
            <a:ext cx="22680" cy="838800"/>
          </a:xfrm>
          <a:prstGeom prst="bentConnector3">
            <a:avLst>
              <a:gd name="adj1" fmla="val 1127419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27" name="13 Conector angular"/>
          <p:cNvCxnSpPr>
            <a:stCxn id="124" idx="1"/>
            <a:endCxn id="125" idx="1"/>
          </p:cNvCxnSpPr>
          <p:nvPr/>
        </p:nvCxnSpPr>
        <p:spPr>
          <a:xfrm flipV="1" rot="10800000">
            <a:off x="449280" y="3217680"/>
            <a:ext cx="8280" cy="867600"/>
          </a:xfrm>
          <a:prstGeom prst="bentConnector3">
            <a:avLst>
              <a:gd name="adj1" fmla="val 325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28" name="24 Rectángulo"/>
          <p:cNvSpPr/>
          <p:nvPr/>
        </p:nvSpPr>
        <p:spPr>
          <a:xfrm>
            <a:off x="2819520" y="300240"/>
            <a:ext cx="2142000" cy="423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only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40 Rectángulo"/>
          <p:cNvSpPr/>
          <p:nvPr/>
        </p:nvSpPr>
        <p:spPr>
          <a:xfrm>
            <a:off x="2810520" y="799920"/>
            <a:ext cx="2142000" cy="423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 and 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47 Rectángulo"/>
          <p:cNvSpPr/>
          <p:nvPr/>
        </p:nvSpPr>
        <p:spPr>
          <a:xfrm>
            <a:off x="2819520" y="1308240"/>
            <a:ext cx="2133000" cy="423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type with 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64 Rectángulo"/>
          <p:cNvSpPr/>
          <p:nvPr/>
        </p:nvSpPr>
        <p:spPr>
          <a:xfrm>
            <a:off x="5277240" y="560160"/>
            <a:ext cx="1142280" cy="423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Script Runner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2" name="62 Conector angular"/>
          <p:cNvCxnSpPr>
            <a:endCxn id="131" idx="0"/>
          </p:cNvCxnSpPr>
          <p:nvPr/>
        </p:nvCxnSpPr>
        <p:spPr>
          <a:xfrm flipH="1" rot="16200000">
            <a:off x="5305680" y="17640"/>
            <a:ext cx="199080" cy="886680"/>
          </a:xfrm>
          <a:prstGeom prst="bentConnector3">
            <a:avLst>
              <a:gd name="adj1" fmla="val 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3" name="68 Conector angular"/>
          <p:cNvCxnSpPr>
            <a:stCxn id="129" idx="3"/>
            <a:endCxn id="131" idx="1"/>
          </p:cNvCxnSpPr>
          <p:nvPr/>
        </p:nvCxnSpPr>
        <p:spPr>
          <a:xfrm flipV="1">
            <a:off x="4952520" y="771480"/>
            <a:ext cx="325080" cy="240120"/>
          </a:xfrm>
          <a:prstGeom prst="bentConnector3">
            <a:avLst>
              <a:gd name="adj1" fmla="val 5011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4" name="70 Conector angular"/>
          <p:cNvCxnSpPr>
            <a:stCxn id="130" idx="3"/>
            <a:endCxn id="131" idx="2"/>
          </p:cNvCxnSpPr>
          <p:nvPr/>
        </p:nvCxnSpPr>
        <p:spPr>
          <a:xfrm flipV="1">
            <a:off x="4952520" y="983160"/>
            <a:ext cx="896040" cy="5367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35" name="85 Decisión"/>
          <p:cNvSpPr/>
          <p:nvPr/>
        </p:nvSpPr>
        <p:spPr>
          <a:xfrm>
            <a:off x="6362280" y="983520"/>
            <a:ext cx="198036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87 Conector angular"/>
          <p:cNvCxnSpPr>
            <a:stCxn id="131" idx="3"/>
            <a:endCxn id="135" idx="0"/>
          </p:cNvCxnSpPr>
          <p:nvPr/>
        </p:nvCxnSpPr>
        <p:spPr>
          <a:xfrm>
            <a:off x="6419520" y="771480"/>
            <a:ext cx="933120" cy="2124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37" name="92 Rectángulo"/>
          <p:cNvSpPr/>
          <p:nvPr/>
        </p:nvSpPr>
        <p:spPr>
          <a:xfrm>
            <a:off x="7620120" y="2355480"/>
            <a:ext cx="1142280" cy="423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114 Conector angular"/>
          <p:cNvCxnSpPr>
            <a:stCxn id="120" idx="4"/>
            <a:endCxn id="122" idx="1"/>
          </p:cNvCxnSpPr>
          <p:nvPr/>
        </p:nvCxnSpPr>
        <p:spPr>
          <a:xfrm flipH="1" flipV="1" rot="5400000">
            <a:off x="851400" y="317160"/>
            <a:ext cx="49680" cy="533880"/>
          </a:xfrm>
          <a:prstGeom prst="bentConnector4">
            <a:avLst>
              <a:gd name="adj1" fmla="val 725547"/>
              <a:gd name="adj2" fmla="val 8562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9" name="120 Conector angular"/>
          <p:cNvCxnSpPr>
            <a:stCxn id="135" idx="3"/>
            <a:endCxn id="137" idx="0"/>
          </p:cNvCxnSpPr>
          <p:nvPr/>
        </p:nvCxnSpPr>
        <p:spPr>
          <a:xfrm flipV="1" rot="10800000">
            <a:off x="8190720" y="1364040"/>
            <a:ext cx="151920" cy="991800"/>
          </a:xfrm>
          <a:prstGeom prst="bentConnector4">
            <a:avLst>
              <a:gd name="adj1" fmla="val 377672"/>
              <a:gd name="adj2" fmla="val 6920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0" name="122 Conector angular"/>
          <p:cNvCxnSpPr>
            <a:stCxn id="137" idx="3"/>
            <a:endCxn id="120" idx="0"/>
          </p:cNvCxnSpPr>
          <p:nvPr/>
        </p:nvCxnSpPr>
        <p:spPr>
          <a:xfrm flipH="1" flipV="1">
            <a:off x="609480" y="152280"/>
            <a:ext cx="8153280" cy="2414880"/>
          </a:xfrm>
          <a:prstGeom prst="bentConnector4">
            <a:avLst>
              <a:gd name="adj1" fmla="val -2808"/>
              <a:gd name="adj2" fmla="val 10099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41" name="138 Rectángulo"/>
          <p:cNvSpPr/>
          <p:nvPr/>
        </p:nvSpPr>
        <p:spPr>
          <a:xfrm>
            <a:off x="5715000" y="2340720"/>
            <a:ext cx="1294560" cy="49572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Run Until Completed or fail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140 Conector angular"/>
          <p:cNvCxnSpPr>
            <a:stCxn id="135" idx="1"/>
            <a:endCxn id="141" idx="0"/>
          </p:cNvCxnSpPr>
          <p:nvPr/>
        </p:nvCxnSpPr>
        <p:spPr>
          <a:xfrm rot="16200000">
            <a:off x="5874120" y="1852200"/>
            <a:ext cx="977040" cy="3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3" name="142 Conector angular"/>
          <p:cNvCxnSpPr>
            <a:stCxn id="141" idx="2"/>
            <a:endCxn id="120" idx="2"/>
          </p:cNvCxnSpPr>
          <p:nvPr/>
        </p:nvCxnSpPr>
        <p:spPr>
          <a:xfrm flipV="1" rot="16200000">
            <a:off x="2067480" y="-1458360"/>
            <a:ext cx="2456280" cy="6134040"/>
          </a:xfrm>
          <a:prstGeom prst="bentConnector4">
            <a:avLst>
              <a:gd name="adj1" fmla="val -80137"/>
              <a:gd name="adj2" fmla="val 10175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44" name="175 Decisión"/>
          <p:cNvSpPr/>
          <p:nvPr/>
        </p:nvSpPr>
        <p:spPr>
          <a:xfrm>
            <a:off x="660600" y="1139040"/>
            <a:ext cx="1694160" cy="76536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050" spc="-1" strike="noStrike">
                <a:solidFill>
                  <a:schemeClr val="lt1"/>
                </a:solidFill>
                <a:latin typeface="Arial"/>
              </a:rPr>
              <a:t>Internal Conditions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178 Conector angular"/>
          <p:cNvCxnSpPr>
            <a:stCxn id="144" idx="1"/>
            <a:endCxn id="123" idx="1"/>
          </p:cNvCxnSpPr>
          <p:nvPr/>
        </p:nvCxnSpPr>
        <p:spPr>
          <a:xfrm flipV="1" rot="10800000">
            <a:off x="479160" y="1521360"/>
            <a:ext cx="181440" cy="858240"/>
          </a:xfrm>
          <a:prstGeom prst="bentConnector3">
            <a:avLst>
              <a:gd name="adj1" fmla="val 22683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6" name="180 Conector angular"/>
          <p:cNvCxnSpPr>
            <a:stCxn id="122" idx="2"/>
            <a:endCxn id="144" idx="0"/>
          </p:cNvCxnSpPr>
          <p:nvPr/>
        </p:nvCxnSpPr>
        <p:spPr>
          <a:xfrm rot="5400000">
            <a:off x="1416240" y="993600"/>
            <a:ext cx="237240" cy="54360"/>
          </a:xfrm>
          <a:prstGeom prst="bentConnector3">
            <a:avLst>
              <a:gd name="adj1" fmla="val 5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7" name="184 Conector angular"/>
          <p:cNvCxnSpPr>
            <a:stCxn id="123" idx="3"/>
            <a:endCxn id="128" idx="1"/>
          </p:cNvCxnSpPr>
          <p:nvPr/>
        </p:nvCxnSpPr>
        <p:spPr>
          <a:xfrm flipV="1">
            <a:off x="2536200" y="511560"/>
            <a:ext cx="283680" cy="1868400"/>
          </a:xfrm>
          <a:prstGeom prst="bentConnector3">
            <a:avLst>
              <a:gd name="adj1" fmla="val 26556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8" name="187 Conector angular"/>
          <p:cNvCxnSpPr>
            <a:stCxn id="124" idx="3"/>
            <a:endCxn id="129" idx="1"/>
          </p:cNvCxnSpPr>
          <p:nvPr/>
        </p:nvCxnSpPr>
        <p:spPr>
          <a:xfrm flipV="1">
            <a:off x="2513880" y="1011240"/>
            <a:ext cx="297000" cy="2207160"/>
          </a:xfrm>
          <a:prstGeom prst="bentConnector3">
            <a:avLst>
              <a:gd name="adj1" fmla="val 6614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9" name="191 Conector angular"/>
          <p:cNvCxnSpPr>
            <a:stCxn id="125" idx="3"/>
            <a:endCxn id="130" idx="2"/>
          </p:cNvCxnSpPr>
          <p:nvPr/>
        </p:nvCxnSpPr>
        <p:spPr>
          <a:xfrm flipV="1">
            <a:off x="2505960" y="1731240"/>
            <a:ext cx="1380240" cy="23544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50" name="193 Conector recto de flecha"/>
          <p:cNvCxnSpPr>
            <a:stCxn id="144" idx="3"/>
            <a:endCxn id="121" idx="0"/>
          </p:cNvCxnSpPr>
          <p:nvPr/>
        </p:nvCxnSpPr>
        <p:spPr>
          <a:xfrm>
            <a:off x="2354760" y="1521720"/>
            <a:ext cx="2863080" cy="1726200"/>
          </a:xfrm>
          <a:prstGeom prst="straightConnector1">
            <a:avLst/>
          </a:prstGeom>
          <a:ln w="0">
            <a:solidFill>
              <a:srgbClr val="ff0000"/>
            </a:solidFill>
            <a:tailEnd len="med" type="arrow" w="med"/>
          </a:ln>
        </p:spPr>
      </p:cxnSp>
      <p:sp>
        <p:nvSpPr>
          <p:cNvPr id="151" name="4 CuadroTexto"/>
          <p:cNvSpPr/>
          <p:nvPr/>
        </p:nvSpPr>
        <p:spPr>
          <a:xfrm>
            <a:off x="762120" y="4941360"/>
            <a:ext cx="1319760" cy="3639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35 CuadroTexto"/>
          <p:cNvSpPr/>
          <p:nvPr/>
        </p:nvSpPr>
        <p:spPr>
          <a:xfrm>
            <a:off x="4025880" y="1951560"/>
            <a:ext cx="1319760" cy="363960"/>
          </a:xfrm>
          <a:prstGeom prst="rect">
            <a:avLst/>
          </a:prstGeom>
          <a:noFill/>
          <a:ln w="0"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36 CuadroTexto"/>
          <p:cNvSpPr/>
          <p:nvPr/>
        </p:nvSpPr>
        <p:spPr>
          <a:xfrm>
            <a:off x="6890040" y="276480"/>
            <a:ext cx="1319760" cy="363960"/>
          </a:xfrm>
          <a:prstGeom prst="rect">
            <a:avLst/>
          </a:prstGeom>
          <a:noFill/>
          <a:ln w="0"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86400" y="5638680"/>
            <a:ext cx="3403080" cy="8236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 cap="all">
                <a:solidFill>
                  <a:schemeClr val="accent1">
                    <a:tint val="63000"/>
                  </a:schemeClr>
                </a:solidFill>
                <a:latin typeface="Franklin Gothic Book"/>
              </a:rPr>
              <a:t>Shell flow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3 Elipse"/>
          <p:cNvSpPr/>
          <p:nvPr/>
        </p:nvSpPr>
        <p:spPr>
          <a:xfrm>
            <a:off x="380880" y="52344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6320" y="6019920"/>
            <a:ext cx="7466760" cy="8373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Enter Command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7 Entrada manual"/>
          <p:cNvSpPr/>
          <p:nvPr/>
        </p:nvSpPr>
        <p:spPr>
          <a:xfrm>
            <a:off x="1600200" y="409320"/>
            <a:ext cx="837360" cy="685080"/>
          </a:xfrm>
          <a:prstGeom prst="flowChartManualInpu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Enter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10 Rectángulo"/>
          <p:cNvSpPr/>
          <p:nvPr/>
        </p:nvSpPr>
        <p:spPr>
          <a:xfrm>
            <a:off x="3009960" y="171360"/>
            <a:ext cx="2742480" cy="1161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Set The Current Path</a:t>
            </a:r>
            <a:br>
              <a:rPr sz="1800"/>
            </a:b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Set The Relative Path Save The History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13 Decisión"/>
          <p:cNvSpPr/>
          <p:nvPr/>
        </p:nvSpPr>
        <p:spPr>
          <a:xfrm>
            <a:off x="4648320" y="1914480"/>
            <a:ext cx="3580560" cy="5328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exit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15 Decisión"/>
          <p:cNvSpPr/>
          <p:nvPr/>
        </p:nvSpPr>
        <p:spPr>
          <a:xfrm>
            <a:off x="4574160" y="2514600"/>
            <a:ext cx="3580560" cy="5328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go-back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16 Decisión"/>
          <p:cNvSpPr/>
          <p:nvPr/>
        </p:nvSpPr>
        <p:spPr>
          <a:xfrm>
            <a:off x="4313160" y="3048120"/>
            <a:ext cx="3580560" cy="5328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17 Decisión"/>
          <p:cNvSpPr/>
          <p:nvPr/>
        </p:nvSpPr>
        <p:spPr>
          <a:xfrm>
            <a:off x="762120" y="3581280"/>
            <a:ext cx="4075920" cy="5328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go 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19 Conector angular"/>
          <p:cNvCxnSpPr>
            <a:stCxn id="158" idx="3"/>
            <a:endCxn id="159" idx="0"/>
          </p:cNvCxnSpPr>
          <p:nvPr/>
        </p:nvCxnSpPr>
        <p:spPr>
          <a:xfrm>
            <a:off x="5752440" y="751680"/>
            <a:ext cx="686520" cy="11631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64" name="22 Elipse"/>
          <p:cNvSpPr/>
          <p:nvPr/>
        </p:nvSpPr>
        <p:spPr>
          <a:xfrm>
            <a:off x="6705720" y="217080"/>
            <a:ext cx="1809360" cy="9136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24 Conector angular"/>
          <p:cNvCxnSpPr>
            <a:stCxn id="159" idx="1"/>
            <a:endCxn id="160" idx="1"/>
          </p:cNvCxnSpPr>
          <p:nvPr/>
        </p:nvCxnSpPr>
        <p:spPr>
          <a:xfrm flipV="1" rot="10800000">
            <a:off x="4574160" y="2180520"/>
            <a:ext cx="74520" cy="600480"/>
          </a:xfrm>
          <a:prstGeom prst="bentConnector3">
            <a:avLst>
              <a:gd name="adj1" fmla="val 40873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66" name="26 Conector angular"/>
          <p:cNvCxnSpPr>
            <a:stCxn id="160" idx="1"/>
            <a:endCxn id="161" idx="1"/>
          </p:cNvCxnSpPr>
          <p:nvPr/>
        </p:nvCxnSpPr>
        <p:spPr>
          <a:xfrm flipV="1" rot="10800000">
            <a:off x="4312800" y="2781000"/>
            <a:ext cx="261360" cy="533880"/>
          </a:xfrm>
          <a:prstGeom prst="bentConnector3">
            <a:avLst>
              <a:gd name="adj1" fmla="val 187862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67" name="30 Conector angular"/>
          <p:cNvCxnSpPr>
            <a:stCxn id="161" idx="1"/>
            <a:endCxn id="162" idx="1"/>
          </p:cNvCxnSpPr>
          <p:nvPr/>
        </p:nvCxnSpPr>
        <p:spPr>
          <a:xfrm flipV="1" rot="10800000">
            <a:off x="762120" y="3314160"/>
            <a:ext cx="3551400" cy="533520"/>
          </a:xfrm>
          <a:prstGeom prst="bentConnector3">
            <a:avLst>
              <a:gd name="adj1" fmla="val 10643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68" name="35 Rectángulo redondeado"/>
          <p:cNvSpPr/>
          <p:nvPr/>
        </p:nvSpPr>
        <p:spPr>
          <a:xfrm>
            <a:off x="4443480" y="4909320"/>
            <a:ext cx="1218600" cy="91368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Process Options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39 Conector angular"/>
          <p:cNvCxnSpPr>
            <a:stCxn id="159" idx="3"/>
            <a:endCxn id="164" idx="4"/>
          </p:cNvCxnSpPr>
          <p:nvPr/>
        </p:nvCxnSpPr>
        <p:spPr>
          <a:xfrm rot="10800000">
            <a:off x="7610400" y="1130400"/>
            <a:ext cx="618840" cy="1050480"/>
          </a:xfrm>
          <a:prstGeom prst="bentConnector4">
            <a:avLst>
              <a:gd name="adj1" fmla="val 55413"/>
              <a:gd name="adj2" fmla="val 6259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0" name="45 Conector angular"/>
          <p:cNvCxnSpPr>
            <a:stCxn id="160" idx="3"/>
            <a:endCxn id="168" idx="3"/>
          </p:cNvCxnSpPr>
          <p:nvPr/>
        </p:nvCxnSpPr>
        <p:spPr>
          <a:xfrm flipH="1">
            <a:off x="5662080" y="2781000"/>
            <a:ext cx="2493000" cy="2585520"/>
          </a:xfrm>
          <a:prstGeom prst="bentConnector3">
            <a:avLst>
              <a:gd name="adj1" fmla="val -9199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1" name="59 Conector angular"/>
          <p:cNvCxnSpPr>
            <a:stCxn id="161" idx="3"/>
            <a:endCxn id="168" idx="0"/>
          </p:cNvCxnSpPr>
          <p:nvPr/>
        </p:nvCxnSpPr>
        <p:spPr>
          <a:xfrm flipH="1">
            <a:off x="5052600" y="3314520"/>
            <a:ext cx="2841480" cy="1595160"/>
          </a:xfrm>
          <a:prstGeom prst="bentConnector4">
            <a:avLst>
              <a:gd name="adj1" fmla="val -165154"/>
              <a:gd name="adj2" fmla="val 5837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2" name="64 Conector angular"/>
          <p:cNvCxnSpPr>
            <a:stCxn id="162" idx="3"/>
            <a:endCxn id="168" idx="1"/>
          </p:cNvCxnSpPr>
          <p:nvPr/>
        </p:nvCxnSpPr>
        <p:spPr>
          <a:xfrm flipV="1" rot="10800000">
            <a:off x="4443480" y="3847680"/>
            <a:ext cx="394920" cy="1518840"/>
          </a:xfrm>
          <a:prstGeom prst="bentConnector5">
            <a:avLst>
              <a:gd name="adj1" fmla="val 359854"/>
              <a:gd name="adj2" fmla="val 43764"/>
              <a:gd name="adj3" fmla="val 776003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73" name="71 Redondear rectángulo de esquina sencilla"/>
          <p:cNvSpPr/>
          <p:nvPr/>
        </p:nvSpPr>
        <p:spPr>
          <a:xfrm>
            <a:off x="724320" y="4468680"/>
            <a:ext cx="2155680" cy="1185840"/>
          </a:xfrm>
          <a:prstGeom prst="round1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Parse The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73 Conector angular"/>
          <p:cNvCxnSpPr>
            <a:stCxn id="162" idx="1"/>
            <a:endCxn id="173" idx="1"/>
          </p:cNvCxnSpPr>
          <p:nvPr/>
        </p:nvCxnSpPr>
        <p:spPr>
          <a:xfrm flipV="1" rot="10800000">
            <a:off x="723960" y="3847680"/>
            <a:ext cx="38160" cy="1214280"/>
          </a:xfrm>
          <a:prstGeom prst="bentConnector3">
            <a:avLst>
              <a:gd name="adj1" fmla="val 71142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5" name="76 Conector angular"/>
          <p:cNvCxnSpPr>
            <a:stCxn id="173" idx="2"/>
            <a:endCxn id="164" idx="6"/>
          </p:cNvCxnSpPr>
          <p:nvPr/>
        </p:nvCxnSpPr>
        <p:spPr>
          <a:xfrm flipH="1" flipV="1" rot="5400000">
            <a:off x="2667960" y="-192240"/>
            <a:ext cx="4980960" cy="6713280"/>
          </a:xfrm>
          <a:prstGeom prst="bentConnector4">
            <a:avLst>
              <a:gd name="adj1" fmla="val -4589"/>
              <a:gd name="adj2" fmla="val 1034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6" name="82 Conector recto de flecha"/>
          <p:cNvCxnSpPr>
            <a:stCxn id="157" idx="3"/>
            <a:endCxn id="158" idx="1"/>
          </p:cNvCxnSpPr>
          <p:nvPr/>
        </p:nvCxnSpPr>
        <p:spPr>
          <a:xfrm>
            <a:off x="2437560" y="751680"/>
            <a:ext cx="57276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7" name="84 Conector recto de flecha"/>
          <p:cNvCxnSpPr>
            <a:stCxn id="155" idx="6"/>
            <a:endCxn id="157" idx="1"/>
          </p:cNvCxnSpPr>
          <p:nvPr/>
        </p:nvCxnSpPr>
        <p:spPr>
          <a:xfrm>
            <a:off x="1142280" y="751680"/>
            <a:ext cx="45828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 Elipse"/>
          <p:cNvSpPr/>
          <p:nvPr/>
        </p:nvSpPr>
        <p:spPr>
          <a:xfrm>
            <a:off x="380880" y="52344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8 Rectángulo"/>
          <p:cNvSpPr/>
          <p:nvPr/>
        </p:nvSpPr>
        <p:spPr>
          <a:xfrm>
            <a:off x="2057400" y="556200"/>
            <a:ext cx="2285280" cy="106596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Code Parser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10 Conector angular"/>
          <p:cNvCxnSpPr>
            <a:stCxn id="178" idx="6"/>
            <a:endCxn id="179" idx="0"/>
          </p:cNvCxnSpPr>
          <p:nvPr/>
        </p:nvCxnSpPr>
        <p:spPr>
          <a:xfrm flipV="1">
            <a:off x="1142640" y="556200"/>
            <a:ext cx="2058120" cy="1965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1" name="13 Decisión"/>
          <p:cNvSpPr/>
          <p:nvPr/>
        </p:nvSpPr>
        <p:spPr>
          <a:xfrm>
            <a:off x="846720" y="2057400"/>
            <a:ext cx="383364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type=action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15 Conector angular"/>
          <p:cNvCxnSpPr>
            <a:stCxn id="179" idx="2"/>
            <a:endCxn id="181" idx="0"/>
          </p:cNvCxnSpPr>
          <p:nvPr/>
        </p:nvCxnSpPr>
        <p:spPr>
          <a:xfrm flipV="1" rot="10800000">
            <a:off x="2763360" y="1622160"/>
            <a:ext cx="437040" cy="4356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3" name="19 Decisión"/>
          <p:cNvSpPr/>
          <p:nvPr/>
        </p:nvSpPr>
        <p:spPr>
          <a:xfrm>
            <a:off x="1012320" y="3124080"/>
            <a:ext cx="383364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type=action with 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21 Conector angular"/>
          <p:cNvCxnSpPr>
            <a:stCxn id="181" idx="1"/>
            <a:endCxn id="183" idx="1"/>
          </p:cNvCxnSpPr>
          <p:nvPr/>
        </p:nvCxnSpPr>
        <p:spPr>
          <a:xfrm>
            <a:off x="846720" y="2437920"/>
            <a:ext cx="166320" cy="10674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5" name="30 Decisión"/>
          <p:cNvSpPr/>
          <p:nvPr/>
        </p:nvSpPr>
        <p:spPr>
          <a:xfrm>
            <a:off x="1073520" y="4266720"/>
            <a:ext cx="5562000" cy="116712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 = action type parameters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32 Conector angular"/>
          <p:cNvCxnSpPr>
            <a:stCxn id="183" idx="1"/>
            <a:endCxn id="185" idx="1"/>
          </p:cNvCxnSpPr>
          <p:nvPr/>
        </p:nvCxnSpPr>
        <p:spPr>
          <a:xfrm>
            <a:off x="1012320" y="3504600"/>
            <a:ext cx="61920" cy="134604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7" name="41 Elipse"/>
          <p:cNvSpPr/>
          <p:nvPr/>
        </p:nvSpPr>
        <p:spPr>
          <a:xfrm>
            <a:off x="7696080" y="379080"/>
            <a:ext cx="1275840" cy="9136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Parser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42 Rectángulo"/>
          <p:cNvSpPr/>
          <p:nvPr/>
        </p:nvSpPr>
        <p:spPr>
          <a:xfrm>
            <a:off x="6248520" y="5486400"/>
            <a:ext cx="2376360" cy="990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Display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45 Conector angular"/>
          <p:cNvCxnSpPr>
            <a:stCxn id="188" idx="3"/>
            <a:endCxn id="187" idx="4"/>
          </p:cNvCxnSpPr>
          <p:nvPr/>
        </p:nvCxnSpPr>
        <p:spPr>
          <a:xfrm rot="10800000">
            <a:off x="8334000" y="1292760"/>
            <a:ext cx="291600" cy="46890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0" name="51 Conector angular"/>
          <p:cNvCxnSpPr>
            <a:stCxn id="185" idx="1"/>
            <a:endCxn id="188" idx="1"/>
          </p:cNvCxnSpPr>
          <p:nvPr/>
        </p:nvCxnSpPr>
        <p:spPr>
          <a:xfrm>
            <a:off x="1073160" y="4850280"/>
            <a:ext cx="5175720" cy="113184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91" name="52 Rectángulo"/>
          <p:cNvSpPr/>
          <p:nvPr/>
        </p:nvSpPr>
        <p:spPr>
          <a:xfrm>
            <a:off x="5976360" y="2933640"/>
            <a:ext cx="1828080" cy="114228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54 Conector recto de flecha"/>
          <p:cNvCxnSpPr>
            <a:stCxn id="183" idx="3"/>
            <a:endCxn id="191" idx="1"/>
          </p:cNvCxnSpPr>
          <p:nvPr/>
        </p:nvCxnSpPr>
        <p:spPr>
          <a:xfrm>
            <a:off x="4846320" y="3504960"/>
            <a:ext cx="1130760" cy="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3" name="56 Conector recto de flecha"/>
          <p:cNvCxnSpPr>
            <a:stCxn id="185" idx="3"/>
            <a:endCxn id="191" idx="2"/>
          </p:cNvCxnSpPr>
          <p:nvPr/>
        </p:nvCxnSpPr>
        <p:spPr>
          <a:xfrm flipV="1">
            <a:off x="6635880" y="4076280"/>
            <a:ext cx="255240" cy="774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4" name="58 Conector angular"/>
          <p:cNvCxnSpPr>
            <a:stCxn id="181" idx="3"/>
            <a:endCxn id="191" idx="0"/>
          </p:cNvCxnSpPr>
          <p:nvPr/>
        </p:nvCxnSpPr>
        <p:spPr>
          <a:xfrm>
            <a:off x="4680720" y="2438280"/>
            <a:ext cx="2210400" cy="4960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5" name="66 Conector angular"/>
          <p:cNvCxnSpPr>
            <a:stCxn id="191" idx="3"/>
            <a:endCxn id="187" idx="3"/>
          </p:cNvCxnSpPr>
          <p:nvPr/>
        </p:nvCxnSpPr>
        <p:spPr>
          <a:xfrm flipV="1">
            <a:off x="7804800" y="1159560"/>
            <a:ext cx="78840" cy="234612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95680" y="264960"/>
            <a:ext cx="3130200" cy="114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Code Parser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3 Elipse"/>
          <p:cNvSpPr/>
          <p:nvPr/>
        </p:nvSpPr>
        <p:spPr>
          <a:xfrm>
            <a:off x="380880" y="52344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04920" y="5029200"/>
            <a:ext cx="3504600" cy="114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Set Execution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9 Rectángulo"/>
          <p:cNvSpPr/>
          <p:nvPr/>
        </p:nvSpPr>
        <p:spPr>
          <a:xfrm>
            <a:off x="2057400" y="371160"/>
            <a:ext cx="4114080" cy="7614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Code: Action Type &amp;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11 Conector recto de flecha"/>
          <p:cNvCxnSpPr>
            <a:stCxn id="197" idx="6"/>
            <a:endCxn id="199" idx="1"/>
          </p:cNvCxnSpPr>
          <p:nvPr/>
        </p:nvCxnSpPr>
        <p:spPr>
          <a:xfrm>
            <a:off x="1142640" y="752040"/>
            <a:ext cx="915480" cy="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01" name="13 Decisión"/>
          <p:cNvSpPr/>
          <p:nvPr/>
        </p:nvSpPr>
        <p:spPr>
          <a:xfrm>
            <a:off x="2514600" y="1600200"/>
            <a:ext cx="259020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Action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14 Decisión"/>
          <p:cNvSpPr/>
          <p:nvPr/>
        </p:nvSpPr>
        <p:spPr>
          <a:xfrm>
            <a:off x="2666880" y="2558160"/>
            <a:ext cx="259020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Type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15 Decisión"/>
          <p:cNvSpPr/>
          <p:nvPr/>
        </p:nvSpPr>
        <p:spPr>
          <a:xfrm>
            <a:off x="2666880" y="3630240"/>
            <a:ext cx="2590200" cy="7614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17 Conector recto de flecha"/>
          <p:cNvCxnSpPr>
            <a:stCxn id="199" idx="2"/>
            <a:endCxn id="201" idx="0"/>
          </p:cNvCxnSpPr>
          <p:nvPr/>
        </p:nvCxnSpPr>
        <p:spPr>
          <a:xfrm flipH="1">
            <a:off x="3809880" y="1132920"/>
            <a:ext cx="305280" cy="46800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5" name="19 Conector angular"/>
          <p:cNvCxnSpPr>
            <a:stCxn id="201" idx="3"/>
            <a:endCxn id="202" idx="3"/>
          </p:cNvCxnSpPr>
          <p:nvPr/>
        </p:nvCxnSpPr>
        <p:spPr>
          <a:xfrm>
            <a:off x="5105160" y="1981080"/>
            <a:ext cx="153000" cy="9586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6" name="21 Conector angular"/>
          <p:cNvCxnSpPr>
            <a:stCxn id="202" idx="3"/>
            <a:endCxn id="203" idx="3"/>
          </p:cNvCxnSpPr>
          <p:nvPr/>
        </p:nvCxnSpPr>
        <p:spPr>
          <a:xfrm>
            <a:off x="5257440" y="2939040"/>
            <a:ext cx="720" cy="10728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7" name="23 Conector angular"/>
          <p:cNvCxnSpPr>
            <a:stCxn id="201" idx="1"/>
            <a:endCxn id="202" idx="1"/>
          </p:cNvCxnSpPr>
          <p:nvPr/>
        </p:nvCxnSpPr>
        <p:spPr>
          <a:xfrm>
            <a:off x="2514240" y="1980720"/>
            <a:ext cx="153000" cy="9586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8" name="30 Conector angular"/>
          <p:cNvCxnSpPr>
            <a:stCxn id="202" idx="1"/>
            <a:endCxn id="203" idx="1"/>
          </p:cNvCxnSpPr>
          <p:nvPr/>
        </p:nvCxnSpPr>
        <p:spPr>
          <a:xfrm rot="10800000">
            <a:off x="2666520" y="2938680"/>
            <a:ext cx="720" cy="10728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09" name="37 Rectángulo"/>
          <p:cNvSpPr/>
          <p:nvPr/>
        </p:nvSpPr>
        <p:spPr>
          <a:xfrm>
            <a:off x="6324480" y="1674000"/>
            <a:ext cx="2285280" cy="9900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Scrip Runner Run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39 Conector angular"/>
          <p:cNvCxnSpPr>
            <a:stCxn id="201" idx="3"/>
            <a:endCxn id="209" idx="0"/>
          </p:cNvCxnSpPr>
          <p:nvPr/>
        </p:nvCxnSpPr>
        <p:spPr>
          <a:xfrm flipV="1">
            <a:off x="5105160" y="1674000"/>
            <a:ext cx="2362680" cy="3078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1" name="43 Conector angular"/>
          <p:cNvCxnSpPr>
            <a:stCxn id="202" idx="3"/>
            <a:endCxn id="209" idx="1"/>
          </p:cNvCxnSpPr>
          <p:nvPr/>
        </p:nvCxnSpPr>
        <p:spPr>
          <a:xfrm flipV="1">
            <a:off x="5257440" y="2169000"/>
            <a:ext cx="1067760" cy="7707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2" name="45 Conector angular"/>
          <p:cNvCxnSpPr>
            <a:stCxn id="203" idx="3"/>
            <a:endCxn id="209" idx="2"/>
          </p:cNvCxnSpPr>
          <p:nvPr/>
        </p:nvCxnSpPr>
        <p:spPr>
          <a:xfrm flipV="1">
            <a:off x="5257440" y="2664360"/>
            <a:ext cx="2210400" cy="13474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13" name="55 Rectángulo"/>
          <p:cNvSpPr/>
          <p:nvPr/>
        </p:nvSpPr>
        <p:spPr>
          <a:xfrm>
            <a:off x="380880" y="4114800"/>
            <a:ext cx="1218600" cy="7614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Print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57 Conector recto de flecha"/>
          <p:cNvCxnSpPr>
            <a:stCxn id="203" idx="1"/>
            <a:endCxn id="213" idx="3"/>
          </p:cNvCxnSpPr>
          <p:nvPr/>
        </p:nvCxnSpPr>
        <p:spPr>
          <a:xfrm flipH="1">
            <a:off x="1599840" y="4011120"/>
            <a:ext cx="1067760" cy="48528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15" name="58 Elipse"/>
          <p:cNvSpPr/>
          <p:nvPr/>
        </p:nvSpPr>
        <p:spPr>
          <a:xfrm>
            <a:off x="5105520" y="5105520"/>
            <a:ext cx="1978560" cy="9136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60 Conector recto de flecha"/>
          <p:cNvCxnSpPr>
            <a:stCxn id="213" idx="3"/>
            <a:endCxn id="215" idx="2"/>
          </p:cNvCxnSpPr>
          <p:nvPr/>
        </p:nvCxnSpPr>
        <p:spPr>
          <a:xfrm>
            <a:off x="1599840" y="4495680"/>
            <a:ext cx="3506400" cy="10677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7" name="66 Conector angular"/>
          <p:cNvCxnSpPr>
            <a:stCxn id="209" idx="3"/>
            <a:endCxn id="215" idx="6"/>
          </p:cNvCxnSpPr>
          <p:nvPr/>
        </p:nvCxnSpPr>
        <p:spPr>
          <a:xfrm flipV="1" rot="10800000">
            <a:off x="7084080" y="2169000"/>
            <a:ext cx="1526400" cy="339444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3 Elipse"/>
          <p:cNvSpPr/>
          <p:nvPr/>
        </p:nvSpPr>
        <p:spPr>
          <a:xfrm>
            <a:off x="380880" y="523440"/>
            <a:ext cx="761400" cy="4564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4 Rectángulo"/>
          <p:cNvSpPr/>
          <p:nvPr/>
        </p:nvSpPr>
        <p:spPr>
          <a:xfrm>
            <a:off x="2884680" y="447480"/>
            <a:ext cx="2361600" cy="60876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Script Runner check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6 Conector recto de flecha"/>
          <p:cNvCxnSpPr>
            <a:stCxn id="218" idx="6"/>
            <a:endCxn id="219" idx="1"/>
          </p:cNvCxnSpPr>
          <p:nvPr/>
        </p:nvCxnSpPr>
        <p:spPr>
          <a:xfrm>
            <a:off x="1142640" y="752040"/>
            <a:ext cx="1742760" cy="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1" name="8 Decisión"/>
          <p:cNvSpPr/>
          <p:nvPr/>
        </p:nvSpPr>
        <p:spPr>
          <a:xfrm>
            <a:off x="1447920" y="1523880"/>
            <a:ext cx="3961800" cy="83736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Is Background?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11 Conector angular"/>
          <p:cNvCxnSpPr>
            <a:stCxn id="219" idx="2"/>
            <a:endCxn id="221" idx="0"/>
          </p:cNvCxnSpPr>
          <p:nvPr/>
        </p:nvCxnSpPr>
        <p:spPr>
          <a:xfrm flipV="1" rot="10800000">
            <a:off x="3428640" y="1056240"/>
            <a:ext cx="637200" cy="4680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3" name="15 Rectángulo"/>
          <p:cNvSpPr/>
          <p:nvPr/>
        </p:nvSpPr>
        <p:spPr>
          <a:xfrm>
            <a:off x="6219360" y="447480"/>
            <a:ext cx="2361600" cy="106596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br>
              <a:rPr sz="1800"/>
            </a:b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Job Add the job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17 Conector angular"/>
          <p:cNvCxnSpPr>
            <a:stCxn id="221" idx="3"/>
            <a:endCxn id="223" idx="1"/>
          </p:cNvCxnSpPr>
          <p:nvPr/>
        </p:nvCxnSpPr>
        <p:spPr>
          <a:xfrm flipV="1">
            <a:off x="5410080" y="980640"/>
            <a:ext cx="810000" cy="96264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5" name="21 Rectángulo"/>
          <p:cNvSpPr/>
          <p:nvPr/>
        </p:nvSpPr>
        <p:spPr>
          <a:xfrm>
            <a:off x="832320" y="3505320"/>
            <a:ext cx="1592280" cy="68508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Scrip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22 Elipse"/>
          <p:cNvSpPr/>
          <p:nvPr/>
        </p:nvSpPr>
        <p:spPr>
          <a:xfrm>
            <a:off x="6410880" y="3390840"/>
            <a:ext cx="1978560" cy="91368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24 Conector angular"/>
          <p:cNvCxnSpPr>
            <a:stCxn id="221" idx="1"/>
            <a:endCxn id="225" idx="0"/>
          </p:cNvCxnSpPr>
          <p:nvPr/>
        </p:nvCxnSpPr>
        <p:spPr>
          <a:xfrm>
            <a:off x="1447920" y="1942560"/>
            <a:ext cx="181440" cy="15634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28" name="27 Conector recto de flecha"/>
          <p:cNvCxnSpPr>
            <a:stCxn id="223" idx="2"/>
            <a:endCxn id="226" idx="0"/>
          </p:cNvCxnSpPr>
          <p:nvPr/>
        </p:nvCxnSpPr>
        <p:spPr>
          <a:xfrm>
            <a:off x="7400160" y="1513800"/>
            <a:ext cx="1080" cy="18777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29" name="29 Conector recto de flecha"/>
          <p:cNvCxnSpPr>
            <a:stCxn id="225" idx="3"/>
            <a:endCxn id="226" idx="2"/>
          </p:cNvCxnSpPr>
          <p:nvPr/>
        </p:nvCxnSpPr>
        <p:spPr>
          <a:xfrm>
            <a:off x="2424960" y="3848040"/>
            <a:ext cx="3986640" cy="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09520" y="4800600"/>
            <a:ext cx="3607920" cy="114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Script Runner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762120" y="1600200"/>
            <a:ext cx="6856920" cy="45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écnico">
  <a:themeElements>
    <a:clrScheme name="Técnico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3000"/>
              </a:schemeClr>
            </a:gs>
            <a:gs pos="25000">
              <a:schemeClr val="phClr">
                <a:tint val="96000"/>
                <a:shade val="80000"/>
              </a:schemeClr>
            </a:gs>
            <a:gs pos="38000">
              <a:schemeClr val="phClr">
                <a:tint val="96000"/>
                <a:shade val="59000"/>
              </a:schemeClr>
            </a:gs>
            <a:gs pos="55000">
              <a:schemeClr val="phClr">
                <a:shade val="57000"/>
              </a:schemeClr>
            </a:gs>
            <a:gs pos="80000">
              <a:schemeClr val="phClr">
                <a:shade val="56000"/>
              </a:schemeClr>
            </a:gs>
            <a:gs pos="88000">
              <a:schemeClr val="phClr">
                <a:shade val="63000"/>
              </a:schemeClr>
            </a:gs>
            <a:gs pos="100000">
              <a:schemeClr val="phClr">
                <a:tint val="99550"/>
              </a:schemeClr>
            </a:gs>
          </a:gsLst>
          <a:lin ang="5400000" scaled="1"/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</a:schemeClr>
            </a:gs>
            <a:gs pos="30000">
              <a:schemeClr val="phClr">
                <a:shade val="60000"/>
              </a:schemeClr>
            </a:gs>
            <a:gs pos="100000">
              <a:schemeClr val="phClr">
                <a:tint val="83000"/>
              </a:schemeClr>
            </a:gs>
          </a:gsLst>
          <a:lin ang="13000000" scaled="0"/>
          <a:tileRect l="0" t="0" r="0" b="0"/>
        </a:gradFill>
        <a:gradFill>
          <a:gsLst>
            <a:gs pos="0">
              <a:schemeClr val="phClr">
                <a:tint val="78000"/>
              </a:schemeClr>
            </a:gs>
            <a:gs pos="100000">
              <a:schemeClr val="phClr">
                <a:shade val="35000"/>
              </a:schemeClr>
            </a:gs>
          </a:gsLst>
          <a:path path="circle">
            <a:fillToRect l="60000" t="50000" r="4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écnico">
  <a:themeElements>
    <a:clrScheme name="Técnico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73000"/>
              </a:schemeClr>
            </a:gs>
            <a:gs pos="25000">
              <a:schemeClr val="phClr">
                <a:tint val="96000"/>
                <a:shade val="80000"/>
              </a:schemeClr>
            </a:gs>
            <a:gs pos="38000">
              <a:schemeClr val="phClr">
                <a:tint val="96000"/>
                <a:shade val="59000"/>
              </a:schemeClr>
            </a:gs>
            <a:gs pos="55000">
              <a:schemeClr val="phClr">
                <a:shade val="57000"/>
              </a:schemeClr>
            </a:gs>
            <a:gs pos="80000">
              <a:schemeClr val="phClr">
                <a:shade val="56000"/>
              </a:schemeClr>
            </a:gs>
            <a:gs pos="88000">
              <a:schemeClr val="phClr">
                <a:shade val="63000"/>
              </a:schemeClr>
            </a:gs>
            <a:gs pos="100000">
              <a:schemeClr val="phClr">
                <a:tint val="99550"/>
              </a:schemeClr>
            </a:gs>
          </a:gsLst>
          <a:lin ang="5400000" scaled="1"/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</a:schemeClr>
            </a:gs>
            <a:gs pos="30000">
              <a:schemeClr val="phClr">
                <a:shade val="60000"/>
              </a:schemeClr>
            </a:gs>
            <a:gs pos="100000">
              <a:schemeClr val="phClr">
                <a:tint val="83000"/>
              </a:schemeClr>
            </a:gs>
          </a:gsLst>
          <a:lin ang="13000000" scaled="0"/>
          <a:tileRect l="0" t="0" r="0" b="0"/>
        </a:gradFill>
        <a:gradFill>
          <a:gsLst>
            <a:gs pos="0">
              <a:schemeClr val="phClr">
                <a:tint val="78000"/>
              </a:schemeClr>
            </a:gs>
            <a:gs pos="100000">
              <a:schemeClr val="phClr">
                <a:shade val="35000"/>
              </a:schemeClr>
            </a:gs>
          </a:gsLst>
          <a:path path="circle">
            <a:fillToRect l="60000" t="50000" r="4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246</TotalTime>
  <Application>LibreOffice/7.6.2.1$Windows_X86_64 LibreOffice_project/56f7684011345957bbf33a7ee678afaf4d2ba333</Application>
  <AppVersion>15.0000</AppVersion>
  <Words>183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2023-05-15T00:15:12Z</dcterms:created>
  <dc:creator>William Padgett</dc:creator>
  <dc:description/>
  <dc:language>en-US</dc:language>
  <cp:lastModifiedBy/>
  <dcterms:modified xsi:type="dcterms:W3CDTF">2023-11-14T12:56:39Z</dcterms:modified>
  <cp:revision>71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7</vt:i4>
  </property>
</Properties>
</file>