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504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" name="5 Decisión"/>
          <p:cNvSpPr/>
          <p:nvPr/>
        </p:nvSpPr>
        <p:spPr>
          <a:xfrm>
            <a:off x="228600" y="1905000"/>
            <a:ext cx="1701202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Select Option</a:t>
            </a:r>
            <a:endParaRPr lang="en-US" sz="1400" dirty="0" smtClean="0"/>
          </a:p>
        </p:txBody>
      </p:sp>
      <p:sp>
        <p:nvSpPr>
          <p:cNvPr id="17" name="16 Decisión"/>
          <p:cNvSpPr/>
          <p:nvPr/>
        </p:nvSpPr>
        <p:spPr>
          <a:xfrm>
            <a:off x="356198" y="686290"/>
            <a:ext cx="1981200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Args</a:t>
            </a:r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19" name="18 Conector angular"/>
          <p:cNvCxnSpPr>
            <a:stCxn id="4" idx="6"/>
            <a:endCxn id="17" idx="0"/>
          </p:cNvCxnSpPr>
          <p:nvPr/>
        </p:nvCxnSpPr>
        <p:spPr>
          <a:xfrm>
            <a:off x="990600" y="381000"/>
            <a:ext cx="356198" cy="305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1"/>
            <a:endCxn id="6" idx="0"/>
          </p:cNvCxnSpPr>
          <p:nvPr/>
        </p:nvCxnSpPr>
        <p:spPr>
          <a:xfrm rot="10800000" flipH="1" flipV="1">
            <a:off x="356197" y="1147954"/>
            <a:ext cx="723003" cy="757045"/>
          </a:xfrm>
          <a:prstGeom prst="bentConnector4">
            <a:avLst>
              <a:gd name="adj1" fmla="val -31618"/>
              <a:gd name="adj2" fmla="val 80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start flow</a:t>
            </a:r>
            <a:endParaRPr lang="en-US" dirty="0"/>
          </a:p>
        </p:txBody>
      </p:sp>
      <p:sp>
        <p:nvSpPr>
          <p:cNvPr id="43" name="42 Decisión"/>
          <p:cNvSpPr/>
          <p:nvPr/>
        </p:nvSpPr>
        <p:spPr>
          <a:xfrm>
            <a:off x="2590799" y="1380301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Args</a:t>
            </a:r>
            <a:r>
              <a:rPr lang="en-US" dirty="0" smtClean="0"/>
              <a:t>[0]== Shell</a:t>
            </a:r>
            <a:endParaRPr lang="en-US" dirty="0"/>
          </a:p>
        </p:txBody>
      </p:sp>
      <p:cxnSp>
        <p:nvCxnSpPr>
          <p:cNvPr id="45" name="44 Conector recto de flecha"/>
          <p:cNvCxnSpPr>
            <a:stCxn id="43" idx="1"/>
            <a:endCxn id="6" idx="0"/>
          </p:cNvCxnSpPr>
          <p:nvPr/>
        </p:nvCxnSpPr>
        <p:spPr>
          <a:xfrm flipH="1">
            <a:off x="1079201" y="1837501"/>
            <a:ext cx="1511598" cy="6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Decisión"/>
          <p:cNvSpPr/>
          <p:nvPr/>
        </p:nvSpPr>
        <p:spPr>
          <a:xfrm>
            <a:off x="2074471" y="3265098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Exit</a:t>
            </a:r>
            <a:endParaRPr lang="en-US" dirty="0"/>
          </a:p>
        </p:txBody>
      </p:sp>
      <p:cxnSp>
        <p:nvCxnSpPr>
          <p:cNvPr id="55" name="54 Conector angular"/>
          <p:cNvCxnSpPr>
            <a:stCxn id="43" idx="3"/>
            <a:endCxn id="49" idx="0"/>
          </p:cNvCxnSpPr>
          <p:nvPr/>
        </p:nvCxnSpPr>
        <p:spPr>
          <a:xfrm flipH="1">
            <a:off x="3015560" y="1837501"/>
            <a:ext cx="1457417" cy="1427597"/>
          </a:xfrm>
          <a:prstGeom prst="bentConnector4">
            <a:avLst>
              <a:gd name="adj1" fmla="val -15685"/>
              <a:gd name="adj2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3746202" y="4572000"/>
            <a:ext cx="1453551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cxnSp>
        <p:nvCxnSpPr>
          <p:cNvPr id="62" name="61 Conector recto de flecha"/>
          <p:cNvCxnSpPr>
            <a:stCxn id="49" idx="3"/>
            <a:endCxn id="56" idx="0"/>
          </p:cNvCxnSpPr>
          <p:nvPr/>
        </p:nvCxnSpPr>
        <p:spPr>
          <a:xfrm>
            <a:off x="3956649" y="3722298"/>
            <a:ext cx="516329" cy="84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17" idx="3"/>
            <a:endCxn id="43" idx="0"/>
          </p:cNvCxnSpPr>
          <p:nvPr/>
        </p:nvCxnSpPr>
        <p:spPr>
          <a:xfrm>
            <a:off x="2337398" y="1147955"/>
            <a:ext cx="1194490" cy="232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aralelogramo"/>
          <p:cNvSpPr/>
          <p:nvPr/>
        </p:nvSpPr>
        <p:spPr>
          <a:xfrm>
            <a:off x="1718407" y="4762500"/>
            <a:ext cx="119449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Command</a:t>
            </a:r>
            <a:endParaRPr lang="en-US" sz="1100" dirty="0"/>
          </a:p>
        </p:txBody>
      </p:sp>
      <p:cxnSp>
        <p:nvCxnSpPr>
          <p:cNvPr id="80" name="79 Conector angular"/>
          <p:cNvCxnSpPr>
            <a:stCxn id="74" idx="5"/>
            <a:endCxn id="49" idx="0"/>
          </p:cNvCxnSpPr>
          <p:nvPr/>
        </p:nvCxnSpPr>
        <p:spPr>
          <a:xfrm rot="10800000" flipH="1">
            <a:off x="1804132" y="3265098"/>
            <a:ext cx="1211428" cy="1840302"/>
          </a:xfrm>
          <a:prstGeom prst="bentConnector4">
            <a:avLst>
              <a:gd name="adj1" fmla="val -25947"/>
              <a:gd name="adj2" fmla="val 112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49" idx="1"/>
            <a:endCxn id="74" idx="0"/>
          </p:cNvCxnSpPr>
          <p:nvPr/>
        </p:nvCxnSpPr>
        <p:spPr>
          <a:xfrm rot="10800000" flipH="1" flipV="1">
            <a:off x="2074470" y="3722298"/>
            <a:ext cx="241181" cy="1040202"/>
          </a:xfrm>
          <a:prstGeom prst="bentConnector4">
            <a:avLst>
              <a:gd name="adj1" fmla="val -94784"/>
              <a:gd name="adj2" fmla="val 7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 Start</a:t>
            </a:r>
            <a:endParaRPr lang="en-US" sz="1200" dirty="0"/>
          </a:p>
        </p:txBody>
      </p: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Shell flow</a:t>
            </a:r>
            <a:endParaRPr lang="en-US" dirty="0"/>
          </a:p>
        </p:txBody>
      </p:sp>
      <p:sp>
        <p:nvSpPr>
          <p:cNvPr id="56" name="55 Elipse"/>
          <p:cNvSpPr/>
          <p:nvPr/>
        </p:nvSpPr>
        <p:spPr>
          <a:xfrm>
            <a:off x="4648200" y="3247506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sp>
        <p:nvSpPr>
          <p:cNvPr id="3" name="2 Entrada manual"/>
          <p:cNvSpPr/>
          <p:nvPr/>
        </p:nvSpPr>
        <p:spPr>
          <a:xfrm>
            <a:off x="1143000" y="217097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8" name="7 Decisión"/>
          <p:cNvSpPr/>
          <p:nvPr/>
        </p:nvSpPr>
        <p:spPr>
          <a:xfrm>
            <a:off x="479427" y="19992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1</a:t>
            </a:r>
            <a:endParaRPr lang="en-US" sz="1100" dirty="0"/>
          </a:p>
        </p:txBody>
      </p:sp>
      <p:sp>
        <p:nvSpPr>
          <p:cNvPr id="23" name="22 Decisión"/>
          <p:cNvSpPr/>
          <p:nvPr/>
        </p:nvSpPr>
        <p:spPr>
          <a:xfrm>
            <a:off x="457201" y="28374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2</a:t>
            </a:r>
            <a:endParaRPr lang="en-US" sz="1100" dirty="0"/>
          </a:p>
        </p:txBody>
      </p:sp>
      <p:sp>
        <p:nvSpPr>
          <p:cNvPr id="24" name="23 Decisión"/>
          <p:cNvSpPr/>
          <p:nvPr/>
        </p:nvSpPr>
        <p:spPr>
          <a:xfrm>
            <a:off x="449264" y="3704706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 &gt; 2</a:t>
            </a:r>
            <a:endParaRPr lang="en-US" sz="1100" dirty="0"/>
          </a:p>
        </p:txBody>
      </p:sp>
      <p:cxnSp>
        <p:nvCxnSpPr>
          <p:cNvPr id="12" name="11 Conector angular"/>
          <p:cNvCxnSpPr>
            <a:stCxn id="8" idx="1"/>
            <a:endCxn id="23" idx="1"/>
          </p:cNvCxnSpPr>
          <p:nvPr/>
        </p:nvCxnSpPr>
        <p:spPr>
          <a:xfrm rot="10800000" flipV="1">
            <a:off x="457201" y="2380215"/>
            <a:ext cx="22226" cy="838200"/>
          </a:xfrm>
          <a:prstGeom prst="bentConnector3">
            <a:avLst>
              <a:gd name="adj1" fmla="val 1128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3" idx="1"/>
            <a:endCxn id="24" idx="1"/>
          </p:cNvCxnSpPr>
          <p:nvPr/>
        </p:nvCxnSpPr>
        <p:spPr>
          <a:xfrm rot="10800000" flipV="1">
            <a:off x="449265" y="3218414"/>
            <a:ext cx="7937" cy="867291"/>
          </a:xfrm>
          <a:prstGeom prst="bentConnector3">
            <a:avLst>
              <a:gd name="adj1" fmla="val 2980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819400" y="300306"/>
            <a:ext cx="2142588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only</a:t>
            </a:r>
            <a:endParaRPr lang="en-U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2810412" y="799965"/>
            <a:ext cx="2142587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 and type</a:t>
            </a:r>
            <a:endParaRPr lang="en-US" sz="1200" dirty="0"/>
          </a:p>
        </p:txBody>
      </p:sp>
      <p:sp>
        <p:nvSpPr>
          <p:cNvPr id="48" name="47 Rectángulo"/>
          <p:cNvSpPr/>
          <p:nvPr/>
        </p:nvSpPr>
        <p:spPr>
          <a:xfrm>
            <a:off x="2819400" y="1308070"/>
            <a:ext cx="21336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type with parameters</a:t>
            </a:r>
            <a:endParaRPr lang="en-U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5277210" y="559997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 Runner Execution</a:t>
            </a:r>
            <a:endParaRPr lang="en-US" sz="1200" dirty="0"/>
          </a:p>
        </p:txBody>
      </p:sp>
      <p:cxnSp>
        <p:nvCxnSpPr>
          <p:cNvPr id="63" name="62 Conector angular"/>
          <p:cNvCxnSpPr>
            <a:endCxn id="65" idx="0"/>
          </p:cNvCxnSpPr>
          <p:nvPr/>
        </p:nvCxnSpPr>
        <p:spPr>
          <a:xfrm>
            <a:off x="4961988" y="362129"/>
            <a:ext cx="886722" cy="197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41" idx="3"/>
            <a:endCxn id="65" idx="1"/>
          </p:cNvCxnSpPr>
          <p:nvPr/>
        </p:nvCxnSpPr>
        <p:spPr>
          <a:xfrm flipV="1">
            <a:off x="4952999" y="771794"/>
            <a:ext cx="324211" cy="23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48" idx="3"/>
            <a:endCxn id="65" idx="2"/>
          </p:cNvCxnSpPr>
          <p:nvPr/>
        </p:nvCxnSpPr>
        <p:spPr>
          <a:xfrm flipV="1">
            <a:off x="4953000" y="983590"/>
            <a:ext cx="895710" cy="536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Decisión"/>
          <p:cNvSpPr/>
          <p:nvPr/>
        </p:nvSpPr>
        <p:spPr>
          <a:xfrm>
            <a:off x="6400800" y="935696"/>
            <a:ext cx="19812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in Background</a:t>
            </a:r>
          </a:p>
        </p:txBody>
      </p:sp>
      <p:cxnSp>
        <p:nvCxnSpPr>
          <p:cNvPr id="88" name="87 Conector angular"/>
          <p:cNvCxnSpPr>
            <a:stCxn id="65" idx="3"/>
            <a:endCxn id="86" idx="0"/>
          </p:cNvCxnSpPr>
          <p:nvPr/>
        </p:nvCxnSpPr>
        <p:spPr>
          <a:xfrm>
            <a:off x="6420210" y="771794"/>
            <a:ext cx="971190" cy="163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7620000" y="2355640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in background</a:t>
            </a:r>
            <a:endParaRPr lang="en-US" sz="1200" dirty="0"/>
          </a:p>
        </p:txBody>
      </p:sp>
      <p:cxnSp>
        <p:nvCxnSpPr>
          <p:cNvPr id="115" name="114 Conector angular"/>
          <p:cNvCxnSpPr>
            <a:stCxn id="4" idx="4"/>
            <a:endCxn id="3" idx="1"/>
          </p:cNvCxnSpPr>
          <p:nvPr/>
        </p:nvCxnSpPr>
        <p:spPr>
          <a:xfrm rot="5400000" flipH="1" flipV="1">
            <a:off x="851498" y="318099"/>
            <a:ext cx="49603" cy="533400"/>
          </a:xfrm>
          <a:prstGeom prst="bentConnector4">
            <a:avLst>
              <a:gd name="adj1" fmla="val -460859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86" idx="3"/>
            <a:endCxn id="93" idx="0"/>
          </p:cNvCxnSpPr>
          <p:nvPr/>
        </p:nvCxnSpPr>
        <p:spPr>
          <a:xfrm flipH="1">
            <a:off x="8191500" y="1316696"/>
            <a:ext cx="190500" cy="1038944"/>
          </a:xfrm>
          <a:prstGeom prst="bentConnector4">
            <a:avLst>
              <a:gd name="adj1" fmla="val -120000"/>
              <a:gd name="adj2" fmla="val 68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93" idx="3"/>
            <a:endCxn id="4" idx="0"/>
          </p:cNvCxnSpPr>
          <p:nvPr/>
        </p:nvCxnSpPr>
        <p:spPr>
          <a:xfrm flipH="1" flipV="1">
            <a:off x="609600" y="152400"/>
            <a:ext cx="8153400" cy="2415037"/>
          </a:xfrm>
          <a:prstGeom prst="bentConnector4">
            <a:avLst>
              <a:gd name="adj1" fmla="val -2804"/>
              <a:gd name="adj2" fmla="val 10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Rectángulo"/>
          <p:cNvSpPr/>
          <p:nvPr/>
        </p:nvSpPr>
        <p:spPr>
          <a:xfrm>
            <a:off x="5715000" y="2340812"/>
            <a:ext cx="1295400" cy="49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Until Completed or fail</a:t>
            </a:r>
            <a:endParaRPr lang="en-US" sz="1200" dirty="0"/>
          </a:p>
        </p:txBody>
      </p:sp>
      <p:cxnSp>
        <p:nvCxnSpPr>
          <p:cNvPr id="141" name="140 Conector angular"/>
          <p:cNvCxnSpPr>
            <a:stCxn id="86" idx="1"/>
            <a:endCxn id="139" idx="0"/>
          </p:cNvCxnSpPr>
          <p:nvPr/>
        </p:nvCxnSpPr>
        <p:spPr>
          <a:xfrm rot="10800000" flipV="1">
            <a:off x="6362700" y="1316696"/>
            <a:ext cx="38100" cy="102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39" idx="2"/>
            <a:endCxn id="4" idx="2"/>
          </p:cNvCxnSpPr>
          <p:nvPr/>
        </p:nvCxnSpPr>
        <p:spPr>
          <a:xfrm rot="5400000" flipH="1">
            <a:off x="2067442" y="-1457842"/>
            <a:ext cx="2456415" cy="6134100"/>
          </a:xfrm>
          <a:prstGeom prst="bentConnector4">
            <a:avLst>
              <a:gd name="adj1" fmla="val -80090"/>
              <a:gd name="adj2" fmla="val 10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Decisión"/>
          <p:cNvSpPr/>
          <p:nvPr/>
        </p:nvSpPr>
        <p:spPr>
          <a:xfrm>
            <a:off x="660670" y="1139045"/>
            <a:ext cx="1694913" cy="766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exit</a:t>
            </a:r>
            <a:endParaRPr lang="en-US" sz="1050" dirty="0"/>
          </a:p>
        </p:txBody>
      </p:sp>
      <p:cxnSp>
        <p:nvCxnSpPr>
          <p:cNvPr id="179" name="178 Conector angular"/>
          <p:cNvCxnSpPr>
            <a:stCxn id="176" idx="1"/>
            <a:endCxn id="8" idx="1"/>
          </p:cNvCxnSpPr>
          <p:nvPr/>
        </p:nvCxnSpPr>
        <p:spPr>
          <a:xfrm rot="10800000" flipV="1">
            <a:off x="479428" y="1522111"/>
            <a:ext cx="181243" cy="858103"/>
          </a:xfrm>
          <a:prstGeom prst="bentConnector3">
            <a:avLst>
              <a:gd name="adj1" fmla="val 226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3" idx="2"/>
            <a:endCxn id="176" idx="0"/>
          </p:cNvCxnSpPr>
          <p:nvPr/>
        </p:nvCxnSpPr>
        <p:spPr>
          <a:xfrm rot="5400000">
            <a:off x="1417040" y="993985"/>
            <a:ext cx="236148" cy="53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8" idx="3"/>
            <a:endCxn id="25" idx="1"/>
          </p:cNvCxnSpPr>
          <p:nvPr/>
        </p:nvCxnSpPr>
        <p:spPr>
          <a:xfrm flipV="1">
            <a:off x="2536827" y="512103"/>
            <a:ext cx="282573" cy="1868112"/>
          </a:xfrm>
          <a:prstGeom prst="bentConnector3">
            <a:avLst>
              <a:gd name="adj1" fmla="val 26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23" idx="3"/>
            <a:endCxn id="41" idx="1"/>
          </p:cNvCxnSpPr>
          <p:nvPr/>
        </p:nvCxnSpPr>
        <p:spPr>
          <a:xfrm flipV="1">
            <a:off x="2514601" y="1011762"/>
            <a:ext cx="295811" cy="2206653"/>
          </a:xfrm>
          <a:prstGeom prst="bentConnector3">
            <a:avLst>
              <a:gd name="adj1" fmla="val 66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24" idx="3"/>
            <a:endCxn id="48" idx="2"/>
          </p:cNvCxnSpPr>
          <p:nvPr/>
        </p:nvCxnSpPr>
        <p:spPr>
          <a:xfrm flipV="1">
            <a:off x="2506664" y="1731663"/>
            <a:ext cx="1379536" cy="2354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>
            <a:stCxn id="176" idx="3"/>
            <a:endCxn id="56" idx="0"/>
          </p:cNvCxnSpPr>
          <p:nvPr/>
        </p:nvCxnSpPr>
        <p:spPr>
          <a:xfrm>
            <a:off x="2355583" y="1522112"/>
            <a:ext cx="2862141" cy="172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" y="1600200"/>
            <a:ext cx="68575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79</Words>
  <Application>Microsoft Office PowerPoint</Application>
  <PresentationFormat>Presentación en pantalla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Técnico</vt:lpstr>
      <vt:lpstr>Program start flow</vt:lpstr>
      <vt:lpstr>Shell flow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Padgett</dc:creator>
  <cp:lastModifiedBy>William Padgett</cp:lastModifiedBy>
  <cp:revision>26</cp:revision>
  <dcterms:created xsi:type="dcterms:W3CDTF">2023-05-15T00:15:12Z</dcterms:created>
  <dcterms:modified xsi:type="dcterms:W3CDTF">2023-05-15T01:12:40Z</dcterms:modified>
</cp:coreProperties>
</file>