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D51C15F-797F-4CE6-B682-7BA576581BF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2857680" y="514440"/>
            <a:ext cx="3427920" cy="257076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is where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10"/>
          </p:nvPr>
        </p:nvSpPr>
        <p:spPr>
          <a:xfrm>
            <a:off x="5180040" y="651348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E6D363-0B59-4E78-B0A5-9259394B07C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2857680" y="514440"/>
            <a:ext cx="3427920" cy="257076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11"/>
          </p:nvPr>
        </p:nvSpPr>
        <p:spPr>
          <a:xfrm>
            <a:off x="5180040" y="651348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767946-DA13-413C-B14D-D5544FEDD36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2857680" y="514440"/>
            <a:ext cx="3427920" cy="257076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12"/>
          </p:nvPr>
        </p:nvSpPr>
        <p:spPr>
          <a:xfrm>
            <a:off x="5180040" y="651348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4953F4-2316-4AF8-AB50-742C8BEF851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2857680" y="514440"/>
            <a:ext cx="3427920" cy="257076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3"/>
          </p:nvPr>
        </p:nvSpPr>
        <p:spPr>
          <a:xfrm>
            <a:off x="5180040" y="651348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E6C58C-6972-42C7-B675-D78B937A8DC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0299B4-33E7-4E4F-967A-21E31DA898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8DCC55-7DD2-4820-A4D0-52D72C8F21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9DEFA5-E989-43AF-A793-8F15D5DE11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4398B7-EEB3-4D45-8F80-CB4C79F9EB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969CD5-00AC-408C-BE9B-BBAA1D96B0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444B94-C27A-4E77-87B6-DDBD11C49A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8098FF-1096-4075-B85F-A476E03BC7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123B65-417E-4A91-B2F0-B02B9A0CFF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EDBD21-F900-40DA-B4C4-4231F13B55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59F9C6-1E2C-4382-87E9-25E77DE7E5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4F77D7-9DDA-47AE-8624-0F5CCE0FBB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3416FF-B259-4487-A8FE-21925EB25F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3CE2EE-A72B-4DDD-A376-40CC1115B0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9BFC9C-41D7-4F6D-B336-9AEA98C1B6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35EAB5-234B-46D4-9615-5553EB5AA8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26D92C-464A-43B8-B392-C7DACBAD13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221E27-917A-41EF-82A8-3206FC98B3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EFA99F-17D9-41E8-BC69-C943728B39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D33DD4-2210-4959-B0E0-BA3776DB35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485D97-92A8-4C91-A699-B28109063A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533D58-F348-47E1-92F1-D5328CBCF8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A584DB-DDDE-430B-82C7-BFAA8D9C4C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5D9216-93DE-4A96-B62F-9A16098F08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45F2AD-B12B-43C3-B43A-BCC00FCC70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f2f2f"/>
            </a:gs>
            <a:gs pos="100000">
              <a:srgbClr val="7e7e7e"/>
            </a:gs>
          </a:gsLst>
          <a:lin ang="12996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11 Forma libre" hidden="1"/>
          <p:cNvSpPr/>
          <p:nvPr/>
        </p:nvSpPr>
        <p:spPr>
          <a:xfrm>
            <a:off x="0" y="4752000"/>
            <a:ext cx="9142920" cy="2111760"/>
          </a:xfrm>
          <a:custGeom>
            <a:avLst/>
            <a:gdLst>
              <a:gd name="textAreaLeft" fmla="*/ 0 w 9142920"/>
              <a:gd name="textAreaRight" fmla="*/ 9143640 w 9142920"/>
              <a:gd name="textAreaTop" fmla="*/ 0 h 2111760"/>
              <a:gd name="textAreaBottom" fmla="*/ 2112480 h 2111760"/>
            </a:gdLst>
            <a:ahLst/>
            <a:rect l="textAreaLeft" t="textAreaTop" r="textAreaRight" b="textAreaBottom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76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15 Forma libre" hidden="1"/>
          <p:cNvSpPr/>
          <p:nvPr/>
        </p:nvSpPr>
        <p:spPr>
          <a:xfrm>
            <a:off x="7315200" y="0"/>
            <a:ext cx="1827720" cy="6856920"/>
          </a:xfrm>
          <a:custGeom>
            <a:avLst/>
            <a:gdLst>
              <a:gd name="textAreaLeft" fmla="*/ 0 w 1827720"/>
              <a:gd name="textAreaRight" fmla="*/ 1828800 w 18277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76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6 Forma libre"/>
          <p:cNvSpPr/>
          <p:nvPr/>
        </p:nvSpPr>
        <p:spPr>
          <a:xfrm>
            <a:off x="0" y="4752000"/>
            <a:ext cx="9142920" cy="2111760"/>
          </a:xfrm>
          <a:custGeom>
            <a:avLst/>
            <a:gdLst>
              <a:gd name="textAreaLeft" fmla="*/ 0 w 9142920"/>
              <a:gd name="textAreaRight" fmla="*/ 9143640 w 9142920"/>
              <a:gd name="textAreaTop" fmla="*/ 0 h 2111760"/>
              <a:gd name="textAreaBottom" fmla="*/ 2112480 h 2111760"/>
            </a:gdLst>
            <a:ahLst/>
            <a:rect l="textAreaLeft" t="textAreaTop" r="textAreaRight" b="textAreaBottom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76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7 Forma libre"/>
          <p:cNvSpPr/>
          <p:nvPr/>
        </p:nvSpPr>
        <p:spPr>
          <a:xfrm>
            <a:off x="6105600" y="0"/>
            <a:ext cx="3037320" cy="6856920"/>
          </a:xfrm>
          <a:custGeom>
            <a:avLst/>
            <a:gdLst>
              <a:gd name="textAreaLeft" fmla="*/ 0 w 3037320"/>
              <a:gd name="textAreaRight" fmla="*/ 3038400 w 30373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76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1"/>
          </p:nvPr>
        </p:nvSpPr>
        <p:spPr>
          <a:xfrm>
            <a:off x="3124080" y="642204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2"/>
          </p:nvPr>
        </p:nvSpPr>
        <p:spPr>
          <a:xfrm>
            <a:off x="8153280" y="6422040"/>
            <a:ext cx="761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2b2b2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9C9579-AF6B-4C9A-BCF3-DBBC0E40C60D}" type="slidenum">
              <a:rPr b="0" lang="en-US" sz="1000" spc="-1" strike="noStrike">
                <a:solidFill>
                  <a:srgbClr val="2b2b2b"/>
                </a:solid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dt" idx="3"/>
          </p:nvPr>
        </p:nvSpPr>
        <p:spPr>
          <a:xfrm>
            <a:off x="457200" y="642204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11 Forma libre"/>
          <p:cNvSpPr/>
          <p:nvPr/>
        </p:nvSpPr>
        <p:spPr>
          <a:xfrm>
            <a:off x="0" y="4752000"/>
            <a:ext cx="9142920" cy="2111760"/>
          </a:xfrm>
          <a:custGeom>
            <a:avLst/>
            <a:gdLst>
              <a:gd name="textAreaLeft" fmla="*/ 0 w 9142920"/>
              <a:gd name="textAreaRight" fmla="*/ 9143640 w 9142920"/>
              <a:gd name="textAreaTop" fmla="*/ 0 h 2111760"/>
              <a:gd name="textAreaBottom" fmla="*/ 2112480 h 2111760"/>
            </a:gdLst>
            <a:ahLst/>
            <a:rect l="textAreaLeft" t="textAreaTop" r="textAreaRight" b="textAreaBottom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algn="ctr" blurRad="50760" dir="16200000" dist="4428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15 Forma libre"/>
          <p:cNvSpPr/>
          <p:nvPr/>
        </p:nvSpPr>
        <p:spPr>
          <a:xfrm>
            <a:off x="7315200" y="0"/>
            <a:ext cx="1827720" cy="6856920"/>
          </a:xfrm>
          <a:custGeom>
            <a:avLst/>
            <a:gdLst>
              <a:gd name="textAreaLeft" fmla="*/ 0 w 1827720"/>
              <a:gd name="textAreaRight" fmla="*/ 1828800 w 18277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algn="ctr" blurRad="50760" dir="10800000" dist="507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124080" y="642204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5"/>
          </p:nvPr>
        </p:nvSpPr>
        <p:spPr>
          <a:xfrm>
            <a:off x="8153280" y="6422040"/>
            <a:ext cx="761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2b2b2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6BD617-69F7-48DB-837D-60BBE581B08D}" type="slidenum">
              <a:rPr b="0" lang="en-US" sz="1000" spc="-1" strike="noStrike">
                <a:solidFill>
                  <a:srgbClr val="2b2b2b"/>
                </a:solidFill>
                <a:latin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6"/>
          </p:nvPr>
        </p:nvSpPr>
        <p:spPr>
          <a:xfrm>
            <a:off x="457200" y="642204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3 Elipse"/>
          <p:cNvSpPr/>
          <p:nvPr/>
        </p:nvSpPr>
        <p:spPr>
          <a:xfrm>
            <a:off x="3810240" y="457200"/>
            <a:ext cx="761040" cy="45612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start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16 Decisión"/>
          <p:cNvSpPr/>
          <p:nvPr/>
        </p:nvSpPr>
        <p:spPr>
          <a:xfrm>
            <a:off x="3657600" y="1134000"/>
            <a:ext cx="2938320" cy="92232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Has  Arguments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6" name="18 Conector angular"/>
          <p:cNvCxnSpPr>
            <a:stCxn id="94" idx="6"/>
            <a:endCxn id="95" idx="0"/>
          </p:cNvCxnSpPr>
          <p:nvPr/>
        </p:nvCxnSpPr>
        <p:spPr>
          <a:xfrm>
            <a:off x="4571280" y="685440"/>
            <a:ext cx="555840" cy="44892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97" name="48 Decisión"/>
          <p:cNvSpPr/>
          <p:nvPr/>
        </p:nvSpPr>
        <p:spPr>
          <a:xfrm>
            <a:off x="1828800" y="3428640"/>
            <a:ext cx="1881000" cy="91332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Shell Exit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55 Elipse"/>
          <p:cNvSpPr/>
          <p:nvPr/>
        </p:nvSpPr>
        <p:spPr>
          <a:xfrm>
            <a:off x="7004880" y="4907160"/>
            <a:ext cx="1452600" cy="106560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Exit Shell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73 Paralelogramo"/>
          <p:cNvSpPr/>
          <p:nvPr/>
        </p:nvSpPr>
        <p:spPr>
          <a:xfrm>
            <a:off x="914400" y="4343760"/>
            <a:ext cx="1193400" cy="684720"/>
          </a:xfrm>
          <a:prstGeom prst="parallelogram">
            <a:avLst>
              <a:gd name="adj" fmla="val 25000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Run Command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0" name="81 Conector angular"/>
          <p:cNvCxnSpPr>
            <a:stCxn id="97" idx="1"/>
            <a:endCxn id="99" idx="0"/>
          </p:cNvCxnSpPr>
          <p:nvPr/>
        </p:nvCxnSpPr>
        <p:spPr>
          <a:xfrm flipV="1" rot="10800000">
            <a:off x="1511280" y="3885120"/>
            <a:ext cx="317880" cy="45900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895560" y="6090120"/>
            <a:ext cx="4434120" cy="9950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600" spc="-1" strike="noStrike" cap="all">
                <a:solidFill>
                  <a:srgbClr val="b6cad1"/>
                </a:solidFill>
                <a:latin typeface="Franklin Gothic Book"/>
              </a:rPr>
              <a:t>Program flow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73 Paralelogramo 1"/>
          <p:cNvSpPr/>
          <p:nvPr/>
        </p:nvSpPr>
        <p:spPr>
          <a:xfrm>
            <a:off x="0" y="1600200"/>
            <a:ext cx="1193400" cy="684720"/>
          </a:xfrm>
          <a:prstGeom prst="parallelogram">
            <a:avLst>
              <a:gd name="adj" fmla="val 25000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Start Shell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3" name=""/>
          <p:cNvCxnSpPr>
            <a:stCxn id="95" idx="1"/>
            <a:endCxn id="102" idx="0"/>
          </p:cNvCxnSpPr>
          <p:nvPr/>
        </p:nvCxnSpPr>
        <p:spPr>
          <a:xfrm flipV="1" rot="10800000">
            <a:off x="596880" y="1595160"/>
            <a:ext cx="3061080" cy="5400"/>
          </a:xfrm>
          <a:prstGeom prst="bentConnector4">
            <a:avLst>
              <a:gd name="adj1" fmla="val 90096"/>
              <a:gd name="adj2" fmla="val -92857"/>
            </a:avLst>
          </a:prstGeom>
          <a:ln w="0">
            <a:solidFill>
              <a:srgbClr val="729fcf"/>
            </a:solidFill>
            <a:tailEnd len="med" type="triangle" w="med"/>
          </a:ln>
        </p:spPr>
      </p:cxnSp>
      <p:cxnSp>
        <p:nvCxnSpPr>
          <p:cNvPr id="104" name=""/>
          <p:cNvCxnSpPr>
            <a:stCxn id="102" idx="4"/>
            <a:endCxn id="97" idx="0"/>
          </p:cNvCxnSpPr>
          <p:nvPr/>
        </p:nvCxnSpPr>
        <p:spPr>
          <a:xfrm flipH="1" rot="16200000">
            <a:off x="1111320" y="1770480"/>
            <a:ext cx="1144080" cy="2172600"/>
          </a:xfrm>
          <a:prstGeom prst="bentConnector3">
            <a:avLst>
              <a:gd name="adj1" fmla="val 50015"/>
            </a:avLst>
          </a:prstGeom>
          <a:ln w="0">
            <a:solidFill>
              <a:srgbClr val="729fcf"/>
            </a:solidFill>
            <a:tailEnd len="med" type="triangle" w="med"/>
          </a:ln>
        </p:spPr>
      </p:cxnSp>
      <p:sp>
        <p:nvSpPr>
          <p:cNvPr id="105" name="48 Decisión 1"/>
          <p:cNvSpPr/>
          <p:nvPr/>
        </p:nvSpPr>
        <p:spPr>
          <a:xfrm>
            <a:off x="457200" y="5486400"/>
            <a:ext cx="2911320" cy="56952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FATAL-ERROR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6" name=""/>
          <p:cNvCxnSpPr>
            <a:stCxn id="99" idx="2"/>
            <a:endCxn id="105" idx="0"/>
          </p:cNvCxnSpPr>
          <p:nvPr/>
        </p:nvCxnSpPr>
        <p:spPr>
          <a:xfrm flipH="1">
            <a:off x="1912680" y="4686120"/>
            <a:ext cx="110160" cy="800640"/>
          </a:xfrm>
          <a:prstGeom prst="bentConnector4">
            <a:avLst>
              <a:gd name="adj1" fmla="val -86557"/>
              <a:gd name="adj2" fmla="val 71434"/>
            </a:avLst>
          </a:prstGeom>
          <a:ln w="0">
            <a:solidFill>
              <a:srgbClr val="729fcf"/>
            </a:solidFill>
            <a:tailEnd len="med" type="triangle" w="med"/>
          </a:ln>
        </p:spPr>
      </p:cxnSp>
      <p:sp>
        <p:nvSpPr>
          <p:cNvPr id="107" name="48 Decisión 2"/>
          <p:cNvSpPr/>
          <p:nvPr/>
        </p:nvSpPr>
        <p:spPr>
          <a:xfrm>
            <a:off x="7086600" y="1828440"/>
            <a:ext cx="1881000" cy="45612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chemeClr val="lt1"/>
                </a:solidFill>
                <a:latin typeface="Arial"/>
              </a:rPr>
              <a:t>Is Not a directory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"/>
          <p:cNvCxnSpPr>
            <a:stCxn id="95" idx="3"/>
            <a:endCxn id="107" idx="0"/>
          </p:cNvCxnSpPr>
          <p:nvPr/>
        </p:nvCxnSpPr>
        <p:spPr>
          <a:xfrm>
            <a:off x="6595920" y="1595160"/>
            <a:ext cx="1431360" cy="233640"/>
          </a:xfrm>
          <a:prstGeom prst="bentConnector2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sp>
        <p:nvSpPr>
          <p:cNvPr id="109" name="73 Paralelogramo 2"/>
          <p:cNvSpPr/>
          <p:nvPr/>
        </p:nvSpPr>
        <p:spPr>
          <a:xfrm>
            <a:off x="3657600" y="2514600"/>
            <a:ext cx="2513880" cy="684720"/>
          </a:xfrm>
          <a:prstGeom prst="parallelogram">
            <a:avLst>
              <a:gd name="adj" fmla="val 25000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Set Shell Current path the given directory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0" name=""/>
          <p:cNvCxnSpPr>
            <a:stCxn id="107" idx="1"/>
            <a:endCxn id="107" idx="-1"/>
          </p:cNvCxnSpPr>
          <p:nvPr/>
        </p:nvCxnSpPr>
        <p:spPr>
          <a:xfrm>
            <a:off x="7086600" y="2056320"/>
            <a:ext cx="360" cy="360"/>
          </a:xfrm>
          <a:prstGeom prst="straightConnector1">
            <a:avLst/>
          </a:prstGeom>
          <a:ln w="0">
            <a:solidFill>
              <a:srgbClr val="729fcf"/>
            </a:solidFill>
            <a:headEnd len="med" type="triangle" w="med"/>
            <a:tailEnd len="med" type="triangle" w="med"/>
          </a:ln>
        </p:spPr>
      </p:cxnSp>
      <p:cxnSp>
        <p:nvCxnSpPr>
          <p:cNvPr id="111" name=""/>
          <p:cNvCxnSpPr>
            <a:stCxn id="110" idx="0"/>
            <a:endCxn id="107" idx="-1"/>
          </p:cNvCxnSpPr>
          <p:nvPr/>
        </p:nvCxnSpPr>
        <p:spPr>
          <a:xfrm>
            <a:off x="7086600" y="2056320"/>
            <a:ext cx="360" cy="360"/>
          </a:xfrm>
          <a:prstGeom prst="straightConnector1">
            <a:avLst/>
          </a:prstGeom>
          <a:ln w="0">
            <a:solidFill>
              <a:srgbClr val="729fcf"/>
            </a:solidFill>
            <a:headEnd len="med" type="triangle" w="med"/>
            <a:tailEnd len="med" type="triangle" w="med"/>
          </a:ln>
        </p:spPr>
      </p:cxnSp>
      <p:cxnSp>
        <p:nvCxnSpPr>
          <p:cNvPr id="112" name=""/>
          <p:cNvCxnSpPr>
            <a:stCxn id="111" idx="0"/>
            <a:endCxn id="109" idx="1"/>
          </p:cNvCxnSpPr>
          <p:nvPr/>
        </p:nvCxnSpPr>
        <p:spPr>
          <a:xfrm flipH="1">
            <a:off x="5000040" y="2056320"/>
            <a:ext cx="2086920" cy="458640"/>
          </a:xfrm>
          <a:prstGeom prst="straightConnector1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cxnSp>
        <p:nvCxnSpPr>
          <p:cNvPr id="113" name=""/>
          <p:cNvCxnSpPr>
            <a:stCxn id="109" idx="5"/>
            <a:endCxn id="102" idx="2"/>
          </p:cNvCxnSpPr>
          <p:nvPr/>
        </p:nvCxnSpPr>
        <p:spPr>
          <a:xfrm flipH="1" flipV="1">
            <a:off x="1108080" y="1942560"/>
            <a:ext cx="2635200" cy="914760"/>
          </a:xfrm>
          <a:prstGeom prst="straightConnector1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sp>
        <p:nvSpPr>
          <p:cNvPr id="114" name="73 Paralelogramo 3"/>
          <p:cNvSpPr/>
          <p:nvPr/>
        </p:nvSpPr>
        <p:spPr>
          <a:xfrm>
            <a:off x="7721280" y="2743560"/>
            <a:ext cx="1193400" cy="684720"/>
          </a:xfrm>
          <a:prstGeom prst="parallelogram">
            <a:avLst>
              <a:gd name="adj" fmla="val 25000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Run Command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5" name=""/>
          <p:cNvCxnSpPr>
            <a:stCxn id="107" idx="3"/>
            <a:endCxn id="114" idx="1"/>
          </p:cNvCxnSpPr>
          <p:nvPr/>
        </p:nvCxnSpPr>
        <p:spPr>
          <a:xfrm flipH="1">
            <a:off x="8403480" y="2056320"/>
            <a:ext cx="564480" cy="687600"/>
          </a:xfrm>
          <a:prstGeom prst="straightConnector1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cxnSp>
        <p:nvCxnSpPr>
          <p:cNvPr id="116" name=""/>
          <p:cNvCxnSpPr>
            <a:stCxn id="97" idx="4294967295"/>
            <a:endCxn id="98" idx="1"/>
          </p:cNvCxnSpPr>
          <p:nvPr/>
        </p:nvCxnSpPr>
        <p:spPr>
          <a:xfrm>
            <a:off x="3709800" y="3885120"/>
            <a:ext cx="3508200" cy="1178280"/>
          </a:xfrm>
          <a:prstGeom prst="straightConnector1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cxnSp>
        <p:nvCxnSpPr>
          <p:cNvPr id="117" name=""/>
          <p:cNvCxnSpPr>
            <a:stCxn id="105" idx="3"/>
            <a:endCxn id="98" idx="2"/>
          </p:cNvCxnSpPr>
          <p:nvPr/>
        </p:nvCxnSpPr>
        <p:spPr>
          <a:xfrm flipV="1">
            <a:off x="3368520" y="5439960"/>
            <a:ext cx="3636720" cy="331560"/>
          </a:xfrm>
          <a:prstGeom prst="straightConnector1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cxnSp>
        <p:nvCxnSpPr>
          <p:cNvPr id="118" name=""/>
          <p:cNvCxnSpPr>
            <a:stCxn id="114" idx="4"/>
            <a:endCxn id="98" idx="0"/>
          </p:cNvCxnSpPr>
          <p:nvPr/>
        </p:nvCxnSpPr>
        <p:spPr>
          <a:xfrm flipH="1">
            <a:off x="7731360" y="3428280"/>
            <a:ext cx="587160" cy="1479240"/>
          </a:xfrm>
          <a:prstGeom prst="straightConnector1">
            <a:avLst/>
          </a:prstGeom>
          <a:ln w="0">
            <a:solidFill>
              <a:srgbClr val="729fcf"/>
            </a:solidFill>
            <a:tailEnd len="med" type="triangle" w="med"/>
          </a:ln>
        </p:spPr>
      </p:cxnSp>
      <p:cxnSp>
        <p:nvCxnSpPr>
          <p:cNvPr id="119" name=""/>
          <p:cNvCxnSpPr>
            <a:stCxn id="105" idx="1"/>
            <a:endCxn id="97" idx="0"/>
          </p:cNvCxnSpPr>
          <p:nvPr/>
        </p:nvCxnSpPr>
        <p:spPr>
          <a:xfrm flipH="1" rot="10800000">
            <a:off x="457200" y="3428280"/>
            <a:ext cx="2312280" cy="2342880"/>
          </a:xfrm>
          <a:prstGeom prst="bentConnector4">
            <a:avLst>
              <a:gd name="adj1" fmla="val -436"/>
              <a:gd name="adj2" fmla="val 100430"/>
            </a:avLst>
          </a:prstGeom>
          <a:ln w="0">
            <a:solidFill>
              <a:srgbClr val="729fcf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3 Elipse"/>
          <p:cNvSpPr/>
          <p:nvPr/>
        </p:nvSpPr>
        <p:spPr>
          <a:xfrm>
            <a:off x="228600" y="152280"/>
            <a:ext cx="761040" cy="45612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Shell Start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55 Elipse"/>
          <p:cNvSpPr/>
          <p:nvPr/>
        </p:nvSpPr>
        <p:spPr>
          <a:xfrm>
            <a:off x="4648320" y="3247560"/>
            <a:ext cx="1137960" cy="91332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Exit Shell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2 Entrada manual"/>
          <p:cNvSpPr/>
          <p:nvPr/>
        </p:nvSpPr>
        <p:spPr>
          <a:xfrm>
            <a:off x="1143000" y="217080"/>
            <a:ext cx="837000" cy="684720"/>
          </a:xfrm>
          <a:prstGeom prst="flowChartManualInpu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Enter Command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7 Decisión"/>
          <p:cNvSpPr/>
          <p:nvPr/>
        </p:nvSpPr>
        <p:spPr>
          <a:xfrm>
            <a:off x="457200" y="1982160"/>
            <a:ext cx="2056320" cy="76104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Command Length == 1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22 Decisión"/>
          <p:cNvSpPr/>
          <p:nvPr/>
        </p:nvSpPr>
        <p:spPr>
          <a:xfrm>
            <a:off x="457200" y="2837520"/>
            <a:ext cx="2056320" cy="76104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Command Length == 2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23 Decisión"/>
          <p:cNvSpPr/>
          <p:nvPr/>
        </p:nvSpPr>
        <p:spPr>
          <a:xfrm>
            <a:off x="449280" y="3704760"/>
            <a:ext cx="2056320" cy="76104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Command Length  &gt; 2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6" name="11 Conector angular"/>
          <p:cNvCxnSpPr>
            <a:stCxn id="123" idx="1"/>
            <a:endCxn id="124" idx="1"/>
          </p:cNvCxnSpPr>
          <p:nvPr/>
        </p:nvCxnSpPr>
        <p:spPr>
          <a:xfrm rot="10800000">
            <a:off x="457200" y="2362680"/>
            <a:ext cx="360" cy="855720"/>
          </a:xfrm>
          <a:prstGeom prst="bentConnector3">
            <a:avLst>
              <a:gd name="adj1" fmla="val -2700000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27" name="13 Conector angular"/>
          <p:cNvCxnSpPr>
            <a:stCxn id="124" idx="1"/>
            <a:endCxn id="125" idx="1"/>
          </p:cNvCxnSpPr>
          <p:nvPr/>
        </p:nvCxnSpPr>
        <p:spPr>
          <a:xfrm flipV="1" rot="10800000">
            <a:off x="449280" y="3217680"/>
            <a:ext cx="8280" cy="867600"/>
          </a:xfrm>
          <a:prstGeom prst="bentConnector3">
            <a:avLst>
              <a:gd name="adj1" fmla="val 222727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28" name="24 Rectángulo"/>
          <p:cNvSpPr/>
          <p:nvPr/>
        </p:nvSpPr>
        <p:spPr>
          <a:xfrm>
            <a:off x="2819520" y="300240"/>
            <a:ext cx="2141640" cy="42264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Set Execution type to be action only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40 Rectángulo"/>
          <p:cNvSpPr/>
          <p:nvPr/>
        </p:nvSpPr>
        <p:spPr>
          <a:xfrm>
            <a:off x="2810520" y="799920"/>
            <a:ext cx="2141640" cy="42264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Set Execution type to be action  and type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47 Rectángulo"/>
          <p:cNvSpPr/>
          <p:nvPr/>
        </p:nvSpPr>
        <p:spPr>
          <a:xfrm>
            <a:off x="2819520" y="1308240"/>
            <a:ext cx="2132640" cy="42264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Set Execution type to be action type with parameters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64 Rectángulo"/>
          <p:cNvSpPr/>
          <p:nvPr/>
        </p:nvSpPr>
        <p:spPr>
          <a:xfrm>
            <a:off x="5277240" y="560160"/>
            <a:ext cx="1141920" cy="42264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Script Runner Execution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2" name="62 Conector angular"/>
          <p:cNvCxnSpPr>
            <a:endCxn id="131" idx="0"/>
          </p:cNvCxnSpPr>
          <p:nvPr/>
        </p:nvCxnSpPr>
        <p:spPr>
          <a:xfrm flipH="1" rot="16200000">
            <a:off x="5305680" y="17640"/>
            <a:ext cx="199080" cy="886680"/>
          </a:xfrm>
          <a:prstGeom prst="bentConnector3">
            <a:avLst>
              <a:gd name="adj1" fmla="val 47644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33" name="68 Conector angular"/>
          <p:cNvCxnSpPr>
            <a:stCxn id="129" idx="3"/>
            <a:endCxn id="131" idx="1"/>
          </p:cNvCxnSpPr>
          <p:nvPr/>
        </p:nvCxnSpPr>
        <p:spPr>
          <a:xfrm flipV="1">
            <a:off x="4952160" y="771480"/>
            <a:ext cx="325440" cy="240120"/>
          </a:xfrm>
          <a:prstGeom prst="bentConnector3">
            <a:avLst>
              <a:gd name="adj1" fmla="val 49944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34" name="70 Conector angular"/>
          <p:cNvCxnSpPr>
            <a:stCxn id="130" idx="3"/>
            <a:endCxn id="131" idx="2"/>
          </p:cNvCxnSpPr>
          <p:nvPr/>
        </p:nvCxnSpPr>
        <p:spPr>
          <a:xfrm flipV="1">
            <a:off x="4952160" y="982800"/>
            <a:ext cx="896400" cy="53712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35" name="85 Decisión"/>
          <p:cNvSpPr/>
          <p:nvPr/>
        </p:nvSpPr>
        <p:spPr>
          <a:xfrm>
            <a:off x="6362280" y="983520"/>
            <a:ext cx="1980000" cy="76104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Run in Background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6" name="87 Conector angular"/>
          <p:cNvCxnSpPr>
            <a:stCxn id="131" idx="3"/>
            <a:endCxn id="135" idx="0"/>
          </p:cNvCxnSpPr>
          <p:nvPr/>
        </p:nvCxnSpPr>
        <p:spPr>
          <a:xfrm>
            <a:off x="6419160" y="771480"/>
            <a:ext cx="933480" cy="21240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37" name="92 Rectángulo"/>
          <p:cNvSpPr/>
          <p:nvPr/>
        </p:nvSpPr>
        <p:spPr>
          <a:xfrm>
            <a:off x="7620120" y="2355480"/>
            <a:ext cx="1141920" cy="42264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Run in background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8" name="114 Conector angular"/>
          <p:cNvCxnSpPr>
            <a:stCxn id="120" idx="4"/>
            <a:endCxn id="122" idx="1"/>
          </p:cNvCxnSpPr>
          <p:nvPr/>
        </p:nvCxnSpPr>
        <p:spPr>
          <a:xfrm flipH="1" flipV="1" rot="5400000">
            <a:off x="851400" y="317160"/>
            <a:ext cx="49320" cy="534240"/>
          </a:xfrm>
          <a:prstGeom prst="bentConnector4">
            <a:avLst>
              <a:gd name="adj1" fmla="val -19852"/>
              <a:gd name="adj2" fmla="val 85637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39" name="120 Conector angular"/>
          <p:cNvCxnSpPr>
            <a:stCxn id="135" idx="3"/>
            <a:endCxn id="137" idx="0"/>
          </p:cNvCxnSpPr>
          <p:nvPr/>
        </p:nvCxnSpPr>
        <p:spPr>
          <a:xfrm flipH="1">
            <a:off x="8191080" y="1364040"/>
            <a:ext cx="151560" cy="991800"/>
          </a:xfrm>
          <a:prstGeom prst="bentConnector4">
            <a:avLst>
              <a:gd name="adj1" fmla="val -6666"/>
              <a:gd name="adj2" fmla="val 69208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40" name="122 Conector angular"/>
          <p:cNvCxnSpPr>
            <a:stCxn id="137" idx="3"/>
            <a:endCxn id="120" idx="0"/>
          </p:cNvCxnSpPr>
          <p:nvPr/>
        </p:nvCxnSpPr>
        <p:spPr>
          <a:xfrm flipH="1" flipV="1">
            <a:off x="609120" y="152280"/>
            <a:ext cx="8153280" cy="2414880"/>
          </a:xfrm>
          <a:prstGeom prst="bentConnector4">
            <a:avLst>
              <a:gd name="adj1" fmla="val -119"/>
              <a:gd name="adj2" fmla="val 100417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41" name="138 Rectángulo"/>
          <p:cNvSpPr/>
          <p:nvPr/>
        </p:nvSpPr>
        <p:spPr>
          <a:xfrm>
            <a:off x="5715000" y="2340720"/>
            <a:ext cx="1294200" cy="49536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Run Until Completed or fail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2" name="140 Conector angular"/>
          <p:cNvCxnSpPr>
            <a:stCxn id="135" idx="1"/>
            <a:endCxn id="141" idx="0"/>
          </p:cNvCxnSpPr>
          <p:nvPr/>
        </p:nvCxnSpPr>
        <p:spPr>
          <a:xfrm flipV="1" rot="10800000">
            <a:off x="6361560" y="1363680"/>
            <a:ext cx="720" cy="977040"/>
          </a:xfrm>
          <a:prstGeom prst="bentConnector4">
            <a:avLst>
              <a:gd name="adj1" fmla="val 56900000"/>
              <a:gd name="adj2" fmla="val 69517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43" name="142 Conector angular"/>
          <p:cNvCxnSpPr>
            <a:stCxn id="141" idx="2"/>
            <a:endCxn id="120" idx="2"/>
          </p:cNvCxnSpPr>
          <p:nvPr/>
        </p:nvCxnSpPr>
        <p:spPr>
          <a:xfrm flipV="1" rot="16200000">
            <a:off x="2067480" y="-1458720"/>
            <a:ext cx="2455920" cy="6133680"/>
          </a:xfrm>
          <a:prstGeom prst="bentConnector4">
            <a:avLst>
              <a:gd name="adj1" fmla="val -395"/>
              <a:gd name="adj2" fmla="val 100158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44" name="175 Decisión"/>
          <p:cNvSpPr/>
          <p:nvPr/>
        </p:nvSpPr>
        <p:spPr>
          <a:xfrm>
            <a:off x="769320" y="1139040"/>
            <a:ext cx="1745280" cy="7650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chemeClr val="lt1"/>
                </a:solidFill>
                <a:latin typeface="Arial"/>
              </a:rPr>
              <a:t>Internal Conditions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5" name="180 Conector angular"/>
          <p:cNvCxnSpPr>
            <a:stCxn id="122" idx="2"/>
            <a:endCxn id="144" idx="0"/>
          </p:cNvCxnSpPr>
          <p:nvPr/>
        </p:nvCxnSpPr>
        <p:spPr>
          <a:xfrm flipH="1" rot="16200000">
            <a:off x="1483200" y="979920"/>
            <a:ext cx="237600" cy="81000"/>
          </a:xfrm>
          <a:prstGeom prst="bentConnector3">
            <a:avLst>
              <a:gd name="adj1" fmla="val 50075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46" name="184 Conector angular"/>
          <p:cNvCxnSpPr>
            <a:stCxn id="123" idx="3"/>
            <a:endCxn id="128" idx="1"/>
          </p:cNvCxnSpPr>
          <p:nvPr/>
        </p:nvCxnSpPr>
        <p:spPr>
          <a:xfrm flipV="1">
            <a:off x="2513520" y="511560"/>
            <a:ext cx="306360" cy="1851480"/>
          </a:xfrm>
          <a:prstGeom prst="bentConnector3">
            <a:avLst>
              <a:gd name="adj1" fmla="val 50000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47" name="187 Conector angular"/>
          <p:cNvCxnSpPr>
            <a:stCxn id="124" idx="3"/>
            <a:endCxn id="129" idx="1"/>
          </p:cNvCxnSpPr>
          <p:nvPr/>
        </p:nvCxnSpPr>
        <p:spPr>
          <a:xfrm flipV="1">
            <a:off x="2513520" y="1011240"/>
            <a:ext cx="297360" cy="2207160"/>
          </a:xfrm>
          <a:prstGeom prst="bentConnector3">
            <a:avLst>
              <a:gd name="adj1" fmla="val 50060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48" name="191 Conector angular"/>
          <p:cNvCxnSpPr>
            <a:stCxn id="125" idx="3"/>
            <a:endCxn id="130" idx="2"/>
          </p:cNvCxnSpPr>
          <p:nvPr/>
        </p:nvCxnSpPr>
        <p:spPr>
          <a:xfrm flipV="1">
            <a:off x="2505600" y="1730880"/>
            <a:ext cx="1380600" cy="235476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49" name="193 Conector recto de flecha"/>
          <p:cNvCxnSpPr>
            <a:stCxn id="144" idx="3"/>
            <a:endCxn id="121" idx="0"/>
          </p:cNvCxnSpPr>
          <p:nvPr/>
        </p:nvCxnSpPr>
        <p:spPr>
          <a:xfrm>
            <a:off x="2514600" y="1521360"/>
            <a:ext cx="2703240" cy="1726560"/>
          </a:xfrm>
          <a:prstGeom prst="straightConnector1">
            <a:avLst/>
          </a:prstGeom>
          <a:ln w="0">
            <a:solidFill>
              <a:srgbClr val="ff0000"/>
            </a:solidFill>
            <a:tailEnd len="med" type="arrow" w="med"/>
          </a:ln>
        </p:spPr>
      </p:cxnSp>
      <p:sp>
        <p:nvSpPr>
          <p:cNvPr id="150" name="4 CuadroTexto"/>
          <p:cNvSpPr/>
          <p:nvPr/>
        </p:nvSpPr>
        <p:spPr>
          <a:xfrm>
            <a:off x="762120" y="4941360"/>
            <a:ext cx="1319400" cy="36396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Phase 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35 CuadroTexto"/>
          <p:cNvSpPr/>
          <p:nvPr/>
        </p:nvSpPr>
        <p:spPr>
          <a:xfrm>
            <a:off x="4025880" y="1951560"/>
            <a:ext cx="1319400" cy="363960"/>
          </a:xfrm>
          <a:prstGeom prst="rect">
            <a:avLst/>
          </a:prstGeom>
          <a:noFill/>
          <a:ln w="0">
            <a:solidFill>
              <a:srgbClr val="f2f2f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Phase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36 CuadroTexto"/>
          <p:cNvSpPr/>
          <p:nvPr/>
        </p:nvSpPr>
        <p:spPr>
          <a:xfrm>
            <a:off x="6890040" y="276480"/>
            <a:ext cx="1319400" cy="363960"/>
          </a:xfrm>
          <a:prstGeom prst="rect">
            <a:avLst/>
          </a:prstGeom>
          <a:noFill/>
          <a:ln w="0">
            <a:solidFill>
              <a:srgbClr val="f2f2f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Phase 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486400" y="5638680"/>
            <a:ext cx="3402720" cy="8233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600" spc="-1" strike="noStrike" cap="all">
                <a:solidFill>
                  <a:srgbClr val="b6cad1"/>
                </a:solidFill>
                <a:latin typeface="Franklin Gothic Book"/>
              </a:rPr>
              <a:t>Shell flow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4" name=""/>
          <p:cNvCxnSpPr>
            <a:stCxn id="144" idx="1"/>
            <a:endCxn id="123" idx="0"/>
          </p:cNvCxnSpPr>
          <p:nvPr/>
        </p:nvCxnSpPr>
        <p:spPr>
          <a:xfrm flipH="1" flipV="1" rot="10800000">
            <a:off x="768960" y="1521360"/>
            <a:ext cx="716400" cy="461160"/>
          </a:xfrm>
          <a:prstGeom prst="bentConnector4">
            <a:avLst>
              <a:gd name="adj1" fmla="val -11664"/>
              <a:gd name="adj2" fmla="val 83046"/>
            </a:avLst>
          </a:prstGeom>
          <a:ln w="0">
            <a:solidFill>
              <a:srgbClr val="32525d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3 Elipse"/>
          <p:cNvSpPr/>
          <p:nvPr/>
        </p:nvSpPr>
        <p:spPr>
          <a:xfrm>
            <a:off x="380880" y="523440"/>
            <a:ext cx="761040" cy="45612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start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6320" y="6019920"/>
            <a:ext cx="7466400" cy="837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600" spc="-1" strike="noStrike">
                <a:solidFill>
                  <a:schemeClr val="dk1"/>
                </a:solidFill>
                <a:latin typeface="Franklin Gothic Book"/>
              </a:rPr>
              <a:t>Enter Command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7 Entrada manual"/>
          <p:cNvSpPr/>
          <p:nvPr/>
        </p:nvSpPr>
        <p:spPr>
          <a:xfrm>
            <a:off x="1600200" y="409320"/>
            <a:ext cx="837000" cy="684720"/>
          </a:xfrm>
          <a:prstGeom prst="flowChartManualInpu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Arial"/>
              </a:rPr>
              <a:t>Enter Command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10 Rectángulo"/>
          <p:cNvSpPr/>
          <p:nvPr/>
        </p:nvSpPr>
        <p:spPr>
          <a:xfrm>
            <a:off x="3009960" y="171360"/>
            <a:ext cx="2742120" cy="116064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Set The Current Path</a:t>
            </a:r>
            <a:br>
              <a:rPr sz="1800"/>
            </a:b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Set The Relative Path Save The History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13 Decisión"/>
          <p:cNvSpPr/>
          <p:nvPr/>
        </p:nvSpPr>
        <p:spPr>
          <a:xfrm>
            <a:off x="4648320" y="1914480"/>
            <a:ext cx="3580200" cy="53244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Command == exit</a:t>
            </a: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15 Decisión"/>
          <p:cNvSpPr/>
          <p:nvPr/>
        </p:nvSpPr>
        <p:spPr>
          <a:xfrm>
            <a:off x="4574160" y="2514600"/>
            <a:ext cx="3580200" cy="53244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Command == go-back</a:t>
            </a: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16 Decisión"/>
          <p:cNvSpPr/>
          <p:nvPr/>
        </p:nvSpPr>
        <p:spPr>
          <a:xfrm>
            <a:off x="4313160" y="3048120"/>
            <a:ext cx="3580200" cy="53244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Command == back</a:t>
            </a: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17 Decisión"/>
          <p:cNvSpPr/>
          <p:nvPr/>
        </p:nvSpPr>
        <p:spPr>
          <a:xfrm>
            <a:off x="762120" y="3581280"/>
            <a:ext cx="4075560" cy="53244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Command == go back</a:t>
            </a: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3" name="19 Conector angular"/>
          <p:cNvCxnSpPr>
            <a:stCxn id="158" idx="3"/>
            <a:endCxn id="159" idx="0"/>
          </p:cNvCxnSpPr>
          <p:nvPr/>
        </p:nvCxnSpPr>
        <p:spPr>
          <a:xfrm>
            <a:off x="5752080" y="751680"/>
            <a:ext cx="686520" cy="116316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64" name="22 Elipse"/>
          <p:cNvSpPr/>
          <p:nvPr/>
        </p:nvSpPr>
        <p:spPr>
          <a:xfrm>
            <a:off x="6705720" y="217080"/>
            <a:ext cx="1809000" cy="91332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Exit Shell 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24 Conector angular"/>
          <p:cNvCxnSpPr>
            <a:stCxn id="159" idx="1"/>
            <a:endCxn id="160" idx="1"/>
          </p:cNvCxnSpPr>
          <p:nvPr/>
        </p:nvCxnSpPr>
        <p:spPr>
          <a:xfrm flipV="1" rot="10800000">
            <a:off x="4574160" y="2180160"/>
            <a:ext cx="74520" cy="600480"/>
          </a:xfrm>
          <a:prstGeom prst="bentConnector3">
            <a:avLst>
              <a:gd name="adj1" fmla="val 113592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66" name="26 Conector angular"/>
          <p:cNvCxnSpPr>
            <a:stCxn id="160" idx="1"/>
            <a:endCxn id="161" idx="1"/>
          </p:cNvCxnSpPr>
          <p:nvPr/>
        </p:nvCxnSpPr>
        <p:spPr>
          <a:xfrm flipV="1" rot="10800000">
            <a:off x="4312800" y="2780640"/>
            <a:ext cx="261360" cy="533880"/>
          </a:xfrm>
          <a:prstGeom prst="bentConnector3">
            <a:avLst>
              <a:gd name="adj1" fmla="val 103862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67" name="30 Conector angular"/>
          <p:cNvCxnSpPr>
            <a:stCxn id="161" idx="1"/>
            <a:endCxn id="162" idx="1"/>
          </p:cNvCxnSpPr>
          <p:nvPr/>
        </p:nvCxnSpPr>
        <p:spPr>
          <a:xfrm flipV="1" rot="10800000">
            <a:off x="762120" y="3313800"/>
            <a:ext cx="3551400" cy="533520"/>
          </a:xfrm>
          <a:prstGeom prst="bentConnector3">
            <a:avLst>
              <a:gd name="adj1" fmla="val 100283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68" name="35 Rectángulo redondeado"/>
          <p:cNvSpPr/>
          <p:nvPr/>
        </p:nvSpPr>
        <p:spPr>
          <a:xfrm>
            <a:off x="4443480" y="4909320"/>
            <a:ext cx="1218240" cy="91332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Process Options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9" name="39 Conector angular"/>
          <p:cNvCxnSpPr>
            <a:stCxn id="159" idx="3"/>
            <a:endCxn id="164" idx="4"/>
          </p:cNvCxnSpPr>
          <p:nvPr/>
        </p:nvCxnSpPr>
        <p:spPr>
          <a:xfrm flipH="1" flipV="1">
            <a:off x="7610400" y="1130400"/>
            <a:ext cx="618480" cy="1050480"/>
          </a:xfrm>
          <a:prstGeom prst="bentConnector4">
            <a:avLst>
              <a:gd name="adj1" fmla="val -1572"/>
              <a:gd name="adj2" fmla="val 62667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70" name="45 Conector angular"/>
          <p:cNvCxnSpPr>
            <a:stCxn id="160" idx="3"/>
            <a:endCxn id="168" idx="3"/>
          </p:cNvCxnSpPr>
          <p:nvPr/>
        </p:nvCxnSpPr>
        <p:spPr>
          <a:xfrm flipH="1">
            <a:off x="5661720" y="2780640"/>
            <a:ext cx="2493000" cy="2585520"/>
          </a:xfrm>
          <a:prstGeom prst="bentConnector3">
            <a:avLst>
              <a:gd name="adj1" fmla="val -389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71" name="59 Conector angular"/>
          <p:cNvCxnSpPr>
            <a:stCxn id="161" idx="3"/>
            <a:endCxn id="168" idx="0"/>
          </p:cNvCxnSpPr>
          <p:nvPr/>
        </p:nvCxnSpPr>
        <p:spPr>
          <a:xfrm flipH="1">
            <a:off x="5052600" y="3314160"/>
            <a:ext cx="2841120" cy="1595520"/>
          </a:xfrm>
          <a:prstGeom prst="bentConnector4">
            <a:avLst>
              <a:gd name="adj1" fmla="val -342"/>
              <a:gd name="adj2" fmla="val 58338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72" name="64 Conector angular"/>
          <p:cNvCxnSpPr>
            <a:stCxn id="162" idx="3"/>
            <a:endCxn id="168" idx="1"/>
          </p:cNvCxnSpPr>
          <p:nvPr/>
        </p:nvCxnSpPr>
        <p:spPr>
          <a:xfrm flipH="1">
            <a:off x="4443480" y="3847320"/>
            <a:ext cx="394560" cy="1518840"/>
          </a:xfrm>
          <a:prstGeom prst="bentConnector5">
            <a:avLst>
              <a:gd name="adj1" fmla="val -2465"/>
              <a:gd name="adj2" fmla="val 43741"/>
              <a:gd name="adj3" fmla="val 102465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73" name="71 Redondear rectángulo de esquina sencilla"/>
          <p:cNvSpPr/>
          <p:nvPr/>
        </p:nvSpPr>
        <p:spPr>
          <a:xfrm>
            <a:off x="724320" y="4468680"/>
            <a:ext cx="2155320" cy="1185480"/>
          </a:xfrm>
          <a:prstGeom prst="round1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Parse The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4" name="73 Conector angular"/>
          <p:cNvCxnSpPr>
            <a:stCxn id="162" idx="1"/>
            <a:endCxn id="173" idx="1"/>
          </p:cNvCxnSpPr>
          <p:nvPr/>
        </p:nvCxnSpPr>
        <p:spPr>
          <a:xfrm flipV="1" rot="10800000">
            <a:off x="723960" y="3847320"/>
            <a:ext cx="38160" cy="1214280"/>
          </a:xfrm>
          <a:prstGeom prst="bentConnector3">
            <a:avLst>
              <a:gd name="adj1" fmla="val 126666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75" name="76 Conector angular"/>
          <p:cNvCxnSpPr>
            <a:stCxn id="173" idx="2"/>
            <a:endCxn id="164" idx="6"/>
          </p:cNvCxnSpPr>
          <p:nvPr/>
        </p:nvCxnSpPr>
        <p:spPr>
          <a:xfrm flipH="1" flipV="1" rot="5400000">
            <a:off x="2667960" y="-192240"/>
            <a:ext cx="4980600" cy="6713280"/>
          </a:xfrm>
          <a:prstGeom prst="bentConnector4">
            <a:avLst>
              <a:gd name="adj1" fmla="val -195"/>
              <a:gd name="adj2" fmla="val 100144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76" name="82 Conector recto de flecha"/>
          <p:cNvCxnSpPr>
            <a:stCxn id="157" idx="3"/>
            <a:endCxn id="158" idx="1"/>
          </p:cNvCxnSpPr>
          <p:nvPr/>
        </p:nvCxnSpPr>
        <p:spPr>
          <a:xfrm>
            <a:off x="2437200" y="751680"/>
            <a:ext cx="573120" cy="36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77" name="84 Conector recto de flecha"/>
          <p:cNvCxnSpPr>
            <a:stCxn id="155" idx="6"/>
            <a:endCxn id="157" idx="1"/>
          </p:cNvCxnSpPr>
          <p:nvPr/>
        </p:nvCxnSpPr>
        <p:spPr>
          <a:xfrm>
            <a:off x="1141920" y="751680"/>
            <a:ext cx="458640" cy="36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3 Elipse"/>
          <p:cNvSpPr/>
          <p:nvPr/>
        </p:nvSpPr>
        <p:spPr>
          <a:xfrm>
            <a:off x="380880" y="523440"/>
            <a:ext cx="761040" cy="45612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start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8 Rectángulo"/>
          <p:cNvSpPr/>
          <p:nvPr/>
        </p:nvSpPr>
        <p:spPr>
          <a:xfrm>
            <a:off x="2057400" y="556200"/>
            <a:ext cx="2284920" cy="106560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Code Parser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0" name="10 Conector angular"/>
          <p:cNvCxnSpPr>
            <a:stCxn id="178" idx="6"/>
            <a:endCxn id="179" idx="0"/>
          </p:cNvCxnSpPr>
          <p:nvPr/>
        </p:nvCxnSpPr>
        <p:spPr>
          <a:xfrm flipV="1">
            <a:off x="1141920" y="556200"/>
            <a:ext cx="2058120" cy="195840"/>
          </a:xfrm>
          <a:prstGeom prst="bentConnector4">
            <a:avLst>
              <a:gd name="adj1" fmla="val 72043"/>
              <a:gd name="adj2" fmla="val 104972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81" name="13 Decisión"/>
          <p:cNvSpPr/>
          <p:nvPr/>
        </p:nvSpPr>
        <p:spPr>
          <a:xfrm>
            <a:off x="846720" y="2057400"/>
            <a:ext cx="3833280" cy="76104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Code type=action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2" name="15 Conector angular"/>
          <p:cNvCxnSpPr>
            <a:stCxn id="179" idx="2"/>
            <a:endCxn id="181" idx="0"/>
          </p:cNvCxnSpPr>
          <p:nvPr/>
        </p:nvCxnSpPr>
        <p:spPr>
          <a:xfrm rot="5400000">
            <a:off x="2763720" y="1621440"/>
            <a:ext cx="435960" cy="436680"/>
          </a:xfrm>
          <a:prstGeom prst="bentConnector3">
            <a:avLst>
              <a:gd name="adj1" fmla="val 98925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83" name="19 Decisión"/>
          <p:cNvSpPr/>
          <p:nvPr/>
        </p:nvSpPr>
        <p:spPr>
          <a:xfrm>
            <a:off x="1012320" y="3124080"/>
            <a:ext cx="3833280" cy="76104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Code type=action with 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4" name="21 Conector angular"/>
          <p:cNvCxnSpPr>
            <a:stCxn id="181" idx="1"/>
            <a:endCxn id="183" idx="1"/>
          </p:cNvCxnSpPr>
          <p:nvPr/>
        </p:nvCxnSpPr>
        <p:spPr>
          <a:xfrm>
            <a:off x="846720" y="2437920"/>
            <a:ext cx="165960" cy="1067040"/>
          </a:xfrm>
          <a:prstGeom prst="bentConnector3">
            <a:avLst>
              <a:gd name="adj1" fmla="val 47173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85" name="30 Decisión"/>
          <p:cNvSpPr/>
          <p:nvPr/>
        </p:nvSpPr>
        <p:spPr>
          <a:xfrm>
            <a:off x="1073520" y="4266720"/>
            <a:ext cx="5561640" cy="116676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Code type = action type parameters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32 Conector angular"/>
          <p:cNvCxnSpPr>
            <a:stCxn id="183" idx="1"/>
            <a:endCxn id="185" idx="1"/>
          </p:cNvCxnSpPr>
          <p:nvPr/>
        </p:nvCxnSpPr>
        <p:spPr>
          <a:xfrm>
            <a:off x="1012320" y="3504600"/>
            <a:ext cx="61560" cy="1345680"/>
          </a:xfrm>
          <a:prstGeom prst="bentConnector3">
            <a:avLst>
              <a:gd name="adj1" fmla="val 42352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87" name="41 Elipse"/>
          <p:cNvSpPr/>
          <p:nvPr/>
        </p:nvSpPr>
        <p:spPr>
          <a:xfrm>
            <a:off x="7696080" y="379080"/>
            <a:ext cx="1275480" cy="91332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Exit Parser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42 Rectángulo"/>
          <p:cNvSpPr/>
          <p:nvPr/>
        </p:nvSpPr>
        <p:spPr>
          <a:xfrm>
            <a:off x="6248520" y="5486400"/>
            <a:ext cx="2376000" cy="98964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Display 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9" name="45 Conector angular"/>
          <p:cNvCxnSpPr>
            <a:stCxn id="188" idx="3"/>
            <a:endCxn id="187" idx="4"/>
          </p:cNvCxnSpPr>
          <p:nvPr/>
        </p:nvCxnSpPr>
        <p:spPr>
          <a:xfrm rot="10800000">
            <a:off x="8333640" y="1292400"/>
            <a:ext cx="290880" cy="4689000"/>
          </a:xfrm>
          <a:prstGeom prst="bentConnector4">
            <a:avLst>
              <a:gd name="adj1" fmla="val 48203"/>
              <a:gd name="adj2" fmla="val 55274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90" name="51 Conector angular"/>
          <p:cNvCxnSpPr>
            <a:stCxn id="185" idx="1"/>
            <a:endCxn id="188" idx="1"/>
          </p:cNvCxnSpPr>
          <p:nvPr/>
        </p:nvCxnSpPr>
        <p:spPr>
          <a:xfrm>
            <a:off x="1073520" y="4849920"/>
            <a:ext cx="5175360" cy="1131480"/>
          </a:xfrm>
          <a:prstGeom prst="bentConnector3">
            <a:avLst>
              <a:gd name="adj1" fmla="val 49899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91" name="52 Rectángulo"/>
          <p:cNvSpPr/>
          <p:nvPr/>
        </p:nvSpPr>
        <p:spPr>
          <a:xfrm>
            <a:off x="5976360" y="2933640"/>
            <a:ext cx="1827720" cy="114192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Run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2" name="54 Conector recto de flecha"/>
          <p:cNvCxnSpPr>
            <a:stCxn id="183" idx="3"/>
            <a:endCxn id="191" idx="1"/>
          </p:cNvCxnSpPr>
          <p:nvPr/>
        </p:nvCxnSpPr>
        <p:spPr>
          <a:xfrm>
            <a:off x="4845600" y="3504600"/>
            <a:ext cx="1131120" cy="36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93" name="56 Conector recto de flecha"/>
          <p:cNvCxnSpPr>
            <a:stCxn id="185" idx="3"/>
            <a:endCxn id="191" idx="2"/>
          </p:cNvCxnSpPr>
          <p:nvPr/>
        </p:nvCxnSpPr>
        <p:spPr>
          <a:xfrm flipV="1">
            <a:off x="6635160" y="4075560"/>
            <a:ext cx="255240" cy="77472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94" name="58 Conector angular"/>
          <p:cNvCxnSpPr>
            <a:stCxn id="181" idx="3"/>
            <a:endCxn id="191" idx="0"/>
          </p:cNvCxnSpPr>
          <p:nvPr/>
        </p:nvCxnSpPr>
        <p:spPr>
          <a:xfrm>
            <a:off x="4680000" y="2437920"/>
            <a:ext cx="2210400" cy="49608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195" name="66 Conector angular"/>
          <p:cNvCxnSpPr>
            <a:stCxn id="191" idx="3"/>
            <a:endCxn id="187" idx="3"/>
          </p:cNvCxnSpPr>
          <p:nvPr/>
        </p:nvCxnSpPr>
        <p:spPr>
          <a:xfrm flipV="1">
            <a:off x="7804080" y="1158840"/>
            <a:ext cx="79200" cy="234612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495680" y="264960"/>
            <a:ext cx="3129840" cy="1141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600" spc="-1" strike="noStrike">
                <a:solidFill>
                  <a:schemeClr val="dk1"/>
                </a:solidFill>
                <a:latin typeface="Franklin Gothic Book"/>
              </a:rPr>
              <a:t>Code Parser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3 Elipse"/>
          <p:cNvSpPr/>
          <p:nvPr/>
        </p:nvSpPr>
        <p:spPr>
          <a:xfrm>
            <a:off x="380880" y="523440"/>
            <a:ext cx="761040" cy="45612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start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04920" y="5029200"/>
            <a:ext cx="3504240" cy="1141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rmAutofit fontScale="8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600" spc="-1" strike="noStrike">
                <a:solidFill>
                  <a:schemeClr val="dk1"/>
                </a:solidFill>
                <a:latin typeface="Franklin Gothic Book"/>
              </a:rPr>
              <a:t>Set Execution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9 Rectángulo"/>
          <p:cNvSpPr/>
          <p:nvPr/>
        </p:nvSpPr>
        <p:spPr>
          <a:xfrm>
            <a:off x="2057400" y="371160"/>
            <a:ext cx="4113720" cy="76104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Code: Action Type &amp; Parameter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11 Conector recto de flecha"/>
          <p:cNvCxnSpPr>
            <a:stCxn id="197" idx="6"/>
            <a:endCxn id="199" idx="1"/>
          </p:cNvCxnSpPr>
          <p:nvPr/>
        </p:nvCxnSpPr>
        <p:spPr>
          <a:xfrm>
            <a:off x="1141920" y="751680"/>
            <a:ext cx="915840" cy="36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01" name="13 Decisión"/>
          <p:cNvSpPr/>
          <p:nvPr/>
        </p:nvSpPr>
        <p:spPr>
          <a:xfrm>
            <a:off x="2514600" y="1600200"/>
            <a:ext cx="2589840" cy="76104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Match Action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14 Decisión"/>
          <p:cNvSpPr/>
          <p:nvPr/>
        </p:nvSpPr>
        <p:spPr>
          <a:xfrm>
            <a:off x="2666880" y="2558160"/>
            <a:ext cx="2589840" cy="76104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Match Type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15 Decisión"/>
          <p:cNvSpPr/>
          <p:nvPr/>
        </p:nvSpPr>
        <p:spPr>
          <a:xfrm>
            <a:off x="2666880" y="3630240"/>
            <a:ext cx="2589840" cy="76104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Match Parameter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4" name="17 Conector recto de flecha"/>
          <p:cNvCxnSpPr>
            <a:stCxn id="199" idx="2"/>
            <a:endCxn id="201" idx="0"/>
          </p:cNvCxnSpPr>
          <p:nvPr/>
        </p:nvCxnSpPr>
        <p:spPr>
          <a:xfrm flipH="1">
            <a:off x="3809520" y="1132200"/>
            <a:ext cx="304920" cy="46836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05" name="19 Conector angular"/>
          <p:cNvCxnSpPr>
            <a:stCxn id="201" idx="3"/>
            <a:endCxn id="202" idx="3"/>
          </p:cNvCxnSpPr>
          <p:nvPr/>
        </p:nvCxnSpPr>
        <p:spPr>
          <a:xfrm>
            <a:off x="5104440" y="1980720"/>
            <a:ext cx="152640" cy="958320"/>
          </a:xfrm>
          <a:prstGeom prst="bentConnector3">
            <a:avLst>
              <a:gd name="adj1" fmla="val 153900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06" name="21 Conector angular"/>
          <p:cNvCxnSpPr>
            <a:stCxn id="202" idx="3"/>
            <a:endCxn id="203" idx="3"/>
          </p:cNvCxnSpPr>
          <p:nvPr/>
        </p:nvCxnSpPr>
        <p:spPr>
          <a:xfrm>
            <a:off x="5256720" y="2938680"/>
            <a:ext cx="360" cy="1072440"/>
          </a:xfrm>
          <a:prstGeom prst="bentConnector3">
            <a:avLst>
              <a:gd name="adj1" fmla="val 1700000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07" name="23 Conector angular"/>
          <p:cNvCxnSpPr>
            <a:stCxn id="201" idx="1"/>
            <a:endCxn id="202" idx="1"/>
          </p:cNvCxnSpPr>
          <p:nvPr/>
        </p:nvCxnSpPr>
        <p:spPr>
          <a:xfrm>
            <a:off x="2514600" y="1980720"/>
            <a:ext cx="152640" cy="958320"/>
          </a:xfrm>
          <a:prstGeom prst="bentConnector3">
            <a:avLst>
              <a:gd name="adj1" fmla="val 46808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08" name="30 Conector angular"/>
          <p:cNvCxnSpPr>
            <a:stCxn id="202" idx="1"/>
            <a:endCxn id="203" idx="1"/>
          </p:cNvCxnSpPr>
          <p:nvPr/>
        </p:nvCxnSpPr>
        <p:spPr>
          <a:xfrm rot="10800000">
            <a:off x="2666880" y="2938680"/>
            <a:ext cx="360" cy="1072440"/>
          </a:xfrm>
          <a:prstGeom prst="bentConnector3">
            <a:avLst>
              <a:gd name="adj1" fmla="val -56800000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09" name="37 Rectángulo"/>
          <p:cNvSpPr/>
          <p:nvPr/>
        </p:nvSpPr>
        <p:spPr>
          <a:xfrm>
            <a:off x="6324480" y="1674000"/>
            <a:ext cx="2284920" cy="98964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Scrip Runner Run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39 Conector angular"/>
          <p:cNvCxnSpPr>
            <a:stCxn id="201" idx="3"/>
            <a:endCxn id="209" idx="0"/>
          </p:cNvCxnSpPr>
          <p:nvPr/>
        </p:nvCxnSpPr>
        <p:spPr>
          <a:xfrm flipV="1">
            <a:off x="5104440" y="1674000"/>
            <a:ext cx="2362680" cy="307080"/>
          </a:xfrm>
          <a:prstGeom prst="bentConnector4">
            <a:avLst>
              <a:gd name="adj1" fmla="val 75647"/>
              <a:gd name="adj2" fmla="val 103286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11" name="43 Conector angular"/>
          <p:cNvCxnSpPr>
            <a:stCxn id="202" idx="3"/>
            <a:endCxn id="209" idx="1"/>
          </p:cNvCxnSpPr>
          <p:nvPr/>
        </p:nvCxnSpPr>
        <p:spPr>
          <a:xfrm flipV="1">
            <a:off x="5256720" y="2168640"/>
            <a:ext cx="1068120" cy="770400"/>
          </a:xfrm>
          <a:prstGeom prst="bentConnector3">
            <a:avLst>
              <a:gd name="adj1" fmla="val 99595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12" name="45 Conector angular"/>
          <p:cNvCxnSpPr>
            <a:stCxn id="203" idx="3"/>
            <a:endCxn id="209" idx="2"/>
          </p:cNvCxnSpPr>
          <p:nvPr/>
        </p:nvCxnSpPr>
        <p:spPr>
          <a:xfrm flipV="1">
            <a:off x="5256720" y="2663640"/>
            <a:ext cx="2210400" cy="1347480"/>
          </a:xfrm>
          <a:prstGeom prst="bentConnector2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13" name="55 Rectángulo"/>
          <p:cNvSpPr/>
          <p:nvPr/>
        </p:nvSpPr>
        <p:spPr>
          <a:xfrm>
            <a:off x="380880" y="4114800"/>
            <a:ext cx="1218240" cy="76104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Print 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4" name="57 Conector recto de flecha"/>
          <p:cNvCxnSpPr>
            <a:stCxn id="203" idx="1"/>
            <a:endCxn id="213" idx="3"/>
          </p:cNvCxnSpPr>
          <p:nvPr/>
        </p:nvCxnSpPr>
        <p:spPr>
          <a:xfrm flipH="1">
            <a:off x="1599120" y="4010760"/>
            <a:ext cx="1068120" cy="48492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15" name="58 Elipse"/>
          <p:cNvSpPr/>
          <p:nvPr/>
        </p:nvSpPr>
        <p:spPr>
          <a:xfrm>
            <a:off x="5105520" y="5105520"/>
            <a:ext cx="1978200" cy="91332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Exit Execution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60 Conector recto de flecha"/>
          <p:cNvCxnSpPr>
            <a:stCxn id="213" idx="3"/>
            <a:endCxn id="215" idx="2"/>
          </p:cNvCxnSpPr>
          <p:nvPr/>
        </p:nvCxnSpPr>
        <p:spPr>
          <a:xfrm>
            <a:off x="1599120" y="4495320"/>
            <a:ext cx="3506760" cy="106740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17" name="66 Conector angular"/>
          <p:cNvCxnSpPr>
            <a:stCxn id="209" idx="3"/>
            <a:endCxn id="215" idx="6"/>
          </p:cNvCxnSpPr>
          <p:nvPr/>
        </p:nvCxnSpPr>
        <p:spPr>
          <a:xfrm flipV="1" rot="10800000">
            <a:off x="7083720" y="2168280"/>
            <a:ext cx="1526040" cy="3394080"/>
          </a:xfrm>
          <a:prstGeom prst="bentConnector3">
            <a:avLst>
              <a:gd name="adj1" fmla="val 49669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3 Elipse"/>
          <p:cNvSpPr/>
          <p:nvPr/>
        </p:nvSpPr>
        <p:spPr>
          <a:xfrm>
            <a:off x="380880" y="523440"/>
            <a:ext cx="761040" cy="45612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Start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4 Rectángulo"/>
          <p:cNvSpPr/>
          <p:nvPr/>
        </p:nvSpPr>
        <p:spPr>
          <a:xfrm>
            <a:off x="2884680" y="447480"/>
            <a:ext cx="2361240" cy="60840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Script Runner check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0" name="6 Conector recto de flecha"/>
          <p:cNvCxnSpPr>
            <a:stCxn id="218" idx="6"/>
            <a:endCxn id="219" idx="1"/>
          </p:cNvCxnSpPr>
          <p:nvPr/>
        </p:nvCxnSpPr>
        <p:spPr>
          <a:xfrm>
            <a:off x="1141920" y="751680"/>
            <a:ext cx="1743120" cy="36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21" name="8 Decisión"/>
          <p:cNvSpPr/>
          <p:nvPr/>
        </p:nvSpPr>
        <p:spPr>
          <a:xfrm>
            <a:off x="1447920" y="1523880"/>
            <a:ext cx="3961440" cy="837000"/>
          </a:xfrm>
          <a:prstGeom prst="flowChartDecision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Is Background?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2" name="11 Conector angular"/>
          <p:cNvCxnSpPr>
            <a:stCxn id="219" idx="2"/>
            <a:endCxn id="221" idx="0"/>
          </p:cNvCxnSpPr>
          <p:nvPr/>
        </p:nvCxnSpPr>
        <p:spPr>
          <a:xfrm rot="5400000">
            <a:off x="3512880" y="971640"/>
            <a:ext cx="468360" cy="636840"/>
          </a:xfrm>
          <a:prstGeom prst="bentConnector3">
            <a:avLst>
              <a:gd name="adj1" fmla="val 99000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23" name="15 Rectángulo"/>
          <p:cNvSpPr/>
          <p:nvPr/>
        </p:nvSpPr>
        <p:spPr>
          <a:xfrm>
            <a:off x="6219360" y="447480"/>
            <a:ext cx="2361240" cy="106560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Run in Background</a:t>
            </a:r>
            <a:br>
              <a:rPr sz="1800"/>
            </a:b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Job Add the job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4" name="17 Conector angular"/>
          <p:cNvCxnSpPr>
            <a:stCxn id="221" idx="3"/>
            <a:endCxn id="223" idx="1"/>
          </p:cNvCxnSpPr>
          <p:nvPr/>
        </p:nvCxnSpPr>
        <p:spPr>
          <a:xfrm flipV="1">
            <a:off x="5409360" y="980280"/>
            <a:ext cx="810360" cy="962280"/>
          </a:xfrm>
          <a:prstGeom prst="bentConnector3">
            <a:avLst>
              <a:gd name="adj1" fmla="val 99466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25" name="21 Rectángulo"/>
          <p:cNvSpPr/>
          <p:nvPr/>
        </p:nvSpPr>
        <p:spPr>
          <a:xfrm>
            <a:off x="832320" y="3505320"/>
            <a:ext cx="1591920" cy="684720"/>
          </a:xfrm>
          <a:prstGeom prst="rect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Run Scrip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22 Elipse"/>
          <p:cNvSpPr/>
          <p:nvPr/>
        </p:nvSpPr>
        <p:spPr>
          <a:xfrm>
            <a:off x="6410880" y="3390840"/>
            <a:ext cx="1978200" cy="913320"/>
          </a:xfrm>
          <a:prstGeom prst="ellipse">
            <a:avLst/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Exit Execution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7" name="24 Conector angular"/>
          <p:cNvCxnSpPr>
            <a:stCxn id="221" idx="1"/>
            <a:endCxn id="225" idx="0"/>
          </p:cNvCxnSpPr>
          <p:nvPr/>
        </p:nvCxnSpPr>
        <p:spPr>
          <a:xfrm>
            <a:off x="1447920" y="1942200"/>
            <a:ext cx="180720" cy="1563480"/>
          </a:xfrm>
          <a:prstGeom prst="bentConnector4">
            <a:avLst>
              <a:gd name="adj1" fmla="val 47504"/>
              <a:gd name="adj2" fmla="val 63403"/>
            </a:avLst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28" name="27 Conector recto de flecha"/>
          <p:cNvCxnSpPr>
            <a:stCxn id="223" idx="2"/>
            <a:endCxn id="226" idx="0"/>
          </p:cNvCxnSpPr>
          <p:nvPr/>
        </p:nvCxnSpPr>
        <p:spPr>
          <a:xfrm>
            <a:off x="7399800" y="1513080"/>
            <a:ext cx="720" cy="187812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cxnSp>
        <p:nvCxnSpPr>
          <p:cNvPr id="229" name="29 Conector recto de flecha"/>
          <p:cNvCxnSpPr>
            <a:stCxn id="225" idx="3"/>
            <a:endCxn id="226" idx="2"/>
          </p:cNvCxnSpPr>
          <p:nvPr/>
        </p:nvCxnSpPr>
        <p:spPr>
          <a:xfrm>
            <a:off x="2424240" y="3847680"/>
            <a:ext cx="3987000" cy="360"/>
          </a:xfrm>
          <a:prstGeom prst="straightConnector1">
            <a:avLst/>
          </a:prstGeom>
          <a:ln w="0">
            <a:solidFill>
              <a:srgbClr val="249cc0"/>
            </a:solidFill>
            <a:tailEnd len="med" type="arrow" w="med"/>
          </a:ln>
        </p:spPr>
      </p:cxn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09520" y="4800600"/>
            <a:ext cx="3607560" cy="1141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600" spc="-1" strike="noStrike">
                <a:solidFill>
                  <a:schemeClr val="dk1"/>
                </a:solidFill>
                <a:latin typeface="Franklin Gothic Book"/>
              </a:rPr>
              <a:t>Script Runner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762120" y="1600200"/>
            <a:ext cx="6856560" cy="452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écnico">
  <a:themeElements>
    <a:clrScheme name="Técnico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écnico">
  <a:themeElements>
    <a:clrScheme name="Técnico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250</TotalTime>
  <Application>LibreOffice/7.4.7.2$Linux_X86_64 LibreOffice_project/40$Build-2</Application>
  <AppVersion>15.0000</AppVersion>
  <Words>183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2023-05-15T00:15:12Z</dcterms:created>
  <dc:creator>William Padgett</dc:creator>
  <dc:description/>
  <dc:language>en-US</dc:language>
  <cp:lastModifiedBy/>
  <dcterms:modified xsi:type="dcterms:W3CDTF">2024-09-12T18:13:34Z</dcterms:modified>
  <cp:revision>72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Presentación en pantalla (4:3)</vt:lpwstr>
  </property>
  <property fmtid="{D5CDD505-2E9C-101B-9397-08002B2CF9AE}" pid="4" name="Slides">
    <vt:i4>7</vt:i4>
  </property>
</Properties>
</file>