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owoldistheint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Emotionalization</a:t>
            </a:r>
            <a:r>
              <a:rPr lang="en-US" dirty="0"/>
              <a:t>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Arnas</a:t>
            </a:r>
            <a:r>
              <a:rPr lang="en-US" dirty="0" smtClean="0"/>
              <a:t> </a:t>
            </a:r>
            <a:r>
              <a:rPr lang="lt-LT" dirty="0" smtClean="0"/>
              <a:t>Švenčionis</a:t>
            </a:r>
          </a:p>
          <a:p>
            <a:r>
              <a:rPr lang="lt-LT" dirty="0" smtClean="0"/>
              <a:t>Mindaugas Drapanauskas</a:t>
            </a:r>
          </a:p>
          <a:p>
            <a:r>
              <a:rPr lang="lt-LT" dirty="0" smtClean="0"/>
              <a:t>Edvinas Klevinskas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distance our fingers travel while writing a 500 word essay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3272"/>
            <a:ext cx="10408438" cy="5514831"/>
          </a:xfrm>
        </p:spPr>
        <p:txBody>
          <a:bodyPr/>
          <a:lstStyle/>
          <a:p>
            <a:r>
              <a:rPr lang="en-US" dirty="0"/>
              <a:t>The average person keeps his fingers 1cm above the keyboard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typing a 500 word essay, with each keypress the person has to lower the finger by one centimeter and then raise it back up. So that’s 2 cm with each key press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word length is 4.7 characters, that’s 2350 key </a:t>
            </a:r>
            <a:r>
              <a:rPr lang="en-US" dirty="0" smtClean="0"/>
              <a:t>presses.</a:t>
            </a:r>
          </a:p>
          <a:p>
            <a:r>
              <a:rPr lang="en-US" dirty="0"/>
              <a:t>Since there are 500 words, let’s say there’s 500 </a:t>
            </a:r>
            <a:r>
              <a:rPr lang="en-US" dirty="0" smtClean="0"/>
              <a:t>spaces (We won’t include punctuation).</a:t>
            </a:r>
          </a:p>
          <a:p>
            <a:r>
              <a:rPr lang="en-US" dirty="0"/>
              <a:t>So the person will have to press </a:t>
            </a:r>
            <a:r>
              <a:rPr lang="en-US" dirty="0" smtClean="0"/>
              <a:t>the </a:t>
            </a:r>
            <a:r>
              <a:rPr lang="en-US" dirty="0"/>
              <a:t>keyboard 2850 </a:t>
            </a:r>
            <a:r>
              <a:rPr lang="en-US" dirty="0" smtClean="0"/>
              <a:t>times.</a:t>
            </a:r>
          </a:p>
          <a:p>
            <a:r>
              <a:rPr lang="en-US" dirty="0"/>
              <a:t>So now we multiply the keypresses with the distance a finger has to travel </a:t>
            </a:r>
            <a:r>
              <a:rPr lang="en-US" dirty="0" smtClean="0"/>
              <a:t>and get </a:t>
            </a:r>
            <a:r>
              <a:rPr lang="en-US" dirty="0"/>
              <a:t>5700 centimeters. That’s 57 meters</a:t>
            </a:r>
            <a:r>
              <a:rPr lang="en-US" dirty="0" smtClean="0"/>
              <a:t>.</a:t>
            </a:r>
          </a:p>
          <a:p>
            <a:r>
              <a:rPr lang="en-US" dirty="0"/>
              <a:t>To put that into perspective, the leaning tower of Pisa is 57 meters tall.</a:t>
            </a:r>
            <a:endParaRPr lang="en-US" dirty="0"/>
          </a:p>
        </p:txBody>
      </p:sp>
      <p:pic>
        <p:nvPicPr>
          <p:cNvPr id="4" name="Picture 2" descr="Vaizdo rezultatas pagal uÅ¾klausÄ âleaning tower of pisaâ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16" y="153760"/>
            <a:ext cx="92202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Amount of pixels in various resolution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average pixel equivalent to roughly 1⁄96 inch (0.26 mm).</a:t>
            </a:r>
          </a:p>
          <a:p>
            <a:r>
              <a:rPr lang="en-US" sz="2400" dirty="0"/>
              <a:t>If we take a screen resolution such as 1920×1080 and calculate the amount of pixels in that screen, we get 2,073,600 pixels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we would </a:t>
            </a:r>
            <a:r>
              <a:rPr lang="en-US" sz="2400" dirty="0"/>
              <a:t>put all the pixels in one </a:t>
            </a:r>
            <a:r>
              <a:rPr lang="en-US" sz="2400" dirty="0" smtClean="0"/>
              <a:t>line, the line would be 539 </a:t>
            </a:r>
            <a:r>
              <a:rPr lang="en-US" sz="2400" dirty="0"/>
              <a:t>meters long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comparison, the CN tower in Toronto is 553 meters tall.</a:t>
            </a:r>
            <a:endParaRPr lang="en-US" sz="2400" dirty="0"/>
          </a:p>
        </p:txBody>
      </p:sp>
      <p:pic>
        <p:nvPicPr>
          <p:cNvPr id="2050" name="Picture 2" descr="Vaizdo rezultatas pagal uÅ¾klausÄ âThe CN Towerâ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93" y="239655"/>
            <a:ext cx="8824460" cy="661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calculations but with different screen resolutions: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1280×720 screen is 921,600 pixels. That’s 240 meters. To put that into perspective, the Golden state bridge is 240 meters </a:t>
            </a:r>
            <a:r>
              <a:rPr lang="en-US" sz="3200" dirty="0" smtClean="0"/>
              <a:t>tall as well.</a:t>
            </a:r>
            <a:endParaRPr lang="en-US" sz="3200" dirty="0"/>
          </a:p>
        </p:txBody>
      </p:sp>
      <p:pic>
        <p:nvPicPr>
          <p:cNvPr id="3074" name="Picture 2" descr="Vaizdo rezultatas pagal uÅ¾klausÄ âgolden state bridgeâ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152983"/>
            <a:ext cx="9525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3840×2160 (4K) screen is 8,294,400 pixels. That’s 2156 meters. It’s about as long as the longest rollercoaster ride in the world - steel dragon 2000.</a:t>
            </a:r>
            <a:endParaRPr lang="en-US" sz="3200" dirty="0"/>
          </a:p>
        </p:txBody>
      </p:sp>
      <p:pic>
        <p:nvPicPr>
          <p:cNvPr id="5124" name="Picture 4" descr="Vaizdo rezultatas pagal uÅ¾klausÄ âSteel Dragon 2000â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69" y="391758"/>
            <a:ext cx="8832187" cy="59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Age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0404"/>
            <a:ext cx="9703044" cy="4609139"/>
          </a:xfrm>
        </p:spPr>
        <p:txBody>
          <a:bodyPr/>
          <a:lstStyle/>
          <a:p>
            <a:r>
              <a:rPr lang="en-US" sz="2800" dirty="0"/>
              <a:t>The Internet is 11141 days old today (</a:t>
            </a:r>
            <a:r>
              <a:rPr lang="en-US" sz="2800" u="sng" dirty="0">
                <a:hlinkClick r:id="rId2"/>
              </a:rPr>
              <a:t>https://howoldistheinter.net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About 353,000 </a:t>
            </a:r>
            <a:r>
              <a:rPr lang="en-US" sz="2800" dirty="0"/>
              <a:t>babies born each </a:t>
            </a:r>
            <a:r>
              <a:rPr lang="en-US" sz="2800" dirty="0" smtClean="0"/>
              <a:t>day.</a:t>
            </a:r>
          </a:p>
          <a:p>
            <a:r>
              <a:rPr lang="en-US" sz="2800" dirty="0"/>
              <a:t>That’s about 3,932,773,000 people born since the internet was </a:t>
            </a:r>
            <a:r>
              <a:rPr lang="en-US" sz="2800" dirty="0" smtClean="0"/>
              <a:t>created</a:t>
            </a:r>
          </a:p>
          <a:p>
            <a:r>
              <a:rPr lang="en-US" sz="2800" dirty="0"/>
              <a:t>The world population is about 7.7 </a:t>
            </a:r>
            <a:r>
              <a:rPr lang="en-US" sz="2800" dirty="0" smtClean="0"/>
              <a:t>billion.</a:t>
            </a:r>
          </a:p>
          <a:p>
            <a:r>
              <a:rPr lang="en-US" sz="2800" dirty="0" smtClean="0"/>
              <a:t>So </a:t>
            </a:r>
            <a:r>
              <a:rPr lang="en-US" sz="2800" dirty="0"/>
              <a:t>the internet is older than over half of the world’s population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Emotionalization of Data</vt:lpstr>
      <vt:lpstr>1. The distance our fingers travel while writing a 500 word essay</vt:lpstr>
      <vt:lpstr>2. Amount of pixels in various resolution screens</vt:lpstr>
      <vt:lpstr>Here’s the same calculations but with different screen resolutions:</vt:lpstr>
      <vt:lpstr>PowerPoint Presentation</vt:lpstr>
      <vt:lpstr>3. Age of the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2019-09-11T13:47:00Z</dcterms:created>
  <dcterms:modified xsi:type="dcterms:W3CDTF">2019-09-11T14:09:49Z</dcterms:modified>
</cp:coreProperties>
</file>