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Ocean/Tidal renewable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09903" y="5697583"/>
            <a:ext cx="8689976" cy="1371599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Edvinas</a:t>
            </a:r>
            <a:r>
              <a:rPr lang="en-US" dirty="0" smtClean="0"/>
              <a:t> </a:t>
            </a:r>
            <a:r>
              <a:rPr lang="en-US" dirty="0" err="1" smtClean="0"/>
              <a:t>Klevinskas</a:t>
            </a:r>
            <a:r>
              <a:rPr lang="en-US" dirty="0" smtClean="0"/>
              <a:t> and </a:t>
            </a:r>
            <a:r>
              <a:rPr lang="en-US" dirty="0" err="1" smtClean="0"/>
              <a:t>Arnas</a:t>
            </a:r>
            <a:r>
              <a:rPr lang="en-US" dirty="0" smtClean="0"/>
              <a:t> </a:t>
            </a:r>
            <a:r>
              <a:rPr lang="lt-LT" dirty="0" smtClean="0"/>
              <a:t>Švenčionis</a:t>
            </a:r>
          </a:p>
          <a:p>
            <a:r>
              <a:rPr lang="lt-LT" dirty="0" smtClean="0"/>
              <a:t>iFF-8/11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0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negative aspects of using this resource/type of energy?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Does not look nice</a:t>
            </a:r>
          </a:p>
          <a:p>
            <a:r>
              <a:rPr lang="lt-LT" dirty="0" smtClean="0"/>
              <a:t>Can cause pollution in case of spilage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science behind this resource/type of energy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Waves and tides push pistons up and down, therefore creating mechanical energy which can later be transformed into electrical energy</a:t>
            </a:r>
            <a:r>
              <a:rPr lang="lt-L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type of energy/resource in the Global Energy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High build and maintenance costs</a:t>
            </a:r>
          </a:p>
          <a:p>
            <a:r>
              <a:rPr lang="lt-LT" dirty="0" smtClean="0"/>
              <a:t>Dependant on the weather/currents</a:t>
            </a:r>
          </a:p>
          <a:p>
            <a:r>
              <a:rPr lang="lt-LT" dirty="0" smtClean="0"/>
              <a:t>Limiting only to coastal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in the world is this type of energy/resource used the most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Portugal</a:t>
            </a:r>
          </a:p>
          <a:p>
            <a:r>
              <a:rPr lang="lt-LT" dirty="0" smtClean="0"/>
              <a:t>United Kingdom</a:t>
            </a:r>
          </a:p>
          <a:p>
            <a:r>
              <a:rPr lang="lt-LT" dirty="0" smtClean="0"/>
              <a:t>USA</a:t>
            </a:r>
          </a:p>
          <a:p>
            <a:r>
              <a:rPr lang="lt-LT" dirty="0" smtClean="0"/>
              <a:t>Australia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0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3413"/>
            <a:ext cx="12192000" cy="81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Largest tidal power plant in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59336" y="2367092"/>
            <a:ext cx="3518263" cy="3424107"/>
          </a:xfrm>
        </p:spPr>
        <p:txBody>
          <a:bodyPr/>
          <a:lstStyle/>
          <a:p>
            <a:r>
              <a:rPr lang="en-US" dirty="0" err="1"/>
              <a:t>Sihwa</a:t>
            </a:r>
            <a:r>
              <a:rPr lang="en-US" dirty="0"/>
              <a:t> Lake Tidal Power 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4754"/>
            <a:ext cx="7384869" cy="4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percentage of this type of energy/resource is used in Lithuania?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this type of energy/resource be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Power things?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type of energy/resource easily renewed?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lt-LT" dirty="0" smtClean="0"/>
              <a:t>Since the power comes from tides and waves, the energy is easily renewable. </a:t>
            </a:r>
          </a:p>
          <a:p>
            <a:r>
              <a:rPr lang="lt-LT" dirty="0" smtClean="0"/>
              <a:t>Waves are waves </a:t>
            </a:r>
            <a:r>
              <a:rPr lang="en-US" dirty="0" smtClean="0"/>
              <a:t>and</a:t>
            </a:r>
            <a:r>
              <a:rPr lang="lt-LT" dirty="0" smtClean="0"/>
              <a:t> they won‘t disappear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positive aspects of using this resource/type of energy?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does not harm the environment</a:t>
            </a:r>
            <a:endParaRPr lang="lt-LT" dirty="0" smtClean="0"/>
          </a:p>
          <a:p>
            <a:r>
              <a:rPr lang="lt-LT" dirty="0" smtClean="0"/>
              <a:t>Is renewable</a:t>
            </a:r>
          </a:p>
          <a:p>
            <a:r>
              <a:rPr lang="lt-LT" dirty="0" smtClean="0"/>
              <a:t>Is clean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57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</TotalTime>
  <Words>195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Ocean/Tidal renewable energy</vt:lpstr>
      <vt:lpstr>This type of energy/resource in the Global Energy Context</vt:lpstr>
      <vt:lpstr>Where in the world is this type of energy/resource used the most?</vt:lpstr>
      <vt:lpstr>PowerPoint Presentation</vt:lpstr>
      <vt:lpstr>Largest tidal power plant in the world</vt:lpstr>
      <vt:lpstr>What percentage of this type of energy/resource is used in Lithuania?</vt:lpstr>
      <vt:lpstr>What can this type of energy/resource be used for?</vt:lpstr>
      <vt:lpstr>How is this type of energy/resource easily renewed?</vt:lpstr>
      <vt:lpstr>What are the positive aspects of using this resource/type of energy?</vt:lpstr>
      <vt:lpstr>What are the negative aspects of using this resource/type of energy?</vt:lpstr>
      <vt:lpstr>What is the science behind this resource/type of energy?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Ocean/Tidal renewable energy</dc:title>
  <dc:creator>PC</dc:creator>
  <cp:lastModifiedBy>PC</cp:lastModifiedBy>
  <cp:revision>3</cp:revision>
  <dcterms:created xsi:type="dcterms:W3CDTF">2019-10-21T18:39:15Z</dcterms:created>
  <dcterms:modified xsi:type="dcterms:W3CDTF">2019-10-21T18:58:12Z</dcterms:modified>
</cp:coreProperties>
</file>