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1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5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6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0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60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67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ountain reflected in lake">
            <a:extLst>
              <a:ext uri="{FF2B5EF4-FFF2-40B4-BE49-F238E27FC236}">
                <a16:creationId xmlns:a16="http://schemas.microsoft.com/office/drawing/2014/main" id="{854A6C59-E14D-4662-B628-7198778D6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656" r="-1" b="11052"/>
          <a:stretch/>
        </p:blipFill>
        <p:spPr>
          <a:xfrm>
            <a:off x="5807" y="11584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97569-4089-4AD8-AA35-C739FEC9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8021" y="3725145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Mel Vincent Anonuevo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301167069</a:t>
            </a:r>
            <a:endParaRPr lang="en-PH" dirty="0">
              <a:solidFill>
                <a:srgbClr val="FFFFFF"/>
              </a:solidFill>
            </a:endParaRPr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person holding a glass of wine&#10;&#10;Description automatically generated">
            <a:extLst>
              <a:ext uri="{FF2B5EF4-FFF2-40B4-BE49-F238E27FC236}">
                <a16:creationId xmlns:a16="http://schemas.microsoft.com/office/drawing/2014/main" id="{7090E458-7DF3-4190-B05A-66D80FC33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9" y="887753"/>
            <a:ext cx="4173684" cy="55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A976-1F21-4D14-B5D5-3ABA943C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A330-C04C-43A3-A29F-33D83519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I’m 24 years old and I’m from the Philippines.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I’m currently enrolled in Software Engineering Technology (Fast Track)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 enrolled in Centennial because I want to gather knowledge about software developments and programming, and I think Centennial College offers one of the best curriculum in Toronto.</a:t>
            </a:r>
            <a:endParaRPr lang="en-P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11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E09-8B9B-4433-AB93-6D8B62FF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&amp; Interests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9DC-5773-4A82-A788-334A182C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 currently don’t have any projects that I’m working on aside from doing labs from different subjects, but I had previous projects that I worked on when I was still working in the Philippines. One of them was a Customer Portal for a general insurance company.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My interest in software are mainly to know how to do coding because I think coding is very interesting and aside from that I really like playing games and seeing different kinds of gadgets every year.</a:t>
            </a:r>
            <a:endParaRPr lang="en-P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112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357B-69C7-4625-BD8A-A44F87F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B2D4-959D-4B24-B197-E5829209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 think we all know that the future will have more machineries and AIs because of the advancement of our technology each year. However, I hope that it will not result in people losing their jobs because robots can do their jobs better.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I’m seeing myself as one of the software engineers that is working very hard and enjoying my time doing what I love and passionate about.</a:t>
            </a:r>
            <a:endParaRPr lang="en-P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781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Georgia Pro Semibold</vt:lpstr>
      <vt:lpstr>RocaVTI</vt:lpstr>
      <vt:lpstr>Mel Vincent Anonuevo 301167069</vt:lpstr>
      <vt:lpstr>About Me</vt:lpstr>
      <vt:lpstr>Projects &amp; Interests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 Vincent Anonuevo 301167069</dc:title>
  <dc:creator>Mel Vincent Anonuevo</dc:creator>
  <cp:lastModifiedBy>Mel Vincent Anonuevo</cp:lastModifiedBy>
  <cp:revision>2</cp:revision>
  <dcterms:created xsi:type="dcterms:W3CDTF">2022-01-13T23:12:11Z</dcterms:created>
  <dcterms:modified xsi:type="dcterms:W3CDTF">2022-01-13T23:36:12Z</dcterms:modified>
</cp:coreProperties>
</file>