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3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9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8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07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509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89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31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704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34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7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35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9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87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57366F-C78B-4E73-B648-CFEBC9E1A856}" type="datetimeFigureOut">
              <a:rPr lang="es-ES" smtClean="0"/>
              <a:t>26/06/2020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C7E-2D12-462E-A5BD-E5F7C2687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92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15B78-D23F-4E2F-8839-4F982DD3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Recomendaciones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78D67-8DAB-4AA0-979C-DA0A0F15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53864"/>
          </a:xfrm>
        </p:spPr>
        <p:txBody>
          <a:bodyPr/>
          <a:lstStyle/>
          <a:p>
            <a:r>
              <a:rPr lang="es-ES" dirty="0"/>
              <a:t>Nombre: Mel Dusan Mejia García </a:t>
            </a:r>
          </a:p>
          <a:p>
            <a:r>
              <a:rPr lang="es-ES" dirty="0"/>
              <a:t>Docente: Miguel Paco</a:t>
            </a:r>
          </a:p>
        </p:txBody>
      </p:sp>
    </p:spTree>
    <p:extLst>
      <p:ext uri="{BB962C8B-B14F-4D97-AF65-F5344CB8AC3E}">
        <p14:creationId xmlns:p14="http://schemas.microsoft.com/office/powerpoint/2010/main" val="353169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33E67-D9DD-4F2B-A3FA-F365A17F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ANTECEDENTES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E1B2E-8FA9-4157-8DB6-F449854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i="1" dirty="0"/>
              <a:t>Los sistemas de recomendaciones son herramientas que generan recomendaciones sobre un determinado objeto de estudio, a partir de las preferencias y opiniones dadas por los usuarios. El uso de estos sistemas se está poniendo cada vez más de moda en Internet debido a que son muy útiles para evaluar y filtrar la gran cantidad de información disponible en la Web con objeto de asistir a los usuarios en sus procesos de búsqueda y recuperación de información. En este trabajo realizaremos una revisión de las características y aspectos fundamentales relacionados con el diseño, implementación y estructura de los sistemas de recomendaciones.</a:t>
            </a:r>
            <a:endParaRPr lang="es-ES" i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8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61037-937E-48BE-85A7-2E68DE6E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OBJETIVO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31D39-B3A8-4890-9F73-092AB06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b="1" dirty="0"/>
              <a:t>Desarrollar</a:t>
            </a:r>
            <a:r>
              <a:rPr lang="es-BO" dirty="0"/>
              <a:t> una aplicación informática que ayude predecir los productos que querrá adquirir un usuario en particular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4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D933-D0D9-49F1-B767-165BBB6D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OBJETIVOS ESPECIFICOS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01FC8-30C7-40E6-A12B-4FED00A8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dirty="0"/>
              <a:t>Analizar la importancia de un sistema de recomendaciones.</a:t>
            </a:r>
            <a:endParaRPr lang="es-ES" dirty="0"/>
          </a:p>
          <a:p>
            <a:pPr lvl="0"/>
            <a:r>
              <a:rPr lang="es-BO" dirty="0"/>
              <a:t>Desarrollar la aplicación</a:t>
            </a:r>
            <a:endParaRPr lang="es-ES" dirty="0"/>
          </a:p>
          <a:p>
            <a:pPr lvl="0"/>
            <a:r>
              <a:rPr lang="es-BO" dirty="0"/>
              <a:t>Probar la aplicación (localmente)</a:t>
            </a:r>
            <a:endParaRPr lang="es-ES" dirty="0"/>
          </a:p>
          <a:p>
            <a:pPr lvl="0"/>
            <a:r>
              <a:rPr lang="es-BO" dirty="0"/>
              <a:t>Desplegar para su uso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61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58688-353E-474B-80B4-28E85B86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MARCO TEORICO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AF3E8-D9F3-4786-ABFD-0A3F7B8A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BO" dirty="0"/>
              <a:t>Python</a:t>
            </a:r>
            <a:endParaRPr lang="es-ES" dirty="0"/>
          </a:p>
          <a:p>
            <a:r>
              <a:rPr lang="es-BO" dirty="0"/>
              <a:t>Python es un lenguaje de programación interpretado cuya filosofía hace hincapié en la legibilidad de su código. ​ Se trata de un lenguaje de programación multiparadigma, ya que soporta orientación a objetos, programación imperativa y, en menor medida, programación funcional. Es un lenguaje interpretado, dinámico y multiplataforma.</a:t>
            </a:r>
            <a:endParaRPr lang="es-ES" dirty="0"/>
          </a:p>
          <a:p>
            <a:r>
              <a:rPr lang="es-ES" dirty="0" err="1"/>
              <a:t>Dash</a:t>
            </a:r>
            <a:r>
              <a:rPr lang="es-ES" dirty="0"/>
              <a:t> es un </a:t>
            </a:r>
            <a:r>
              <a:rPr lang="es-ES" dirty="0" err="1"/>
              <a:t>framework</a:t>
            </a:r>
            <a:r>
              <a:rPr lang="es-ES" dirty="0"/>
              <a:t> de Python que está pensado para construir aplicaciones web, pero se utiliza también mucho para crear visualizaciones, porque permite customizar mucho tu </a:t>
            </a:r>
            <a:r>
              <a:rPr lang="es-ES" dirty="0" err="1"/>
              <a:t>dashboard</a:t>
            </a:r>
            <a:r>
              <a:rPr lang="es-ES" dirty="0"/>
              <a:t> o cuadro de mando.</a:t>
            </a:r>
          </a:p>
          <a:p>
            <a:r>
              <a:rPr lang="es-ES" dirty="0" err="1"/>
              <a:t>Dash</a:t>
            </a:r>
            <a:r>
              <a:rPr lang="es-ES" dirty="0"/>
              <a:t> está basado principalmente en </a:t>
            </a:r>
            <a:r>
              <a:rPr lang="es-ES" b="1" dirty="0" err="1"/>
              <a:t>Flask</a:t>
            </a:r>
            <a:r>
              <a:rPr lang="es-ES" b="1" dirty="0"/>
              <a:t>, </a:t>
            </a:r>
            <a:r>
              <a:rPr lang="es-ES" b="1" dirty="0" err="1"/>
              <a:t>Plotly</a:t>
            </a:r>
            <a:r>
              <a:rPr lang="es-ES" b="1" dirty="0"/>
              <a:t> y </a:t>
            </a:r>
            <a:r>
              <a:rPr lang="es-ES" b="1" dirty="0" err="1"/>
              <a:t>ReactJS</a:t>
            </a:r>
            <a:r>
              <a:rPr lang="es-ES" dirty="0"/>
              <a:t>, y estas tres herramientas en las que se basa hacen que tenga las siguientes características: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728DF1-020D-4804-8C39-BA7EAFFC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31" y="5226925"/>
            <a:ext cx="3705225" cy="1228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1AEB56-0989-4355-8ED3-794FDAB7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31" y="264452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6A00-B7C8-4C19-9E68-0AC67D79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DAAF02-2793-470D-8D93-11602C73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" y="1689315"/>
            <a:ext cx="12139672" cy="4952770"/>
          </a:xfrm>
        </p:spPr>
      </p:pic>
    </p:spTree>
    <p:extLst>
      <p:ext uri="{BB962C8B-B14F-4D97-AF65-F5344CB8AC3E}">
        <p14:creationId xmlns:p14="http://schemas.microsoft.com/office/powerpoint/2010/main" val="1349938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287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Sistema de Recomendaciones</vt:lpstr>
      <vt:lpstr>ANTECEDENTES </vt:lpstr>
      <vt:lpstr>OBJETIVO </vt:lpstr>
      <vt:lpstr>OBJETIVOS ESPECIFICOS </vt:lpstr>
      <vt:lpstr>MARCO TEORICO </vt:lpstr>
      <vt:lpstr>Desarrollo de la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Recomendaciones</dc:title>
  <dc:creator>Dusan Mejia</dc:creator>
  <cp:lastModifiedBy>Dusan Mejia</cp:lastModifiedBy>
  <cp:revision>2</cp:revision>
  <dcterms:created xsi:type="dcterms:W3CDTF">2020-06-26T17:32:17Z</dcterms:created>
  <dcterms:modified xsi:type="dcterms:W3CDTF">2020-06-26T18:35:18Z</dcterms:modified>
</cp:coreProperties>
</file>