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4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373C7BB4-4FD1-43DD-A7C9-E309ED3E0413}" type="datetimeFigureOut">
              <a:rPr lang="es-ES" smtClean="0"/>
              <a:t>22/06/2020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861D3DF-E9FD-47C5-B411-2F398434DF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922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7BB4-4FD1-43DD-A7C9-E309ED3E0413}" type="datetimeFigureOut">
              <a:rPr lang="es-ES" smtClean="0"/>
              <a:t>22/06/2020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D3DF-E9FD-47C5-B411-2F398434DF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110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73C7BB4-4FD1-43DD-A7C9-E309ED3E0413}" type="datetimeFigureOut">
              <a:rPr lang="es-ES" smtClean="0"/>
              <a:t>22/06/2020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861D3DF-E9FD-47C5-B411-2F398434DF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71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7BB4-4FD1-43DD-A7C9-E309ED3E0413}" type="datetimeFigureOut">
              <a:rPr lang="es-ES" smtClean="0"/>
              <a:t>22/06/2020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D3DF-E9FD-47C5-B411-2F398434DF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386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73C7BB4-4FD1-43DD-A7C9-E309ED3E0413}" type="datetimeFigureOut">
              <a:rPr lang="es-ES" smtClean="0"/>
              <a:t>22/06/2020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861D3DF-E9FD-47C5-B411-2F398434DF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479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73C7BB4-4FD1-43DD-A7C9-E309ED3E0413}" type="datetimeFigureOut">
              <a:rPr lang="es-ES" smtClean="0"/>
              <a:t>22/06/2020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861D3DF-E9FD-47C5-B411-2F398434DF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908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73C7BB4-4FD1-43DD-A7C9-E309ED3E0413}" type="datetimeFigureOut">
              <a:rPr lang="es-ES" smtClean="0"/>
              <a:t>22/06/2020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861D3DF-E9FD-47C5-B411-2F398434DF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252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7BB4-4FD1-43DD-A7C9-E309ED3E0413}" type="datetimeFigureOut">
              <a:rPr lang="es-ES" smtClean="0"/>
              <a:t>22/06/2020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D3DF-E9FD-47C5-B411-2F398434DF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479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73C7BB4-4FD1-43DD-A7C9-E309ED3E0413}" type="datetimeFigureOut">
              <a:rPr lang="es-ES" smtClean="0"/>
              <a:t>22/06/2020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861D3DF-E9FD-47C5-B411-2F398434DF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6618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7BB4-4FD1-43DD-A7C9-E309ED3E0413}" type="datetimeFigureOut">
              <a:rPr lang="es-ES" smtClean="0"/>
              <a:t>22/06/2020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D3DF-E9FD-47C5-B411-2F398434DF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220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73C7BB4-4FD1-43DD-A7C9-E309ED3E0413}" type="datetimeFigureOut">
              <a:rPr lang="es-ES" smtClean="0"/>
              <a:t>22/06/2020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1861D3DF-E9FD-47C5-B411-2F398434DF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597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C7BB4-4FD1-43DD-A7C9-E309ED3E0413}" type="datetimeFigureOut">
              <a:rPr lang="es-ES" smtClean="0"/>
              <a:t>22/06/2020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1D3DF-E9FD-47C5-B411-2F398434DF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659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15117-25A5-46CA-874E-B687F40D0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985" y="0"/>
            <a:ext cx="9302691" cy="3329581"/>
          </a:xfrm>
        </p:spPr>
        <p:txBody>
          <a:bodyPr/>
          <a:lstStyle/>
          <a:p>
            <a:r>
              <a:rPr lang="es-ES" sz="9600" dirty="0"/>
              <a:t>Examen Hito 4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EA2593-41F5-4090-B8B3-BFFBDF113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86" y="3329581"/>
            <a:ext cx="8673427" cy="1322587"/>
          </a:xfrm>
        </p:spPr>
        <p:txBody>
          <a:bodyPr>
            <a:noAutofit/>
          </a:bodyPr>
          <a:lstStyle/>
          <a:p>
            <a:r>
              <a:rPr lang="es-ES" sz="3600" dirty="0"/>
              <a:t>Nombre: MEL DUSAN MEJIA GARCIA</a:t>
            </a:r>
          </a:p>
          <a:p>
            <a:r>
              <a:rPr lang="es-ES" sz="3600" dirty="0"/>
              <a:t>MATERIA: SISTEMAS OPERATIVOS MOVILES Y EMBEBIDOS </a:t>
            </a:r>
          </a:p>
        </p:txBody>
      </p:sp>
    </p:spTree>
    <p:extLst>
      <p:ext uri="{BB962C8B-B14F-4D97-AF65-F5344CB8AC3E}">
        <p14:creationId xmlns:p14="http://schemas.microsoft.com/office/powerpoint/2010/main" val="411767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37CDD-34E2-4159-BAEF-305097ED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 FRAGMENT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160E469-D920-4A3F-9CBB-19B422083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107" y="804862"/>
            <a:ext cx="2952154" cy="5248275"/>
          </a:xfrm>
        </p:spPr>
      </p:pic>
    </p:spTree>
    <p:extLst>
      <p:ext uri="{BB962C8B-B14F-4D97-AF65-F5344CB8AC3E}">
        <p14:creationId xmlns:p14="http://schemas.microsoft.com/office/powerpoint/2010/main" val="310037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43BC2-1ECB-4CB0-9577-B1393F0A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SEGUNDO FRAGMENT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6DF4F63-BB2F-4E05-BD7C-8365CCF5A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99" y="804862"/>
            <a:ext cx="2952154" cy="5248275"/>
          </a:xfrm>
        </p:spPr>
      </p:pic>
    </p:spTree>
    <p:extLst>
      <p:ext uri="{BB962C8B-B14F-4D97-AF65-F5344CB8AC3E}">
        <p14:creationId xmlns:p14="http://schemas.microsoft.com/office/powerpoint/2010/main" val="340870161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8</TotalTime>
  <Words>20</Words>
  <Application>Microsoft Office PowerPoint</Application>
  <PresentationFormat>Panorámica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Calibri Light</vt:lpstr>
      <vt:lpstr>Rockwell</vt:lpstr>
      <vt:lpstr>Wingdings</vt:lpstr>
      <vt:lpstr>Atlas</vt:lpstr>
      <vt:lpstr>Examen Hito 4 </vt:lpstr>
      <vt:lpstr>PRIMER FRAGMENT</vt:lpstr>
      <vt:lpstr>SEGUNDO FRAGMENT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Hito3 </dc:title>
  <dc:creator>Dusan Mejia</dc:creator>
  <cp:lastModifiedBy>Dusan Mejia</cp:lastModifiedBy>
  <cp:revision>3</cp:revision>
  <dcterms:created xsi:type="dcterms:W3CDTF">2020-05-04T20:32:18Z</dcterms:created>
  <dcterms:modified xsi:type="dcterms:W3CDTF">2020-06-22T05:06:13Z</dcterms:modified>
</cp:coreProperties>
</file>