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7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3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2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5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2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04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87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6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6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1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65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1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38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26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2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4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3C7BB4-4FD1-43DD-A7C9-E309ED3E0413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D3DF-E9FD-47C5-B411-2F398434D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8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5117-25A5-46CA-874E-B687F40D0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es-ES" sz="9600" dirty="0"/>
              <a:t>Defensa Hito3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A2593-41F5-4090-B8B3-BFFBDF113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Nombre: MEL DUSAN MEJIA GARCIA</a:t>
            </a:r>
          </a:p>
          <a:p>
            <a:r>
              <a:rPr lang="es-ES" sz="3600" dirty="0"/>
              <a:t>MATERIA: SISTEMAS OPERATIVOS MOVILES Y EMBEBIDOS </a:t>
            </a:r>
          </a:p>
        </p:txBody>
      </p:sp>
    </p:spTree>
    <p:extLst>
      <p:ext uri="{BB962C8B-B14F-4D97-AF65-F5344CB8AC3E}">
        <p14:creationId xmlns:p14="http://schemas.microsoft.com/office/powerpoint/2010/main" val="41176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37CDD-34E2-4159-BAEF-305097E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FRAGMENT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AC1ACC-B98D-4264-B13C-E9D7B2D5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87" y="1407886"/>
            <a:ext cx="2954156" cy="4684667"/>
          </a:xfrm>
        </p:spPr>
      </p:pic>
    </p:spTree>
    <p:extLst>
      <p:ext uri="{BB962C8B-B14F-4D97-AF65-F5344CB8AC3E}">
        <p14:creationId xmlns:p14="http://schemas.microsoft.com/office/powerpoint/2010/main" val="31003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43BC2-1ECB-4CB0-9577-B1393F0A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FRAGMENT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EEF56-7F7E-497A-9D98-B79904FAF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71" y="1233714"/>
            <a:ext cx="2903857" cy="5014686"/>
          </a:xfrm>
        </p:spPr>
      </p:pic>
    </p:spTree>
    <p:extLst>
      <p:ext uri="{BB962C8B-B14F-4D97-AF65-F5344CB8AC3E}">
        <p14:creationId xmlns:p14="http://schemas.microsoft.com/office/powerpoint/2010/main" val="34087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D76A-C791-4AF8-B4AA-F5BBBB4D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 FRAGMENT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CAE6F3-ECAD-49FD-A7C2-348CCE489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71" y="1233714"/>
            <a:ext cx="2805658" cy="4815296"/>
          </a:xfrm>
        </p:spPr>
      </p:pic>
    </p:spTree>
    <p:extLst>
      <p:ext uri="{BB962C8B-B14F-4D97-AF65-F5344CB8AC3E}">
        <p14:creationId xmlns:p14="http://schemas.microsoft.com/office/powerpoint/2010/main" val="5835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A9997-998B-4D8D-B4A8-658C5B2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CUSTOM ACTIVITY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86DA0A-1A2F-402A-8F83-113DC1A02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14" y="1378857"/>
            <a:ext cx="2820172" cy="4840514"/>
          </a:xfrm>
        </p:spPr>
      </p:pic>
    </p:spTree>
    <p:extLst>
      <p:ext uri="{BB962C8B-B14F-4D97-AF65-F5344CB8AC3E}">
        <p14:creationId xmlns:p14="http://schemas.microsoft.com/office/powerpoint/2010/main" val="1846941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23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Defensa Hito3 </vt:lpstr>
      <vt:lpstr>PRIMER FRAGMENT</vt:lpstr>
      <vt:lpstr>SEGUNDO FRAGMENT</vt:lpstr>
      <vt:lpstr>TERCER FRAGMENT</vt:lpstr>
      <vt:lpstr>CUSTOM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Hito3 </dc:title>
  <dc:creator>Dusan Mejia</dc:creator>
  <cp:lastModifiedBy>Dusan Mejia</cp:lastModifiedBy>
  <cp:revision>1</cp:revision>
  <dcterms:created xsi:type="dcterms:W3CDTF">2020-05-04T20:32:18Z</dcterms:created>
  <dcterms:modified xsi:type="dcterms:W3CDTF">2020-05-04T20:36:28Z</dcterms:modified>
</cp:coreProperties>
</file>