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regular.fntdata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fdd889c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fdd889c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fdd889c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fdd889c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157a044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157a04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157a044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157a044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157a044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157a044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157a044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157a044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0f4dd8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0f4dd8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62319a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62319a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62319a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62319a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ed.com/talks/yassmin_abdel_magied_what_does_my_headscarf_mean_to_you/up-next?language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706575" y="598375"/>
            <a:ext cx="5865600" cy="29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6 -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Container ADTs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50" y="320200"/>
            <a:ext cx="2773951" cy="43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Topics to Review: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93850"/>
            <a:ext cx="85206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Lectures 1-10 are covered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Abstraction &amp; Call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and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Streams &amp; 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style ADTs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style ADTs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5559425" y="1285625"/>
            <a:ext cx="25170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My personal advice: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*Go through all of the lecture slides/ redo examples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*Make your cheat sheet as you go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*Redo lab activities &amp; glance at projects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4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373450"/>
            <a:ext cx="85206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Lab 6 due Sunday, October 28th at 8pm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 3 due TONIGHT at 8pm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Review session -  Sunday October 28th, 4pm in CHRYS 220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 - Wednesday October 31st (Halloween!) at 7pm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26541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Agenda</a:t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3455150"/>
            <a:ext cx="73608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Container ADTs + Worksheet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 statistics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 practice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Lab time &amp; questions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72240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Reminders</a:t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100" y="3486913"/>
            <a:ext cx="403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1100" y="3825863"/>
            <a:ext cx="403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5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1100" y="4164825"/>
            <a:ext cx="403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1100" y="4503775"/>
            <a:ext cx="403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ADTs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ADTs are Abstract Data Types.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ADTs bind functions &amp; data into a type/class that exposes an interface.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ADTs allow us to abstract the world around 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properties to remember: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Abstraction, Encapsulation, Information Hiding.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801000"/>
            <a:ext cx="8520600" cy="3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are a special type of ADT often used in computer science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Container is an ADT that stores other ADTs.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Gives us a way to reason about multiples of ADTs.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Computer Scientists like working with things at scale: Think about our Fruit ADT. How do you write a program to deal with millions or billions of Fruits (watermelons, apples, oranges, pears, grapes, etc.)?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Can you think of some important features you’d want a container to have?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801000"/>
            <a:ext cx="8520600" cy="3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often see containers support the following operations: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size of the container/ see if it’s empty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“Special” 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a particular element, search, sort, remove particular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What are these operations for a vector?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95025"/>
            <a:ext cx="18663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it up!</a:t>
            </a:r>
            <a:endParaRPr/>
          </a:p>
        </p:txBody>
      </p:sp>
      <p:pic>
        <p:nvPicPr>
          <p:cNvPr descr="Screen Shot 2017-10-27 at 1.12.00 PM.png"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900" y="195025"/>
            <a:ext cx="6026550" cy="475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olymorphism and Containers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710450" y="1021275"/>
            <a:ext cx="30843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class Fruit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…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04625" y="1880475"/>
            <a:ext cx="2661000" cy="85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class Banana : public Fruit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…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922875" y="1909575"/>
            <a:ext cx="3084300" cy="80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class Watermelon : public Fruit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…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267900" y="1880475"/>
            <a:ext cx="2564400" cy="85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class Apple: public Fruit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…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52175" y="1344676"/>
            <a:ext cx="870850" cy="378575"/>
          </a:xfrm>
          <a:custGeom>
            <a:rect b="b" l="l" r="r" t="t"/>
            <a:pathLst>
              <a:path extrusionOk="0" h="15143" w="34834">
                <a:moveTo>
                  <a:pt x="34834" y="629"/>
                </a:moveTo>
                <a:cubicBezTo>
                  <a:pt x="28542" y="629"/>
                  <a:pt x="21890" y="-1003"/>
                  <a:pt x="15965" y="1113"/>
                </a:cubicBezTo>
                <a:cubicBezTo>
                  <a:pt x="9293" y="3496"/>
                  <a:pt x="3166" y="8805"/>
                  <a:pt x="0" y="1514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5" name="Google Shape;105;p19"/>
          <p:cNvSpPr/>
          <p:nvPr/>
        </p:nvSpPr>
        <p:spPr>
          <a:xfrm flipH="1">
            <a:off x="6007167" y="1297875"/>
            <a:ext cx="766783" cy="378575"/>
          </a:xfrm>
          <a:custGeom>
            <a:rect b="b" l="l" r="r" t="t"/>
            <a:pathLst>
              <a:path extrusionOk="0" h="15143" w="34834">
                <a:moveTo>
                  <a:pt x="34834" y="629"/>
                </a:moveTo>
                <a:cubicBezTo>
                  <a:pt x="28542" y="629"/>
                  <a:pt x="21890" y="-1003"/>
                  <a:pt x="15965" y="1113"/>
                </a:cubicBezTo>
                <a:cubicBezTo>
                  <a:pt x="9293" y="3496"/>
                  <a:pt x="3166" y="8805"/>
                  <a:pt x="0" y="1514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6" name="Google Shape;106;p19"/>
          <p:cNvSpPr/>
          <p:nvPr/>
        </p:nvSpPr>
        <p:spPr>
          <a:xfrm>
            <a:off x="5394550" y="1493450"/>
            <a:ext cx="36050" cy="290300"/>
          </a:xfrm>
          <a:custGeom>
            <a:rect b="b" l="l" r="r" t="t"/>
            <a:pathLst>
              <a:path extrusionOk="0" h="11612" w="1442">
                <a:moveTo>
                  <a:pt x="0" y="0"/>
                </a:moveTo>
                <a:cubicBezTo>
                  <a:pt x="1224" y="3675"/>
                  <a:pt x="2214" y="8146"/>
                  <a:pt x="484" y="1161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File:Bananas.svg - Wikimedia Commons"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00" y="2183402"/>
            <a:ext cx="766775" cy="510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elon - Free pictures on Pixabay"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446" y="2183401"/>
            <a:ext cx="595105" cy="510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 - Free pictures on Pixabay"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375" y="2183400"/>
            <a:ext cx="649698" cy="51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298175" y="2739675"/>
            <a:ext cx="83337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Banana banana1();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Banana banana2();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Watermelon watermelon1();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Apple apple1();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Fruit* groceries[4] = {&amp;banana1, &amp;banana2, &amp;watermelon1, &amp;apple1};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for(int i = 0; i &lt; 4; ++i)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groceries[i]-&gt;eat();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//we automatically call the right “eat” function!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632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the Employee ADTs?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11700" y="964200"/>
            <a:ext cx="8520600" cy="4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have some statistics about the employees we made!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take these statistics every term to open a dialogue about DEI in EECS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causes results like this? What can we do about it?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TED talk</a:t>
            </a: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by Yassmin Abdel-Magied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 main point: everyone has unconscious biases. She proposes that we could improve this situation by mentoring someone different from ourselves.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Speaking of this… 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■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How to be an EECS IA Panel!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■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Co-hosted by GEECS &amp; Computing Cares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■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October 29th from 7:30pm - 8:30pm in BBB 1690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