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6" r:id="rId3"/>
    <p:sldId id="257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81199" autoAdjust="0"/>
  </p:normalViewPr>
  <p:slideViewPr>
    <p:cSldViewPr snapToGrid="0">
      <p:cViewPr>
        <p:scale>
          <a:sx n="66" d="100"/>
          <a:sy n="66" d="100"/>
        </p:scale>
        <p:origin x="211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EBE0-C45C-4300-8A8E-158081DF406F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117F6-DF92-4D2D-A122-D40C5B083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117F6-DF92-4D2D-A122-D40C5B0839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Via Flickr, Creative Common License</a:t>
            </a:r>
          </a:p>
          <a:p>
            <a:r>
              <a:rPr lang="en-US" dirty="0"/>
              <a:t>https://www.flickr.com/photos/21649179@N00/3821982059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117F6-DF92-4D2D-A122-D40C5B0839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Alan Cleaver, Balloons via Flickr (creative commons license)</a:t>
            </a:r>
          </a:p>
          <a:p>
            <a:r>
              <a:rPr lang="en-US" dirty="0"/>
              <a:t>https://www.flickr.com/photos/11121568@N06/4363025139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117F6-DF92-4D2D-A122-D40C5B0839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A30E-A602-4072-833B-B14837F9D3E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9D59-CF00-43E2-B5C1-3B42B15A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97AF-FE67-46A8-88F3-8A4821D20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366D6-8895-45AE-802B-0EDD533C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Images</a:t>
            </a:r>
          </a:p>
        </p:txBody>
      </p:sp>
    </p:spTree>
    <p:extLst>
      <p:ext uri="{BB962C8B-B14F-4D97-AF65-F5344CB8AC3E}">
        <p14:creationId xmlns:p14="http://schemas.microsoft.com/office/powerpoint/2010/main" val="31489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eciduous tree with solid fill">
            <a:extLst>
              <a:ext uri="{FF2B5EF4-FFF2-40B4-BE49-F238E27FC236}">
                <a16:creationId xmlns:a16="http://schemas.microsoft.com/office/drawing/2014/main" id="{46351F1F-1142-4C28-8715-7A233A416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0815" y="-86188"/>
            <a:ext cx="7030376" cy="7030376"/>
          </a:xfrm>
          <a:prstGeom prst="rect">
            <a:avLst/>
          </a:prstGeom>
        </p:spPr>
      </p:pic>
      <p:pic>
        <p:nvPicPr>
          <p:cNvPr id="14" name="Graphic 13" descr="Deciduous tree with solid fill">
            <a:extLst>
              <a:ext uri="{FF2B5EF4-FFF2-40B4-BE49-F238E27FC236}">
                <a16:creationId xmlns:a16="http://schemas.microsoft.com/office/drawing/2014/main" id="{A7E7A7BA-71E4-4666-8567-2DD8F8029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7725" y="0"/>
            <a:ext cx="7030376" cy="7030376"/>
          </a:xfrm>
          <a:prstGeom prst="rect">
            <a:avLst/>
          </a:prstGeom>
        </p:spPr>
      </p:pic>
      <p:pic>
        <p:nvPicPr>
          <p:cNvPr id="7" name="Graphic 6" descr="Giraffe with solid fill">
            <a:extLst>
              <a:ext uri="{FF2B5EF4-FFF2-40B4-BE49-F238E27FC236}">
                <a16:creationId xmlns:a16="http://schemas.microsoft.com/office/drawing/2014/main" id="{8330E3C5-55E1-4C91-8C55-4D2C9AF2F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523166" y="368793"/>
            <a:ext cx="6292790" cy="6292790"/>
          </a:xfrm>
          <a:prstGeom prst="rect">
            <a:avLst/>
          </a:prstGeom>
        </p:spPr>
      </p:pic>
      <p:pic>
        <p:nvPicPr>
          <p:cNvPr id="5" name="Graphic 4" descr="Lion with solid fill">
            <a:extLst>
              <a:ext uri="{FF2B5EF4-FFF2-40B4-BE49-F238E27FC236}">
                <a16:creationId xmlns:a16="http://schemas.microsoft.com/office/drawing/2014/main" id="{98EFAB11-FD90-46F1-8F33-C3D33D01C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37725" y="2946906"/>
            <a:ext cx="4379104" cy="4379104"/>
          </a:xfrm>
          <a:prstGeom prst="rect">
            <a:avLst/>
          </a:prstGeom>
        </p:spPr>
      </p:pic>
      <p:pic>
        <p:nvPicPr>
          <p:cNvPr id="13" name="Graphic 12" descr="Elephant with solid fill">
            <a:extLst>
              <a:ext uri="{FF2B5EF4-FFF2-40B4-BE49-F238E27FC236}">
                <a16:creationId xmlns:a16="http://schemas.microsoft.com/office/drawing/2014/main" id="{6ED438E9-2CD5-4BEF-873A-5BD592A9B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1988457"/>
            <a:ext cx="5633187" cy="5633187"/>
          </a:xfrm>
          <a:prstGeom prst="rect">
            <a:avLst/>
          </a:prstGeom>
        </p:spPr>
      </p:pic>
      <p:pic>
        <p:nvPicPr>
          <p:cNvPr id="16" name="Graphic 15" descr="Sparrow with solid fill">
            <a:extLst>
              <a:ext uri="{FF2B5EF4-FFF2-40B4-BE49-F238E27FC236}">
                <a16:creationId xmlns:a16="http://schemas.microsoft.com/office/drawing/2014/main" id="{4A17938C-BD7F-4CCD-AA1A-BA5199E89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74442" y="1988457"/>
            <a:ext cx="1576066" cy="1576066"/>
          </a:xfrm>
          <a:prstGeom prst="rect">
            <a:avLst/>
          </a:prstGeom>
        </p:spPr>
      </p:pic>
      <p:pic>
        <p:nvPicPr>
          <p:cNvPr id="18" name="Graphic 17" descr="Blueberry with solid fill">
            <a:extLst>
              <a:ext uri="{FF2B5EF4-FFF2-40B4-BE49-F238E27FC236}">
                <a16:creationId xmlns:a16="http://schemas.microsoft.com/office/drawing/2014/main" id="{42EC20C8-3F47-4725-A70C-6D666E53C3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79995" y="985954"/>
            <a:ext cx="914400" cy="914400"/>
          </a:xfrm>
          <a:prstGeom prst="rect">
            <a:avLst/>
          </a:prstGeom>
        </p:spPr>
      </p:pic>
      <p:pic>
        <p:nvPicPr>
          <p:cNvPr id="19" name="Graphic 18" descr="Blueberry with solid fill">
            <a:extLst>
              <a:ext uri="{FF2B5EF4-FFF2-40B4-BE49-F238E27FC236}">
                <a16:creationId xmlns:a16="http://schemas.microsoft.com/office/drawing/2014/main" id="{FE711859-87CC-41A2-AB1F-94AAFF6B2E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0376" y="2032506"/>
            <a:ext cx="914400" cy="914400"/>
          </a:xfrm>
          <a:prstGeom prst="rect">
            <a:avLst/>
          </a:prstGeom>
        </p:spPr>
      </p:pic>
      <p:pic>
        <p:nvPicPr>
          <p:cNvPr id="20" name="Graphic 19" descr="Blueberry with solid fill">
            <a:extLst>
              <a:ext uri="{FF2B5EF4-FFF2-40B4-BE49-F238E27FC236}">
                <a16:creationId xmlns:a16="http://schemas.microsoft.com/office/drawing/2014/main" id="{ED3CF3EF-11F5-456B-AA94-9B9557B709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53144" y="1812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lien Face with solid fill">
            <a:extLst>
              <a:ext uri="{FF2B5EF4-FFF2-40B4-BE49-F238E27FC236}">
                <a16:creationId xmlns:a16="http://schemas.microsoft.com/office/drawing/2014/main" id="{8349607B-00C6-43A3-84BE-9CCF70D75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6173" y="1059977"/>
            <a:ext cx="1802376" cy="1662245"/>
          </a:xfrm>
          <a:prstGeom prst="rect">
            <a:avLst/>
          </a:prstGeom>
        </p:spPr>
      </p:pic>
      <p:pic>
        <p:nvPicPr>
          <p:cNvPr id="11" name="Graphic 10" descr="Uranus with solid fill">
            <a:extLst>
              <a:ext uri="{FF2B5EF4-FFF2-40B4-BE49-F238E27FC236}">
                <a16:creationId xmlns:a16="http://schemas.microsoft.com/office/drawing/2014/main" id="{F697E1B7-1385-46D1-A5C5-C79381D79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258" y="429750"/>
            <a:ext cx="3720531" cy="3720531"/>
          </a:xfrm>
          <a:prstGeom prst="rect">
            <a:avLst/>
          </a:prstGeom>
        </p:spPr>
      </p:pic>
      <p:pic>
        <p:nvPicPr>
          <p:cNvPr id="13" name="Graphic 12" descr="Earth globe: Africa and Europe with solid fill">
            <a:extLst>
              <a:ext uri="{FF2B5EF4-FFF2-40B4-BE49-F238E27FC236}">
                <a16:creationId xmlns:a16="http://schemas.microsoft.com/office/drawing/2014/main" id="{B4AC4BCC-25B0-4656-BDCA-A8CA39F29E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744" y="3568451"/>
            <a:ext cx="3101234" cy="3101234"/>
          </a:xfrm>
          <a:prstGeom prst="rect">
            <a:avLst/>
          </a:prstGeom>
        </p:spPr>
      </p:pic>
      <p:pic>
        <p:nvPicPr>
          <p:cNvPr id="8" name="Graphic 7" descr="Space Saucer with solid fill">
            <a:extLst>
              <a:ext uri="{FF2B5EF4-FFF2-40B4-BE49-F238E27FC236}">
                <a16:creationId xmlns:a16="http://schemas.microsoft.com/office/drawing/2014/main" id="{1E828901-16C8-47A8-92CD-4E13C7A2A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77387" y="-404355"/>
            <a:ext cx="5843024" cy="5388740"/>
          </a:xfrm>
          <a:prstGeom prst="rect">
            <a:avLst/>
          </a:prstGeom>
        </p:spPr>
      </p:pic>
      <p:pic>
        <p:nvPicPr>
          <p:cNvPr id="15" name="Graphic 14" descr="Constellation with solid fill">
            <a:extLst>
              <a:ext uri="{FF2B5EF4-FFF2-40B4-BE49-F238E27FC236}">
                <a16:creationId xmlns:a16="http://schemas.microsoft.com/office/drawing/2014/main" id="{20065AE9-0E54-48FB-A1AB-55C98F1264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597" y="3301023"/>
            <a:ext cx="3250670" cy="3250670"/>
          </a:xfrm>
          <a:prstGeom prst="rect">
            <a:avLst/>
          </a:prstGeom>
        </p:spPr>
      </p:pic>
      <p:pic>
        <p:nvPicPr>
          <p:cNvPr id="19" name="Graphic 18" descr="Comet with solid fill">
            <a:extLst>
              <a:ext uri="{FF2B5EF4-FFF2-40B4-BE49-F238E27FC236}">
                <a16:creationId xmlns:a16="http://schemas.microsoft.com/office/drawing/2014/main" id="{F4FC50B3-963A-450E-988C-5F450A6F8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2082">
            <a:off x="6169363" y="2823385"/>
            <a:ext cx="2774038" cy="27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4F78B1C-1F79-4BB2-BD73-250FFE209B23}"/>
              </a:ext>
            </a:extLst>
          </p:cNvPr>
          <p:cNvSpPr/>
          <p:nvPr/>
        </p:nvSpPr>
        <p:spPr>
          <a:xfrm>
            <a:off x="-4" y="1421552"/>
            <a:ext cx="9144001" cy="2858731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rab with solid fill">
            <a:extLst>
              <a:ext uri="{FF2B5EF4-FFF2-40B4-BE49-F238E27FC236}">
                <a16:creationId xmlns:a16="http://schemas.microsoft.com/office/drawing/2014/main" id="{00C3583F-027D-4FAB-BE87-28E9E56E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510" y="4770980"/>
            <a:ext cx="914400" cy="914400"/>
          </a:xfrm>
          <a:prstGeom prst="rect">
            <a:avLst/>
          </a:prstGeom>
        </p:spPr>
      </p:pic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1F65877A-766B-41D0-94F8-3F58ECB7E3E3}"/>
              </a:ext>
            </a:extLst>
          </p:cNvPr>
          <p:cNvSpPr/>
          <p:nvPr/>
        </p:nvSpPr>
        <p:spPr>
          <a:xfrm rot="10800000">
            <a:off x="-1" y="2867907"/>
            <a:ext cx="9144001" cy="2858731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each ball with solid fill">
            <a:extLst>
              <a:ext uri="{FF2B5EF4-FFF2-40B4-BE49-F238E27FC236}">
                <a16:creationId xmlns:a16="http://schemas.microsoft.com/office/drawing/2014/main" id="{94262FBF-F1D9-469F-96F5-CFE6EB4E7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6905" y="3851595"/>
            <a:ext cx="1833785" cy="1833785"/>
          </a:xfrm>
          <a:prstGeom prst="rect">
            <a:avLst/>
          </a:prstGeom>
        </p:spPr>
      </p:pic>
      <p:pic>
        <p:nvPicPr>
          <p:cNvPr id="7" name="Graphic 6" descr="Vacation with solid fill">
            <a:extLst>
              <a:ext uri="{FF2B5EF4-FFF2-40B4-BE49-F238E27FC236}">
                <a16:creationId xmlns:a16="http://schemas.microsoft.com/office/drawing/2014/main" id="{CA44628B-7B09-4CEB-8F18-D29046424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768" y="2244377"/>
            <a:ext cx="3621635" cy="3621635"/>
          </a:xfrm>
          <a:prstGeom prst="rect">
            <a:avLst/>
          </a:prstGeom>
        </p:spPr>
      </p:pic>
      <p:pic>
        <p:nvPicPr>
          <p:cNvPr id="18" name="Graphic 17" descr="Water polo with solid fill">
            <a:extLst>
              <a:ext uri="{FF2B5EF4-FFF2-40B4-BE49-F238E27FC236}">
                <a16:creationId xmlns:a16="http://schemas.microsoft.com/office/drawing/2014/main" id="{48465616-ACBF-4349-A95C-DAA2B46C3A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38457" y="1110071"/>
            <a:ext cx="1607454" cy="1607454"/>
          </a:xfrm>
          <a:prstGeom prst="rect">
            <a:avLst/>
          </a:prstGeom>
        </p:spPr>
      </p:pic>
      <p:pic>
        <p:nvPicPr>
          <p:cNvPr id="23" name="Graphic 22" descr="Crab with solid fill">
            <a:extLst>
              <a:ext uri="{FF2B5EF4-FFF2-40B4-BE49-F238E27FC236}">
                <a16:creationId xmlns:a16="http://schemas.microsoft.com/office/drawing/2014/main" id="{E559E1B5-34AC-466B-B9FD-A0F993CC3E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41458" y="4223010"/>
            <a:ext cx="914400" cy="914400"/>
          </a:xfrm>
          <a:prstGeom prst="rect">
            <a:avLst/>
          </a:prstGeom>
        </p:spPr>
      </p:pic>
      <p:pic>
        <p:nvPicPr>
          <p:cNvPr id="24" name="Graphic 23" descr="Crab with solid fill">
            <a:extLst>
              <a:ext uri="{FF2B5EF4-FFF2-40B4-BE49-F238E27FC236}">
                <a16:creationId xmlns:a16="http://schemas.microsoft.com/office/drawing/2014/main" id="{47C2EDD4-3E73-4677-BF56-43BF29EC93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9757" y="4452750"/>
            <a:ext cx="1002890" cy="1002890"/>
          </a:xfrm>
          <a:prstGeom prst="rect">
            <a:avLst/>
          </a:prstGeom>
        </p:spPr>
      </p:pic>
      <p:pic>
        <p:nvPicPr>
          <p:cNvPr id="25" name="Graphic 24" descr="Crab with solid fill">
            <a:extLst>
              <a:ext uri="{FF2B5EF4-FFF2-40B4-BE49-F238E27FC236}">
                <a16:creationId xmlns:a16="http://schemas.microsoft.com/office/drawing/2014/main" id="{55C17F6A-4C65-4C64-BA70-20E9A0368D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603" y="4575355"/>
            <a:ext cx="1002891" cy="1002891"/>
          </a:xfrm>
          <a:prstGeom prst="rect">
            <a:avLst/>
          </a:prstGeom>
        </p:spPr>
      </p:pic>
      <p:pic>
        <p:nvPicPr>
          <p:cNvPr id="28" name="Graphic 27" descr="Crab with solid fill">
            <a:extLst>
              <a:ext uri="{FF2B5EF4-FFF2-40B4-BE49-F238E27FC236}">
                <a16:creationId xmlns:a16="http://schemas.microsoft.com/office/drawing/2014/main" id="{99DBE25C-CA2C-4D67-9A9F-4E702FB63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99172" y="3765810"/>
            <a:ext cx="914400" cy="914400"/>
          </a:xfrm>
          <a:prstGeom prst="rect">
            <a:avLst/>
          </a:prstGeom>
        </p:spPr>
      </p:pic>
      <p:pic>
        <p:nvPicPr>
          <p:cNvPr id="29" name="Graphic 28" descr="Crab with solid fill">
            <a:extLst>
              <a:ext uri="{FF2B5EF4-FFF2-40B4-BE49-F238E27FC236}">
                <a16:creationId xmlns:a16="http://schemas.microsoft.com/office/drawing/2014/main" id="{D5B8FE8B-8CA9-4CE2-B115-B56F81530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690" y="3736795"/>
            <a:ext cx="914400" cy="914400"/>
          </a:xfrm>
          <a:prstGeom prst="rect">
            <a:avLst/>
          </a:prstGeom>
        </p:spPr>
      </p:pic>
      <p:pic>
        <p:nvPicPr>
          <p:cNvPr id="30" name="Graphic 29" descr="Swimming with solid fill">
            <a:extLst>
              <a:ext uri="{FF2B5EF4-FFF2-40B4-BE49-F238E27FC236}">
                <a16:creationId xmlns:a16="http://schemas.microsoft.com/office/drawing/2014/main" id="{E3E0D5E9-9BED-44B3-9C75-71CA5C762F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9088" y="1120787"/>
            <a:ext cx="1831667" cy="1831667"/>
          </a:xfrm>
          <a:prstGeom prst="rect">
            <a:avLst/>
          </a:prstGeom>
        </p:spPr>
      </p:pic>
      <p:pic>
        <p:nvPicPr>
          <p:cNvPr id="32" name="Graphic 31" descr="Sailboat with solid fill">
            <a:extLst>
              <a:ext uri="{FF2B5EF4-FFF2-40B4-BE49-F238E27FC236}">
                <a16:creationId xmlns:a16="http://schemas.microsoft.com/office/drawing/2014/main" id="{3DFA62A1-2D51-420D-BAFF-7B707BB6CF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621" y="349884"/>
            <a:ext cx="2321616" cy="23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97AF-FE67-46A8-88F3-8A4821D20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366D6-8895-45AE-802B-0EDD533C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Photo Images</a:t>
            </a:r>
          </a:p>
        </p:txBody>
      </p:sp>
    </p:spTree>
    <p:extLst>
      <p:ext uri="{BB962C8B-B14F-4D97-AF65-F5344CB8AC3E}">
        <p14:creationId xmlns:p14="http://schemas.microsoft.com/office/powerpoint/2010/main" val="157258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cube on a yellow surface&#10;&#10;Description automatically generated with medium confidence">
            <a:extLst>
              <a:ext uri="{FF2B5EF4-FFF2-40B4-BE49-F238E27FC236}">
                <a16:creationId xmlns:a16="http://schemas.microsoft.com/office/drawing/2014/main" id="{9AC47D6D-FD8E-4E1D-B389-B3F613B56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olorful balloons&#10;&#10;Description automatically generated with medium confidence">
            <a:extLst>
              <a:ext uri="{FF2B5EF4-FFF2-40B4-BE49-F238E27FC236}">
                <a16:creationId xmlns:a16="http://schemas.microsoft.com/office/drawing/2014/main" id="{6A6D6A07-5E61-473E-B437-A5AEA55A5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6779"/>
            <a:ext cx="6908800" cy="67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2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54</Words>
  <Application>Microsoft Office PowerPoint</Application>
  <PresentationFormat>On-screen Show (4:3)</PresentationFormat>
  <Paragraphs>11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Set 1</vt:lpstr>
      <vt:lpstr>PowerPoint Presentation</vt:lpstr>
      <vt:lpstr>PowerPoint Presentation</vt:lpstr>
      <vt:lpstr>PowerPoint Presentation</vt:lpstr>
      <vt:lpstr>Set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Janelle White</dc:creator>
  <cp:lastModifiedBy>Mel Janelle White</cp:lastModifiedBy>
  <cp:revision>6</cp:revision>
  <dcterms:created xsi:type="dcterms:W3CDTF">2021-02-03T17:33:39Z</dcterms:created>
  <dcterms:modified xsi:type="dcterms:W3CDTF">2021-02-03T21:52:55Z</dcterms:modified>
</cp:coreProperties>
</file>