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1" r:id="rId9"/>
    <p:sldId id="266" r:id="rId10"/>
    <p:sldId id="267" r:id="rId11"/>
    <p:sldId id="268" r:id="rId12"/>
    <p:sldId id="269" r:id="rId13"/>
    <p:sldId id="265"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0" d="100"/>
          <a:sy n="50" d="100"/>
        </p:scale>
        <p:origin x="48"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CA" dirty="0" smtClean="0"/>
              <a:t>Express Yourself</a:t>
            </a:r>
            <a:endParaRPr lang="en-CA" dirty="0"/>
          </a:p>
        </p:txBody>
      </p:sp>
      <p:sp>
        <p:nvSpPr>
          <p:cNvPr id="3" name="Subtitle 2"/>
          <p:cNvSpPr>
            <a:spLocks noGrp="1"/>
          </p:cNvSpPr>
          <p:nvPr>
            <p:ph type="subTitle" idx="1"/>
          </p:nvPr>
        </p:nvSpPr>
        <p:spPr/>
        <p:txBody>
          <a:bodyPr/>
          <a:lstStyle/>
          <a:p>
            <a:pPr algn="ctr"/>
            <a:r>
              <a:rPr lang="en-CA" dirty="0" smtClean="0"/>
              <a:t>Software Development project for CS476</a:t>
            </a:r>
          </a:p>
          <a:p>
            <a:pPr algn="ctr"/>
            <a:r>
              <a:rPr lang="en-CA" dirty="0" smtClean="0"/>
              <a:t>Created by Melanie MacDonald and </a:t>
            </a:r>
            <a:r>
              <a:rPr lang="en-CA" dirty="0" err="1" smtClean="0"/>
              <a:t>Iyanu</a:t>
            </a:r>
            <a:r>
              <a:rPr lang="en-CA" dirty="0" smtClean="0"/>
              <a:t> </a:t>
            </a:r>
            <a:r>
              <a:rPr lang="en-CA" dirty="0" err="1" smtClean="0"/>
              <a:t>Akinoyemi</a:t>
            </a:r>
            <a:endParaRPr lang="en-CA" dirty="0"/>
          </a:p>
        </p:txBody>
      </p:sp>
    </p:spTree>
    <p:extLst>
      <p:ext uri="{BB962C8B-B14F-4D97-AF65-F5344CB8AC3E}">
        <p14:creationId xmlns:p14="http://schemas.microsoft.com/office/powerpoint/2010/main" val="256137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5.googleusercontent.com/UjhqawIc-Tl9dQ-pakwQ8_gac9mgc-c0a8dJOOaGDtgmjHSrIhDsd0Fp-Jbv7ucPreIG6V0Bg4Kb3rLGQ6biwSZNaEDBT-PYI9tdurLRMqOxcfDawjRgFyEkCProOqZZSEEcve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4" y="255586"/>
            <a:ext cx="11718925" cy="62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5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6.googleusercontent.com/KEM_O9cuAUDP7OtZjXZ5-IEGb-cJbd93FYNGmGYq7yOMGa0UHFbzi9nuFABb-2rH5NOCF1QTxwIfAYxLDxXpmvjorqusOb9UwIcBNBYx-akFYJ3MS44ibLU0CkciOyoL9gV1vRw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 y="334962"/>
            <a:ext cx="11862866" cy="541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0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4.googleusercontent.com/KODRJMXA6NiIKQIqVC6QHrIuX01y_eKgmzgg4pXMph7oU5RxdG2gQuwIQqhcGtFBsYWIF-dLO967PyzPmnGxt50a05dVOVAvrsWoCesoHGKvkwKh89YwALfg9ghmPX8D4Kxmagb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4" y="514350"/>
            <a:ext cx="11531769"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3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3.googleusercontent.com/c8FjLKB518ci4iCi9bH8PeGvOhf7BA-hF0RKyLbUVY809KJoq2ZNXmHrqh_s-aY3eYee_9Zqgm8a7JOfcgcjgUOuH54NPItVEemR3wmMAyBvmHlYUcRgO38SF8wZCiPzHtT5aD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228600"/>
            <a:ext cx="9547226" cy="641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301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Uml</a:t>
            </a:r>
            <a:r>
              <a:rPr lang="en-CA" dirty="0" smtClean="0"/>
              <a:t> tools</a:t>
            </a:r>
            <a:endParaRPr lang="en-CA" dirty="0"/>
          </a:p>
        </p:txBody>
      </p:sp>
      <p:sp>
        <p:nvSpPr>
          <p:cNvPr id="3" name="Content Placeholder 2"/>
          <p:cNvSpPr>
            <a:spLocks noGrp="1"/>
          </p:cNvSpPr>
          <p:nvPr>
            <p:ph idx="1"/>
          </p:nvPr>
        </p:nvSpPr>
        <p:spPr/>
        <p:txBody>
          <a:bodyPr/>
          <a:lstStyle/>
          <a:p>
            <a:r>
              <a:rPr lang="en-CA" dirty="0" err="1" smtClean="0"/>
              <a:t>StarUML</a:t>
            </a:r>
            <a:endParaRPr lang="en-CA" dirty="0" smtClean="0"/>
          </a:p>
          <a:p>
            <a:r>
              <a:rPr lang="en-CA" dirty="0" err="1" smtClean="0"/>
              <a:t>AgroUML</a:t>
            </a:r>
            <a:endParaRPr lang="en-CA" dirty="0" smtClean="0"/>
          </a:p>
          <a:p>
            <a:r>
              <a:rPr lang="en-CA" dirty="0" smtClean="0"/>
              <a:t>Visual Paradigm</a:t>
            </a:r>
            <a:endParaRPr lang="en-CA" dirty="0"/>
          </a:p>
        </p:txBody>
      </p:sp>
    </p:spTree>
    <p:extLst>
      <p:ext uri="{BB962C8B-B14F-4D97-AF65-F5344CB8AC3E}">
        <p14:creationId xmlns:p14="http://schemas.microsoft.com/office/powerpoint/2010/main" val="391049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 and motivations</a:t>
            </a:r>
            <a:endParaRPr lang="en-CA" dirty="0"/>
          </a:p>
        </p:txBody>
      </p:sp>
      <p:sp>
        <p:nvSpPr>
          <p:cNvPr id="3" name="Content Placeholder 2"/>
          <p:cNvSpPr>
            <a:spLocks noGrp="1"/>
          </p:cNvSpPr>
          <p:nvPr>
            <p:ph idx="1"/>
          </p:nvPr>
        </p:nvSpPr>
        <p:spPr/>
        <p:txBody>
          <a:bodyPr>
            <a:normAutofit lnSpcReduction="10000"/>
          </a:bodyPr>
          <a:lstStyle/>
          <a:p>
            <a:r>
              <a:rPr lang="en-CA" dirty="0" smtClean="0"/>
              <a:t>There are many outlets for free expression available on the internet, but not all of them offer much freedom or accessibility for all audiences</a:t>
            </a:r>
          </a:p>
          <a:p>
            <a:endParaRPr lang="en-CA" dirty="0" smtClean="0"/>
          </a:p>
          <a:p>
            <a:r>
              <a:rPr lang="en-CA" dirty="0" smtClean="0"/>
              <a:t>Goal of this project is to create a free and easy to use blog hosting website that gives users of any age or technical background a web-page of their own </a:t>
            </a:r>
          </a:p>
          <a:p>
            <a:endParaRPr lang="en-CA" dirty="0" smtClean="0"/>
          </a:p>
          <a:p>
            <a:r>
              <a:rPr lang="en-CA" dirty="0" smtClean="0"/>
              <a:t>Highly customizable</a:t>
            </a:r>
          </a:p>
          <a:p>
            <a:endParaRPr lang="en-CA" dirty="0" smtClean="0"/>
          </a:p>
        </p:txBody>
      </p:sp>
    </p:spTree>
    <p:extLst>
      <p:ext uri="{BB962C8B-B14F-4D97-AF65-F5344CB8AC3E}">
        <p14:creationId xmlns:p14="http://schemas.microsoft.com/office/powerpoint/2010/main" val="403333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Main functional requirements</a:t>
            </a:r>
            <a:endParaRPr lang="en-CA" dirty="0"/>
          </a:p>
        </p:txBody>
      </p:sp>
      <p:sp>
        <p:nvSpPr>
          <p:cNvPr id="3" name="Content Placeholder 2"/>
          <p:cNvSpPr>
            <a:spLocks noGrp="1"/>
          </p:cNvSpPr>
          <p:nvPr>
            <p:ph idx="1"/>
          </p:nvPr>
        </p:nvSpPr>
        <p:spPr/>
        <p:txBody>
          <a:bodyPr/>
          <a:lstStyle/>
          <a:p>
            <a:r>
              <a:rPr lang="en-CA" dirty="0" smtClean="0"/>
              <a:t>View anyone’s blog hosted on the site or create your own</a:t>
            </a:r>
          </a:p>
          <a:p>
            <a:r>
              <a:rPr lang="en-CA" dirty="0" smtClean="0"/>
              <a:t>Modify blog content in terms of adding text posts, images, videos, threads for users to comment, and reaction bars. Additionally can alter blog background color and global font style</a:t>
            </a:r>
          </a:p>
          <a:p>
            <a:r>
              <a:rPr lang="en-CA" dirty="0" smtClean="0"/>
              <a:t>Comment or react on anyone’s blog</a:t>
            </a:r>
          </a:p>
          <a:p>
            <a:r>
              <a:rPr lang="en-CA" dirty="0" smtClean="0"/>
              <a:t>View statistics and compare the popularity between blogs</a:t>
            </a:r>
          </a:p>
        </p:txBody>
      </p:sp>
    </p:spTree>
    <p:extLst>
      <p:ext uri="{BB962C8B-B14F-4D97-AF65-F5344CB8AC3E}">
        <p14:creationId xmlns:p14="http://schemas.microsoft.com/office/powerpoint/2010/main" val="225114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Software architecture</a:t>
            </a:r>
            <a:endParaRPr lang="en-CA" dirty="0"/>
          </a:p>
        </p:txBody>
      </p:sp>
      <p:sp>
        <p:nvSpPr>
          <p:cNvPr id="3" name="Content Placeholder 2"/>
          <p:cNvSpPr>
            <a:spLocks noGrp="1"/>
          </p:cNvSpPr>
          <p:nvPr>
            <p:ph idx="1"/>
          </p:nvPr>
        </p:nvSpPr>
        <p:spPr>
          <a:xfrm>
            <a:off x="1141412" y="1828800"/>
            <a:ext cx="9905999" cy="4362450"/>
          </a:xfrm>
        </p:spPr>
        <p:txBody>
          <a:bodyPr>
            <a:normAutofit lnSpcReduction="10000"/>
          </a:bodyPr>
          <a:lstStyle/>
          <a:p>
            <a:r>
              <a:rPr lang="en-CA" dirty="0" smtClean="0"/>
              <a:t>N-layer architecture (4-layers)</a:t>
            </a:r>
          </a:p>
          <a:p>
            <a:r>
              <a:rPr lang="en-CA" dirty="0" smtClean="0"/>
              <a:t>First layer is presentation, second and third apply to business logic, and fourth is the data layer</a:t>
            </a:r>
          </a:p>
          <a:p>
            <a:r>
              <a:rPr lang="en-CA" dirty="0" smtClean="0"/>
              <a:t>The second layer is responsible for generating the UI views and displaying information to the user, the third is responsible for communicating with the data layer, communication being    1</a:t>
            </a:r>
            <a:r>
              <a:rPr lang="en-CA" dirty="0" smtClean="0">
                <a:sym typeface="Wingdings" panose="05000000000000000000" pitchFamily="2" charset="2"/>
              </a:rPr>
              <a:t></a:t>
            </a:r>
            <a:r>
              <a:rPr lang="en-CA" dirty="0" smtClean="0"/>
              <a:t> 2</a:t>
            </a:r>
            <a:r>
              <a:rPr lang="en-CA" dirty="0" smtClean="0">
                <a:sym typeface="Wingdings" panose="05000000000000000000" pitchFamily="2" charset="2"/>
              </a:rPr>
              <a:t>34</a:t>
            </a:r>
          </a:p>
          <a:p>
            <a:r>
              <a:rPr lang="en-CA" dirty="0" smtClean="0">
                <a:sym typeface="Wingdings" panose="05000000000000000000" pitchFamily="2" charset="2"/>
              </a:rPr>
              <a:t>Well suited to our program as is heavily reliant on retrieving information from the database and displaying it to the user, and having two layers in the business logic helps to simplify and organize this process</a:t>
            </a:r>
            <a:endParaRPr lang="en-CA" dirty="0"/>
          </a:p>
        </p:txBody>
      </p:sp>
    </p:spTree>
    <p:extLst>
      <p:ext uri="{BB962C8B-B14F-4D97-AF65-F5344CB8AC3E}">
        <p14:creationId xmlns:p14="http://schemas.microsoft.com/office/powerpoint/2010/main" val="37253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patterns</a:t>
            </a:r>
            <a:endParaRPr lang="en-CA" dirty="0"/>
          </a:p>
        </p:txBody>
      </p:sp>
      <p:sp>
        <p:nvSpPr>
          <p:cNvPr id="3" name="Content Placeholder 2"/>
          <p:cNvSpPr>
            <a:spLocks noGrp="1"/>
          </p:cNvSpPr>
          <p:nvPr>
            <p:ph idx="1"/>
          </p:nvPr>
        </p:nvSpPr>
        <p:spPr/>
        <p:txBody>
          <a:bodyPr/>
          <a:lstStyle/>
          <a:p>
            <a:r>
              <a:rPr lang="en-CA" dirty="0" smtClean="0"/>
              <a:t>Factory Design Pattern – helpful for our program as it needs to create multiple elements for a webpage, and those elements are connected by their similarities, allowing their creation to be simplified</a:t>
            </a:r>
          </a:p>
          <a:p>
            <a:r>
              <a:rPr lang="en-CA" dirty="0" smtClean="0"/>
              <a:t>Observer Design Pattern – necessary as our program has multiple views that need information updated, and multiple data stores that need to be read from.</a:t>
            </a:r>
            <a:endParaRPr lang="en-CA" dirty="0"/>
          </a:p>
        </p:txBody>
      </p:sp>
    </p:spTree>
    <p:extLst>
      <p:ext uri="{BB962C8B-B14F-4D97-AF65-F5344CB8AC3E}">
        <p14:creationId xmlns:p14="http://schemas.microsoft.com/office/powerpoint/2010/main" val="208485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L-kV-4xFtSEd0YL69TGaeVRALW-CvrvCObqCWOQsNA6m3mSo8tCZV2k9unvshB9fyHTe0ZyQf3ddzqMtVslHpWYWnvj9rE7t4qWc10vlovjxTvA9AsZ7O-dvPerLh8wRH6o9A6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4" y="354012"/>
            <a:ext cx="11737975" cy="61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1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4.googleusercontent.com/lS3ZHT_j6yuohj1cDlRwWHuCpb_vArHpuG17gbmpzN1fVn1Xe9ny6U1jePWBBuBA0CT-Ebsl_nasto1gm_mA3ea8lh2bv7sEabMHDo5qA261EzHJTHEVoSomNgLcVZE4cHdCSJK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223313"/>
            <a:ext cx="10823575" cy="636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3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Software development tools</a:t>
            </a:r>
            <a:endParaRPr lang="en-CA" dirty="0"/>
          </a:p>
        </p:txBody>
      </p:sp>
      <p:sp>
        <p:nvSpPr>
          <p:cNvPr id="3" name="Content Placeholder 2"/>
          <p:cNvSpPr>
            <a:spLocks noGrp="1"/>
          </p:cNvSpPr>
          <p:nvPr>
            <p:ph idx="1"/>
          </p:nvPr>
        </p:nvSpPr>
        <p:spPr/>
        <p:txBody>
          <a:bodyPr/>
          <a:lstStyle/>
          <a:p>
            <a:r>
              <a:rPr lang="en-CA" dirty="0" smtClean="0"/>
              <a:t>Microsoft Azure</a:t>
            </a:r>
          </a:p>
          <a:p>
            <a:r>
              <a:rPr lang="en-CA" dirty="0" smtClean="0"/>
              <a:t>GitHub</a:t>
            </a:r>
          </a:p>
          <a:p>
            <a:r>
              <a:rPr lang="en-CA" dirty="0" smtClean="0"/>
              <a:t>Brackets</a:t>
            </a:r>
          </a:p>
        </p:txBody>
      </p:sp>
    </p:spTree>
    <p:extLst>
      <p:ext uri="{BB962C8B-B14F-4D97-AF65-F5344CB8AC3E}">
        <p14:creationId xmlns:p14="http://schemas.microsoft.com/office/powerpoint/2010/main" val="247493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4.googleusercontent.com/6I3ZQBYqOXENgIRXYGiBYk_vfdnNYj19AN-FA25OC3H5oztMyNHU0K3igj9os5AaXqpviWSw81cZfzezPJ3zyR5ZlvKkUBH-tJDHscG5V-LyBT-XBUkXF7wDi3mvzkip64YqWh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495300"/>
            <a:ext cx="11806059"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5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116</TotalTime>
  <Words>312</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Tw Cen MT</vt:lpstr>
      <vt:lpstr>Wingdings</vt:lpstr>
      <vt:lpstr>Circuit</vt:lpstr>
      <vt:lpstr>Express Yourself</vt:lpstr>
      <vt:lpstr>Problem and motivations</vt:lpstr>
      <vt:lpstr>Main functional requirements</vt:lpstr>
      <vt:lpstr>Software architecture</vt:lpstr>
      <vt:lpstr>Design patterns</vt:lpstr>
      <vt:lpstr>PowerPoint Presentation</vt:lpstr>
      <vt:lpstr>PowerPoint Presentation</vt:lpstr>
      <vt:lpstr>Software development tools</vt:lpstr>
      <vt:lpstr>PowerPoint Presentation</vt:lpstr>
      <vt:lpstr>PowerPoint Presentation</vt:lpstr>
      <vt:lpstr>PowerPoint Presentation</vt:lpstr>
      <vt:lpstr>PowerPoint Presentation</vt:lpstr>
      <vt:lpstr>PowerPoint Presentation</vt:lpstr>
      <vt:lpstr>Uml tools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MacDonald</dc:creator>
  <cp:lastModifiedBy>Melanie MacDonald</cp:lastModifiedBy>
  <cp:revision>9</cp:revision>
  <dcterms:created xsi:type="dcterms:W3CDTF">2018-11-22T01:18:54Z</dcterms:created>
  <dcterms:modified xsi:type="dcterms:W3CDTF">2018-11-22T03:15:44Z</dcterms:modified>
</cp:coreProperties>
</file>