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 id="2147483723" r:id="rId2"/>
    <p:sldMasterId id="2147483724" r:id="rId3"/>
  </p:sldMasterIdLst>
  <p:notesMasterIdLst>
    <p:notesMasterId r:id="rId1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Lst>
  <p:sldSz cx="9144000" cy="5143500" type="screen16x9"/>
  <p:notesSz cx="6858000" cy="9144000"/>
  <p:embeddedFontLst>
    <p:embeddedFont>
      <p:font typeface="Barlow Semi Condensed" panose="00000506000000000000" pitchFamily="2" charset="0"/>
      <p:regular r:id="rId117"/>
      <p:bold r:id="rId118"/>
      <p:italic r:id="rId119"/>
      <p:boldItalic r:id="rId120"/>
    </p:embeddedFont>
    <p:embeddedFont>
      <p:font typeface="Barlow Semi Condensed Light" panose="00000406000000000000" pitchFamily="2" charset="0"/>
      <p:regular r:id="rId121"/>
      <p:bold r:id="rId122"/>
      <p:italic r:id="rId123"/>
      <p:boldItalic r:id="rId124"/>
    </p:embeddedFont>
    <p:embeddedFont>
      <p:font typeface="BenchNine" panose="020B0604020202020204" charset="0"/>
      <p:regular r:id="rId125"/>
      <p:bold r:id="rId126"/>
    </p:embeddedFont>
    <p:embeddedFont>
      <p:font typeface="Comfortaa" panose="020B0604020202020204" charset="0"/>
      <p:regular r:id="rId127"/>
      <p:bold r:id="rId128"/>
    </p:embeddedFont>
    <p:embeddedFont>
      <p:font typeface="Comfortaa Regular" panose="020B0604020202020204" charset="0"/>
      <p:regular r:id="rId129"/>
      <p:bold r:id="rId130"/>
    </p:embeddedFont>
    <p:embeddedFont>
      <p:font typeface="Joti One" panose="020B0604020202020204" charset="0"/>
      <p:regular r:id="rId131"/>
    </p:embeddedFont>
    <p:embeddedFont>
      <p:font typeface="Scope One" panose="020B0604020202020204" charset="0"/>
      <p:regular r:id="rId132"/>
    </p:embeddedFont>
    <p:embeddedFont>
      <p:font typeface="Sue Ellen Francisco" panose="020B0604020202020204" charset="0"/>
      <p:regular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EAC502-7A63-4E07-88A5-7631F813C0FD}">
  <a:tblStyle styleId="{9FEAC502-7A63-4E07-88A5-7631F813C0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58B90B1-9AB8-480D-A234-E328DEE2A2F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432"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1.fntdata"/><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font" Target="fonts/font7.fntdata"/><Relationship Id="rId128" Type="http://schemas.openxmlformats.org/officeDocument/2006/relationships/font" Target="fonts/font12.fntdata"/><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font" Target="fonts/font2.fntdata"/><Relationship Id="rId134" Type="http://schemas.openxmlformats.org/officeDocument/2006/relationships/presProps" Target="pres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font" Target="fonts/font8.fntdata"/><Relationship Id="rId129" Type="http://schemas.openxmlformats.org/officeDocument/2006/relationships/font" Target="fonts/font13.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font" Target="fonts/font3.fntdata"/><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font" Target="fonts/font14.fntdata"/><Relationship Id="rId135" Type="http://schemas.openxmlformats.org/officeDocument/2006/relationships/viewProps" Target="viewProp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font" Target="fonts/font4.fntdata"/><Relationship Id="rId125" Type="http://schemas.openxmlformats.org/officeDocument/2006/relationships/font" Target="fonts/font9.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font" Target="fonts/font15.fntdata"/><Relationship Id="rId136"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font" Target="fonts/font10.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font" Target="fonts/font5.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notesMaster" Target="notesMasters/notesMaster1.xml"/><Relationship Id="rId13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font" Target="fonts/font16.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font" Target="fonts/font11.fntdata"/><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8bfffc26d2_0_926:notes"/>
          <p:cNvSpPr>
            <a:spLocks noGrp="1" noRot="1" noChangeAspect="1"/>
          </p:cNvSpPr>
          <p:nvPr>
            <p:ph type="sldImg" idx="2"/>
          </p:nvPr>
        </p:nvSpPr>
        <p:spPr>
          <a:xfrm>
            <a:off x="1144327" y="685781"/>
            <a:ext cx="456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8bfffc26d2_0_926:notes"/>
          <p:cNvSpPr txBox="1">
            <a:spLocks noGrp="1"/>
          </p:cNvSpPr>
          <p:nvPr>
            <p:ph type="body" idx="1"/>
          </p:nvPr>
        </p:nvSpPr>
        <p:spPr>
          <a:xfrm>
            <a:off x="685792" y="4343391"/>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8bfffc26d2_0_2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8bfffc26d2_0_2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9"/>
        <p:cNvGrpSpPr/>
        <p:nvPr/>
      </p:nvGrpSpPr>
      <p:grpSpPr>
        <a:xfrm>
          <a:off x="0" y="0"/>
          <a:ext cx="0" cy="0"/>
          <a:chOff x="0" y="0"/>
          <a:chExt cx="0" cy="0"/>
        </a:xfrm>
      </p:grpSpPr>
      <p:sp>
        <p:nvSpPr>
          <p:cNvPr id="2640" name="Google Shape;2640;g8e2542aa89_0_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1" name="Google Shape;2641;g8e2542aa89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8ab3348125_0_2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8ab3348125_0_2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8ab3348125_0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8ab3348125_0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8ab3348125_0_2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8ab3348125_0_2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5"/>
        <p:cNvGrpSpPr/>
        <p:nvPr/>
      </p:nvGrpSpPr>
      <p:grpSpPr>
        <a:xfrm>
          <a:off x="0" y="0"/>
          <a:ext cx="0" cy="0"/>
          <a:chOff x="0" y="0"/>
          <a:chExt cx="0" cy="0"/>
        </a:xfrm>
      </p:grpSpPr>
      <p:sp>
        <p:nvSpPr>
          <p:cNvPr id="2666" name="Google Shape;2666;g8ab3348125_0_2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7" name="Google Shape;2667;g8ab3348125_0_2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p:cNvGrpSpPr/>
        <p:nvPr/>
      </p:nvGrpSpPr>
      <p:grpSpPr>
        <a:xfrm>
          <a:off x="0" y="0"/>
          <a:ext cx="0" cy="0"/>
          <a:chOff x="0" y="0"/>
          <a:chExt cx="0" cy="0"/>
        </a:xfrm>
      </p:grpSpPr>
      <p:sp>
        <p:nvSpPr>
          <p:cNvPr id="2672" name="Google Shape;2672;g8dbe937ab5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8dbe937ab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8"/>
        <p:cNvGrpSpPr/>
        <p:nvPr/>
      </p:nvGrpSpPr>
      <p:grpSpPr>
        <a:xfrm>
          <a:off x="0" y="0"/>
          <a:ext cx="0" cy="0"/>
          <a:chOff x="0" y="0"/>
          <a:chExt cx="0" cy="0"/>
        </a:xfrm>
      </p:grpSpPr>
      <p:sp>
        <p:nvSpPr>
          <p:cNvPr id="2679" name="Google Shape;2679;g8dbe937ab5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0" name="Google Shape;2680;g8dbe937ab5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g8e2542aa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8e2542a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8e2542aa8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8e2542a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7"/>
        <p:cNvGrpSpPr/>
        <p:nvPr/>
      </p:nvGrpSpPr>
      <p:grpSpPr>
        <a:xfrm>
          <a:off x="0" y="0"/>
          <a:ext cx="0" cy="0"/>
          <a:chOff x="0" y="0"/>
          <a:chExt cx="0" cy="0"/>
        </a:xfrm>
      </p:grpSpPr>
      <p:sp>
        <p:nvSpPr>
          <p:cNvPr id="2698" name="Google Shape;2698;g8e2542aa8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9" name="Google Shape;2699;g8e2542a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bfffc26d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bfffc26d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8e2542aa8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8e2542aa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9"/>
        <p:cNvGrpSpPr/>
        <p:nvPr/>
      </p:nvGrpSpPr>
      <p:grpSpPr>
        <a:xfrm>
          <a:off x="0" y="0"/>
          <a:ext cx="0" cy="0"/>
          <a:chOff x="0" y="0"/>
          <a:chExt cx="0" cy="0"/>
        </a:xfrm>
      </p:grpSpPr>
      <p:sp>
        <p:nvSpPr>
          <p:cNvPr id="2710" name="Google Shape;2710;g8e2542aa8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1" name="Google Shape;2711;g8e2542aa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5"/>
        <p:cNvGrpSpPr/>
        <p:nvPr/>
      </p:nvGrpSpPr>
      <p:grpSpPr>
        <a:xfrm>
          <a:off x="0" y="0"/>
          <a:ext cx="0" cy="0"/>
          <a:chOff x="0" y="0"/>
          <a:chExt cx="0" cy="0"/>
        </a:xfrm>
      </p:grpSpPr>
      <p:sp>
        <p:nvSpPr>
          <p:cNvPr id="2716" name="Google Shape;2716;g8bfffc26d2_0_1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7" name="Google Shape;2717;g8bfffc26d2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8bfffc26d2_0_2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8bfffc26d2_0_2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8bfffc26d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8bfffc26d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8bfffc26d2_0_1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8bfffc26d2_0_1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8bfffc26d2_0_1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8bfffc26d2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bfffc26d2_0_1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bfffc26d2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8bfffc26d2_0_1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8bfffc26d2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8bfffc26d2_0_1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8bfffc26d2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8e8b3b2d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8e8b3b2d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8bfffc26d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8bfffc26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8bfffc26d2_0_1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8bfffc26d2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8bfffc26d2_0_1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8bfffc26d2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8bfffc26d2_0_1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8bfffc26d2_0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8bfffc26d2_0_1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8bfffc26d2_0_1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8ebecb07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8ebecb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8bfffc26d2_0_1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8bfffc26d2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8bfffc26d2_0_1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8bfffc26d2_0_1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8bfffc26d2_0_1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8bfffc26d2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8bfffc26d2_0_1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8bfffc26d2_0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8bfffc26d2_0_1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8bfffc26d2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8bfffc26d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8bfffc26d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8bfffc26d2_0_1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8bfffc26d2_0_1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8bfffc26d2_0_1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8bfffc26d2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bfffc26d2_0_1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bfffc26d2_0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8bfffc26d2_0_1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8bfffc26d2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8bfffc26d2_0_1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8bfffc26d2_0_1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Google Shape;1805;g8e0395dd3f_0_10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6" name="Google Shape;1806;g8e0395dd3f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8e0395dd3f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8e0395dd3f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8e0395dd3f_0_1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8e0395dd3f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8e0395dd3f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8e0395dd3f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8e0395dd3f_0_1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8e0395dd3f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8bfffc26d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8bfffc26d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8e0395dd3f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8e0395dd3f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8e0395dd3f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8e0395dd3f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8e0395dd3f_0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8e0395dd3f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8e0395dd3f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8e0395dd3f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8e0395dd3f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8e0395dd3f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8e0395dd3f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8e0395dd3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8e0395dd3f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8e0395dd3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8"/>
        <p:cNvGrpSpPr/>
        <p:nvPr/>
      </p:nvGrpSpPr>
      <p:grpSpPr>
        <a:xfrm>
          <a:off x="0" y="0"/>
          <a:ext cx="0" cy="0"/>
          <a:chOff x="0" y="0"/>
          <a:chExt cx="0" cy="0"/>
        </a:xfrm>
      </p:grpSpPr>
      <p:sp>
        <p:nvSpPr>
          <p:cNvPr id="1899" name="Google Shape;1899;g8e0395dd3f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0" name="Google Shape;1900;g8e0395dd3f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8e0395dd3f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8e0395dd3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8e0395dd3f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8e0395dd3f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8bfffc26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8bfffc26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8e0395dd3f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8e0395dd3f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8e0395dd3f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8e0395dd3f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8e0395dd3f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8e0395dd3f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8e0395dd3f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8e0395dd3f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8e0395dd3f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8e0395dd3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8e0395dd3f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8e0395dd3f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8e0395dd3f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8e0395dd3f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8e0395dd3f_0_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8e0395dd3f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8e0395dd3f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8e0395dd3f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8e0395dd3f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8e0395dd3f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8bfffc26d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8bfffc26d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e0395dd3f_0_6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e0395dd3f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0"/>
        <p:cNvGrpSpPr/>
        <p:nvPr/>
      </p:nvGrpSpPr>
      <p:grpSpPr>
        <a:xfrm>
          <a:off x="0" y="0"/>
          <a:ext cx="0" cy="0"/>
          <a:chOff x="0" y="0"/>
          <a:chExt cx="0" cy="0"/>
        </a:xfrm>
      </p:grpSpPr>
      <p:sp>
        <p:nvSpPr>
          <p:cNvPr id="2141" name="Google Shape;2141;g8e0395dd3f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2" name="Google Shape;2142;g8e0395dd3f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0"/>
        <p:cNvGrpSpPr/>
        <p:nvPr/>
      </p:nvGrpSpPr>
      <p:grpSpPr>
        <a:xfrm>
          <a:off x="0" y="0"/>
          <a:ext cx="0" cy="0"/>
          <a:chOff x="0" y="0"/>
          <a:chExt cx="0" cy="0"/>
        </a:xfrm>
      </p:grpSpPr>
      <p:sp>
        <p:nvSpPr>
          <p:cNvPr id="2161" name="Google Shape;2161;g8e0395dd3f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8e0395dd3f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g8e0395dd3f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8" name="Google Shape;2168;g8e0395dd3f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g8e0395dd3f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8e0395dd3f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g8e0395dd3f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8e0395dd3f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8e0395dd3f_0_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1" name="Google Shape;2211;g8e0395dd3f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8e0395dd3f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8e0395dd3f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8e0395dd3f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8e0395dd3f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8e0395dd3f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8e0395dd3f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8bfffc26d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8bfffc26d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8e0395dd3f_0_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8e0395dd3f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8e0395dd3f_0_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1" name="Google Shape;2281;g8e0395dd3f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8e0395dd3f_0_8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8e0395dd3f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8e0395dd3f_0_8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8e0395dd3f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8e0395dd3f_0_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8e0395dd3f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8e0395dd3f_0_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8e0395dd3f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8e0395dd3f_0_8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8e0395dd3f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0"/>
        <p:cNvGrpSpPr/>
        <p:nvPr/>
      </p:nvGrpSpPr>
      <p:grpSpPr>
        <a:xfrm>
          <a:off x="0" y="0"/>
          <a:ext cx="0" cy="0"/>
          <a:chOff x="0" y="0"/>
          <a:chExt cx="0" cy="0"/>
        </a:xfrm>
      </p:grpSpPr>
      <p:sp>
        <p:nvSpPr>
          <p:cNvPr id="2381" name="Google Shape;2381;g8e0395dd3f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2" name="Google Shape;2382;g8e0395dd3f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8e0395dd3f_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8e0395dd3f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2"/>
        <p:cNvGrpSpPr/>
        <p:nvPr/>
      </p:nvGrpSpPr>
      <p:grpSpPr>
        <a:xfrm>
          <a:off x="0" y="0"/>
          <a:ext cx="0" cy="0"/>
          <a:chOff x="0" y="0"/>
          <a:chExt cx="0" cy="0"/>
        </a:xfrm>
      </p:grpSpPr>
      <p:sp>
        <p:nvSpPr>
          <p:cNvPr id="2413" name="Google Shape;2413;g8e0f9782e6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4" name="Google Shape;2414;g8e0f9782e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8bfffc26d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8bfffc26d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8e0f9782e6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8e0f9782e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8e0f9782e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8e0f9782e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8dbe937a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8dbe937a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0"/>
        <p:cNvGrpSpPr/>
        <p:nvPr/>
      </p:nvGrpSpPr>
      <p:grpSpPr>
        <a:xfrm>
          <a:off x="0" y="0"/>
          <a:ext cx="0" cy="0"/>
          <a:chOff x="0" y="0"/>
          <a:chExt cx="0" cy="0"/>
        </a:xfrm>
      </p:grpSpPr>
      <p:sp>
        <p:nvSpPr>
          <p:cNvPr id="2461" name="Google Shape;2461;g8dbe937ab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2" name="Google Shape;2462;g8dbe937ab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8dbe937ab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8dbe937ab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6"/>
        <p:cNvGrpSpPr/>
        <p:nvPr/>
      </p:nvGrpSpPr>
      <p:grpSpPr>
        <a:xfrm>
          <a:off x="0" y="0"/>
          <a:ext cx="0" cy="0"/>
          <a:chOff x="0" y="0"/>
          <a:chExt cx="0" cy="0"/>
        </a:xfrm>
      </p:grpSpPr>
      <p:sp>
        <p:nvSpPr>
          <p:cNvPr id="2497" name="Google Shape;2497;g8dbe937ab5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8" name="Google Shape;2498;g8dbe937ab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8dbe937ab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8dbe937ab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8dbe937ab5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8dbe937ab5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8dbe937ab5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8dbe937ab5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8dbe937ab5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8dbe937ab5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8bfffc26d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8bfffc26d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8dbe937ab5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8dbe937ab5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2"/>
        <p:cNvGrpSpPr/>
        <p:nvPr/>
      </p:nvGrpSpPr>
      <p:grpSpPr>
        <a:xfrm>
          <a:off x="0" y="0"/>
          <a:ext cx="0" cy="0"/>
          <a:chOff x="0" y="0"/>
          <a:chExt cx="0" cy="0"/>
        </a:xfrm>
      </p:grpSpPr>
      <p:sp>
        <p:nvSpPr>
          <p:cNvPr id="2583" name="Google Shape;2583;g8dbe937ab5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4" name="Google Shape;2584;g8dbe937ab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8dbe937ab5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8dbe937ab5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8dbe937ab5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8dbe937ab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1"/>
        <p:cNvGrpSpPr/>
        <p:nvPr/>
      </p:nvGrpSpPr>
      <p:grpSpPr>
        <a:xfrm>
          <a:off x="0" y="0"/>
          <a:ext cx="0" cy="0"/>
          <a:chOff x="0" y="0"/>
          <a:chExt cx="0" cy="0"/>
        </a:xfrm>
      </p:grpSpPr>
      <p:sp>
        <p:nvSpPr>
          <p:cNvPr id="2602" name="Google Shape;2602;g8dbe937ab5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3" name="Google Shape;2603;g8dbe937ab5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8ab3348125_0_2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8ab3348125_0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2"/>
        <p:cNvGrpSpPr/>
        <p:nvPr/>
      </p:nvGrpSpPr>
      <p:grpSpPr>
        <a:xfrm>
          <a:off x="0" y="0"/>
          <a:ext cx="0" cy="0"/>
          <a:chOff x="0" y="0"/>
          <a:chExt cx="0" cy="0"/>
        </a:xfrm>
      </p:grpSpPr>
      <p:sp>
        <p:nvSpPr>
          <p:cNvPr id="2613" name="Google Shape;2613;g8dbe937ab5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4" name="Google Shape;2614;g8dbe937ab5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9"/>
        <p:cNvGrpSpPr/>
        <p:nvPr/>
      </p:nvGrpSpPr>
      <p:grpSpPr>
        <a:xfrm>
          <a:off x="0" y="0"/>
          <a:ext cx="0" cy="0"/>
          <a:chOff x="0" y="0"/>
          <a:chExt cx="0" cy="0"/>
        </a:xfrm>
      </p:grpSpPr>
      <p:sp>
        <p:nvSpPr>
          <p:cNvPr id="2620" name="Google Shape;2620;g8dbe937ab5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1" name="Google Shape;2621;g8dbe937ab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6"/>
        <p:cNvGrpSpPr/>
        <p:nvPr/>
      </p:nvGrpSpPr>
      <p:grpSpPr>
        <a:xfrm>
          <a:off x="0" y="0"/>
          <a:ext cx="0" cy="0"/>
          <a:chOff x="0" y="0"/>
          <a:chExt cx="0" cy="0"/>
        </a:xfrm>
      </p:grpSpPr>
      <p:sp>
        <p:nvSpPr>
          <p:cNvPr id="2627" name="Google Shape;2627;g8dbe937ab5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8" name="Google Shape;2628;g8dbe937ab5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2"/>
        <p:cNvGrpSpPr/>
        <p:nvPr/>
      </p:nvGrpSpPr>
      <p:grpSpPr>
        <a:xfrm>
          <a:off x="0" y="0"/>
          <a:ext cx="0" cy="0"/>
          <a:chOff x="0" y="0"/>
          <a:chExt cx="0" cy="0"/>
        </a:xfrm>
      </p:grpSpPr>
      <p:sp>
        <p:nvSpPr>
          <p:cNvPr id="2633" name="Google Shape;2633;g8ab3348125_0_2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4" name="Google Shape;2634;g8ab3348125_0_2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867538" y="2065963"/>
            <a:ext cx="3408900" cy="7185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6000"/>
              <a:buFont typeface="Joti One"/>
              <a:buNone/>
              <a:defRPr sz="4800" i="0">
                <a:solidFill>
                  <a:srgbClr val="F9CB9C"/>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0" name="Google Shape;10;p2"/>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lvl1pPr lvl="0" algn="ctr">
              <a:spcBef>
                <a:spcPts val="0"/>
              </a:spcBef>
              <a:spcAft>
                <a:spcPts val="0"/>
              </a:spcAft>
              <a:buNone/>
              <a:defRPr sz="1400">
                <a:solidFill>
                  <a:srgbClr val="FFFFFF"/>
                </a:solidFill>
              </a:defRPr>
            </a:lvl1pPr>
            <a:lvl2pPr lvl="1" algn="ctr">
              <a:spcBef>
                <a:spcPts val="0"/>
              </a:spcBef>
              <a:spcAft>
                <a:spcPts val="0"/>
              </a:spcAft>
              <a:buNone/>
              <a:defRPr sz="1400">
                <a:solidFill>
                  <a:srgbClr val="FFFFFF"/>
                </a:solidFill>
              </a:defRPr>
            </a:lvl2pPr>
            <a:lvl3pPr lvl="2" algn="ctr">
              <a:spcBef>
                <a:spcPts val="0"/>
              </a:spcBef>
              <a:spcAft>
                <a:spcPts val="0"/>
              </a:spcAft>
              <a:buNone/>
              <a:defRPr sz="1400">
                <a:solidFill>
                  <a:srgbClr val="FFFFFF"/>
                </a:solidFill>
              </a:defRPr>
            </a:lvl3pPr>
            <a:lvl4pPr lvl="3" algn="ctr">
              <a:spcBef>
                <a:spcPts val="0"/>
              </a:spcBef>
              <a:spcAft>
                <a:spcPts val="0"/>
              </a:spcAft>
              <a:buNone/>
              <a:defRPr sz="1400">
                <a:solidFill>
                  <a:srgbClr val="FFFFFF"/>
                </a:solidFill>
              </a:defRPr>
            </a:lvl4pPr>
            <a:lvl5pPr lvl="4" algn="ctr">
              <a:spcBef>
                <a:spcPts val="0"/>
              </a:spcBef>
              <a:spcAft>
                <a:spcPts val="0"/>
              </a:spcAft>
              <a:buNone/>
              <a:defRPr sz="1400">
                <a:solidFill>
                  <a:srgbClr val="FFFFFF"/>
                </a:solidFill>
              </a:defRPr>
            </a:lvl5pPr>
            <a:lvl6pPr lvl="5" algn="ctr">
              <a:spcBef>
                <a:spcPts val="0"/>
              </a:spcBef>
              <a:spcAft>
                <a:spcPts val="0"/>
              </a:spcAft>
              <a:buNone/>
              <a:defRPr sz="1400">
                <a:solidFill>
                  <a:srgbClr val="FFFFFF"/>
                </a:solidFill>
              </a:defRPr>
            </a:lvl6pPr>
            <a:lvl7pPr lvl="6" algn="ctr">
              <a:spcBef>
                <a:spcPts val="0"/>
              </a:spcBef>
              <a:spcAft>
                <a:spcPts val="0"/>
              </a:spcAft>
              <a:buNone/>
              <a:defRPr sz="1400">
                <a:solidFill>
                  <a:srgbClr val="FFFFFF"/>
                </a:solidFill>
              </a:defRPr>
            </a:lvl7pPr>
            <a:lvl8pPr lvl="7" algn="ctr">
              <a:spcBef>
                <a:spcPts val="0"/>
              </a:spcBef>
              <a:spcAft>
                <a:spcPts val="0"/>
              </a:spcAft>
              <a:buNone/>
              <a:defRPr sz="1400">
                <a:solidFill>
                  <a:srgbClr val="FFFFFF"/>
                </a:solidFill>
              </a:defRPr>
            </a:lvl8pPr>
            <a:lvl9pPr lvl="8" algn="ctr">
              <a:spcBef>
                <a:spcPts val="0"/>
              </a:spcBef>
              <a:spcAft>
                <a:spcPts val="0"/>
              </a:spcAft>
              <a:buNone/>
              <a:defRPr sz="1400">
                <a:solidFill>
                  <a:srgbClr val="FFFFFF"/>
                </a:solidFill>
              </a:defRPr>
            </a:lvl9pPr>
          </a:lstStyle>
          <a:p>
            <a:endParaRPr/>
          </a:p>
        </p:txBody>
      </p:sp>
      <p:grpSp>
        <p:nvGrpSpPr>
          <p:cNvPr id="11" name="Google Shape;11;p2"/>
          <p:cNvGrpSpPr/>
          <p:nvPr/>
        </p:nvGrpSpPr>
        <p:grpSpPr>
          <a:xfrm>
            <a:off x="1597622" y="296259"/>
            <a:ext cx="5948856" cy="4694195"/>
            <a:chOff x="2256903" y="816487"/>
            <a:chExt cx="4630180" cy="3653639"/>
          </a:xfrm>
        </p:grpSpPr>
        <p:sp>
          <p:nvSpPr>
            <p:cNvPr id="12" name="Google Shape;12;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TEXT 3">
  <p:cSld name="CUSTOM_12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flipH="1">
            <a:off x="3911812" y="1737250"/>
            <a:ext cx="4313100" cy="1178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66" name="Google Shape;66;p11"/>
          <p:cNvSpPr txBox="1">
            <a:spLocks noGrp="1"/>
          </p:cNvSpPr>
          <p:nvPr>
            <p:ph type="subTitle" idx="1"/>
          </p:nvPr>
        </p:nvSpPr>
        <p:spPr>
          <a:xfrm flipH="1">
            <a:off x="5424408" y="2998550"/>
            <a:ext cx="2800500" cy="6849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3F3F3"/>
                </a:solidFill>
              </a:defRPr>
            </a:lvl1pPr>
            <a:lvl2pPr lvl="1" algn="r" rtl="0">
              <a:spcBef>
                <a:spcPts val="0"/>
              </a:spcBef>
              <a:spcAft>
                <a:spcPts val="0"/>
              </a:spcAft>
              <a:buNone/>
              <a:defRPr>
                <a:solidFill>
                  <a:srgbClr val="F3F3F3"/>
                </a:solidFill>
              </a:defRPr>
            </a:lvl2pPr>
            <a:lvl3pPr lvl="2" algn="r" rtl="0">
              <a:spcBef>
                <a:spcPts val="0"/>
              </a:spcBef>
              <a:spcAft>
                <a:spcPts val="0"/>
              </a:spcAft>
              <a:buNone/>
              <a:defRPr>
                <a:solidFill>
                  <a:srgbClr val="F3F3F3"/>
                </a:solidFill>
              </a:defRPr>
            </a:lvl3pPr>
            <a:lvl4pPr lvl="3" algn="r" rtl="0">
              <a:spcBef>
                <a:spcPts val="0"/>
              </a:spcBef>
              <a:spcAft>
                <a:spcPts val="0"/>
              </a:spcAft>
              <a:buNone/>
              <a:defRPr>
                <a:solidFill>
                  <a:srgbClr val="F3F3F3"/>
                </a:solidFill>
              </a:defRPr>
            </a:lvl4pPr>
            <a:lvl5pPr lvl="4" algn="r" rtl="0">
              <a:spcBef>
                <a:spcPts val="0"/>
              </a:spcBef>
              <a:spcAft>
                <a:spcPts val="0"/>
              </a:spcAft>
              <a:buNone/>
              <a:defRPr>
                <a:solidFill>
                  <a:srgbClr val="F3F3F3"/>
                </a:solidFill>
              </a:defRPr>
            </a:lvl5pPr>
            <a:lvl6pPr lvl="5" algn="r" rtl="0">
              <a:spcBef>
                <a:spcPts val="0"/>
              </a:spcBef>
              <a:spcAft>
                <a:spcPts val="0"/>
              </a:spcAft>
              <a:buNone/>
              <a:defRPr>
                <a:solidFill>
                  <a:srgbClr val="F3F3F3"/>
                </a:solidFill>
              </a:defRPr>
            </a:lvl6pPr>
            <a:lvl7pPr lvl="6" algn="r" rtl="0">
              <a:spcBef>
                <a:spcPts val="0"/>
              </a:spcBef>
              <a:spcAft>
                <a:spcPts val="0"/>
              </a:spcAft>
              <a:buNone/>
              <a:defRPr>
                <a:solidFill>
                  <a:srgbClr val="F3F3F3"/>
                </a:solidFill>
              </a:defRPr>
            </a:lvl7pPr>
            <a:lvl8pPr lvl="7" algn="r" rtl="0">
              <a:spcBef>
                <a:spcPts val="0"/>
              </a:spcBef>
              <a:spcAft>
                <a:spcPts val="0"/>
              </a:spcAft>
              <a:buNone/>
              <a:defRPr>
                <a:solidFill>
                  <a:srgbClr val="F3F3F3"/>
                </a:solidFill>
              </a:defRPr>
            </a:lvl8pPr>
            <a:lvl9pPr lvl="8" algn="r" rtl="0">
              <a:spcBef>
                <a:spcPts val="0"/>
              </a:spcBef>
              <a:spcAft>
                <a:spcPts val="0"/>
              </a:spcAft>
              <a:buNone/>
              <a:defRPr>
                <a:solidFill>
                  <a:srgbClr val="F3F3F3"/>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TITLE">
  <p:cSld name="CUSTOM_12_1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1">
  <p:cSld name="CUSTOM_6">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lvl1pPr lvl="0" algn="ctr" rtl="0">
              <a:spcBef>
                <a:spcPts val="0"/>
              </a:spcBef>
              <a:spcAft>
                <a:spcPts val="0"/>
              </a:spcAft>
              <a:buNone/>
              <a:defRPr sz="6000">
                <a:solidFill>
                  <a:srgbClr val="DD7E6B"/>
                </a:solidFill>
              </a:defRPr>
            </a:lvl1pPr>
            <a:lvl2pPr lvl="1" algn="ctr" rtl="0">
              <a:spcBef>
                <a:spcPts val="0"/>
              </a:spcBef>
              <a:spcAft>
                <a:spcPts val="0"/>
              </a:spcAft>
              <a:buNone/>
              <a:defRPr sz="6000">
                <a:solidFill>
                  <a:srgbClr val="DD7E6B"/>
                </a:solidFill>
              </a:defRPr>
            </a:lvl2pPr>
            <a:lvl3pPr lvl="2" algn="ctr" rtl="0">
              <a:spcBef>
                <a:spcPts val="0"/>
              </a:spcBef>
              <a:spcAft>
                <a:spcPts val="0"/>
              </a:spcAft>
              <a:buNone/>
              <a:defRPr sz="6000">
                <a:solidFill>
                  <a:srgbClr val="DD7E6B"/>
                </a:solidFill>
              </a:defRPr>
            </a:lvl3pPr>
            <a:lvl4pPr lvl="3" algn="ctr" rtl="0">
              <a:spcBef>
                <a:spcPts val="0"/>
              </a:spcBef>
              <a:spcAft>
                <a:spcPts val="0"/>
              </a:spcAft>
              <a:buNone/>
              <a:defRPr sz="6000">
                <a:solidFill>
                  <a:srgbClr val="DD7E6B"/>
                </a:solidFill>
              </a:defRPr>
            </a:lvl4pPr>
            <a:lvl5pPr lvl="4" algn="ctr" rtl="0">
              <a:spcBef>
                <a:spcPts val="0"/>
              </a:spcBef>
              <a:spcAft>
                <a:spcPts val="0"/>
              </a:spcAft>
              <a:buNone/>
              <a:defRPr sz="6000">
                <a:solidFill>
                  <a:srgbClr val="DD7E6B"/>
                </a:solidFill>
              </a:defRPr>
            </a:lvl5pPr>
            <a:lvl6pPr lvl="5" algn="ctr" rtl="0">
              <a:spcBef>
                <a:spcPts val="0"/>
              </a:spcBef>
              <a:spcAft>
                <a:spcPts val="0"/>
              </a:spcAft>
              <a:buNone/>
              <a:defRPr sz="6000">
                <a:solidFill>
                  <a:srgbClr val="DD7E6B"/>
                </a:solidFill>
              </a:defRPr>
            </a:lvl6pPr>
            <a:lvl7pPr lvl="6" algn="ctr" rtl="0">
              <a:spcBef>
                <a:spcPts val="0"/>
              </a:spcBef>
              <a:spcAft>
                <a:spcPts val="0"/>
              </a:spcAft>
              <a:buNone/>
              <a:defRPr sz="6000">
                <a:solidFill>
                  <a:srgbClr val="DD7E6B"/>
                </a:solidFill>
              </a:defRPr>
            </a:lvl7pPr>
            <a:lvl8pPr lvl="7" algn="ctr" rtl="0">
              <a:spcBef>
                <a:spcPts val="0"/>
              </a:spcBef>
              <a:spcAft>
                <a:spcPts val="0"/>
              </a:spcAft>
              <a:buNone/>
              <a:defRPr sz="6000">
                <a:solidFill>
                  <a:srgbClr val="DD7E6B"/>
                </a:solidFill>
              </a:defRPr>
            </a:lvl8pPr>
            <a:lvl9pPr lvl="8" algn="ctr" rtl="0">
              <a:spcBef>
                <a:spcPts val="0"/>
              </a:spcBef>
              <a:spcAft>
                <a:spcPts val="0"/>
              </a:spcAft>
              <a:buNone/>
              <a:defRPr sz="6000">
                <a:solidFill>
                  <a:srgbClr val="DD7E6B"/>
                </a:solidFill>
              </a:defRPr>
            </a:lvl9pPr>
          </a:lstStyle>
          <a:p>
            <a:endParaRPr/>
          </a:p>
        </p:txBody>
      </p:sp>
      <p:sp>
        <p:nvSpPr>
          <p:cNvPr id="71" name="Google Shape;71;p13"/>
          <p:cNvSpPr/>
          <p:nvPr/>
        </p:nvSpPr>
        <p:spPr>
          <a:xfrm rot="10800000" flipH="1">
            <a:off x="2326312" y="871261"/>
            <a:ext cx="4491286" cy="3544038"/>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CUSTOM_8">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amp; TEXT  ">
  <p:cSld name="CUSTOM_6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subTitle" idx="1"/>
          </p:nvPr>
        </p:nvSpPr>
        <p:spPr>
          <a:xfrm>
            <a:off x="2895550" y="2995475"/>
            <a:ext cx="34224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200">
                <a:solidFill>
                  <a:srgbClr val="F3F3F3"/>
                </a:solidFill>
              </a:defRPr>
            </a:lvl1pPr>
            <a:lvl2pPr lvl="1" algn="ctr" rtl="0">
              <a:spcBef>
                <a:spcPts val="0"/>
              </a:spcBef>
              <a:spcAft>
                <a:spcPts val="0"/>
              </a:spcAft>
              <a:buNone/>
              <a:defRPr sz="1000">
                <a:solidFill>
                  <a:srgbClr val="F3F3F3"/>
                </a:solidFill>
              </a:defRPr>
            </a:lvl2pPr>
            <a:lvl3pPr lvl="2" algn="ctr" rtl="0">
              <a:spcBef>
                <a:spcPts val="0"/>
              </a:spcBef>
              <a:spcAft>
                <a:spcPts val="0"/>
              </a:spcAft>
              <a:buNone/>
              <a:defRPr sz="1000">
                <a:solidFill>
                  <a:srgbClr val="F3F3F3"/>
                </a:solidFill>
              </a:defRPr>
            </a:lvl3pPr>
            <a:lvl4pPr lvl="3" algn="ctr" rtl="0">
              <a:spcBef>
                <a:spcPts val="0"/>
              </a:spcBef>
              <a:spcAft>
                <a:spcPts val="0"/>
              </a:spcAft>
              <a:buNone/>
              <a:defRPr sz="1000">
                <a:solidFill>
                  <a:srgbClr val="F3F3F3"/>
                </a:solidFill>
              </a:defRPr>
            </a:lvl4pPr>
            <a:lvl5pPr lvl="4" algn="ctr" rtl="0">
              <a:spcBef>
                <a:spcPts val="0"/>
              </a:spcBef>
              <a:spcAft>
                <a:spcPts val="0"/>
              </a:spcAft>
              <a:buNone/>
              <a:defRPr sz="1000">
                <a:solidFill>
                  <a:srgbClr val="F3F3F3"/>
                </a:solidFill>
              </a:defRPr>
            </a:lvl5pPr>
            <a:lvl6pPr lvl="5" algn="ctr" rtl="0">
              <a:spcBef>
                <a:spcPts val="0"/>
              </a:spcBef>
              <a:spcAft>
                <a:spcPts val="0"/>
              </a:spcAft>
              <a:buNone/>
              <a:defRPr sz="1000">
                <a:solidFill>
                  <a:srgbClr val="F3F3F3"/>
                </a:solidFill>
              </a:defRPr>
            </a:lvl6pPr>
            <a:lvl7pPr lvl="6" algn="ctr" rtl="0">
              <a:spcBef>
                <a:spcPts val="0"/>
              </a:spcBef>
              <a:spcAft>
                <a:spcPts val="0"/>
              </a:spcAft>
              <a:buNone/>
              <a:defRPr sz="1000">
                <a:solidFill>
                  <a:srgbClr val="F3F3F3"/>
                </a:solidFill>
              </a:defRPr>
            </a:lvl7pPr>
            <a:lvl8pPr lvl="7" algn="ctr" rtl="0">
              <a:spcBef>
                <a:spcPts val="0"/>
              </a:spcBef>
              <a:spcAft>
                <a:spcPts val="0"/>
              </a:spcAft>
              <a:buNone/>
              <a:defRPr sz="1000">
                <a:solidFill>
                  <a:srgbClr val="F3F3F3"/>
                </a:solidFill>
              </a:defRPr>
            </a:lvl8pPr>
            <a:lvl9pPr lvl="8" algn="ctr" rtl="0">
              <a:spcBef>
                <a:spcPts val="0"/>
              </a:spcBef>
              <a:spcAft>
                <a:spcPts val="0"/>
              </a:spcAft>
              <a:buNone/>
              <a:defRPr sz="1000">
                <a:solidFill>
                  <a:srgbClr val="F3F3F3"/>
                </a:solidFill>
              </a:defRPr>
            </a:lvl9pPr>
          </a:lstStyle>
          <a:p>
            <a:endParaRPr/>
          </a:p>
        </p:txBody>
      </p:sp>
      <p:sp>
        <p:nvSpPr>
          <p:cNvPr id="76" name="Google Shape;76;p15"/>
          <p:cNvSpPr txBox="1">
            <a:spLocks noGrp="1"/>
          </p:cNvSpPr>
          <p:nvPr>
            <p:ph type="title" hasCustomPrompt="1"/>
          </p:nvPr>
        </p:nvSpPr>
        <p:spPr>
          <a:xfrm>
            <a:off x="2088750" y="1787250"/>
            <a:ext cx="49665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7200">
                <a:solidFill>
                  <a:srgbClr val="F6B26B"/>
                </a:solidFill>
              </a:defRPr>
            </a:lvl1pPr>
            <a:lvl2pPr lvl="1" algn="ctr" rtl="0">
              <a:spcBef>
                <a:spcPts val="0"/>
              </a:spcBef>
              <a:spcAft>
                <a:spcPts val="0"/>
              </a:spcAft>
              <a:buClr>
                <a:srgbClr val="FFC39F"/>
              </a:buClr>
              <a:buSzPts val="6000"/>
              <a:buNone/>
              <a:defRPr sz="6000">
                <a:solidFill>
                  <a:srgbClr val="FFC39F"/>
                </a:solidFill>
              </a:defRPr>
            </a:lvl2pPr>
            <a:lvl3pPr lvl="2" algn="ctr" rtl="0">
              <a:spcBef>
                <a:spcPts val="0"/>
              </a:spcBef>
              <a:spcAft>
                <a:spcPts val="0"/>
              </a:spcAft>
              <a:buClr>
                <a:srgbClr val="FFC39F"/>
              </a:buClr>
              <a:buSzPts val="6000"/>
              <a:buNone/>
              <a:defRPr sz="6000">
                <a:solidFill>
                  <a:srgbClr val="FFC39F"/>
                </a:solidFill>
              </a:defRPr>
            </a:lvl3pPr>
            <a:lvl4pPr lvl="3" algn="ctr" rtl="0">
              <a:spcBef>
                <a:spcPts val="0"/>
              </a:spcBef>
              <a:spcAft>
                <a:spcPts val="0"/>
              </a:spcAft>
              <a:buClr>
                <a:srgbClr val="FFC39F"/>
              </a:buClr>
              <a:buSzPts val="6000"/>
              <a:buNone/>
              <a:defRPr sz="6000">
                <a:solidFill>
                  <a:srgbClr val="FFC39F"/>
                </a:solidFill>
              </a:defRPr>
            </a:lvl4pPr>
            <a:lvl5pPr lvl="4" algn="ctr" rtl="0">
              <a:spcBef>
                <a:spcPts val="0"/>
              </a:spcBef>
              <a:spcAft>
                <a:spcPts val="0"/>
              </a:spcAft>
              <a:buClr>
                <a:srgbClr val="FFC39F"/>
              </a:buClr>
              <a:buSzPts val="6000"/>
              <a:buNone/>
              <a:defRPr sz="6000">
                <a:solidFill>
                  <a:srgbClr val="FFC39F"/>
                </a:solidFill>
              </a:defRPr>
            </a:lvl5pPr>
            <a:lvl6pPr lvl="5" algn="ctr" rtl="0">
              <a:spcBef>
                <a:spcPts val="0"/>
              </a:spcBef>
              <a:spcAft>
                <a:spcPts val="0"/>
              </a:spcAft>
              <a:buClr>
                <a:srgbClr val="FFC39F"/>
              </a:buClr>
              <a:buSzPts val="6000"/>
              <a:buNone/>
              <a:defRPr sz="6000">
                <a:solidFill>
                  <a:srgbClr val="FFC39F"/>
                </a:solidFill>
              </a:defRPr>
            </a:lvl6pPr>
            <a:lvl7pPr lvl="6" algn="ctr" rtl="0">
              <a:spcBef>
                <a:spcPts val="0"/>
              </a:spcBef>
              <a:spcAft>
                <a:spcPts val="0"/>
              </a:spcAft>
              <a:buClr>
                <a:srgbClr val="FFC39F"/>
              </a:buClr>
              <a:buSzPts val="6000"/>
              <a:buNone/>
              <a:defRPr sz="6000">
                <a:solidFill>
                  <a:srgbClr val="FFC39F"/>
                </a:solidFill>
              </a:defRPr>
            </a:lvl7pPr>
            <a:lvl8pPr lvl="7" algn="ctr" rtl="0">
              <a:spcBef>
                <a:spcPts val="0"/>
              </a:spcBef>
              <a:spcAft>
                <a:spcPts val="0"/>
              </a:spcAft>
              <a:buClr>
                <a:srgbClr val="FFC39F"/>
              </a:buClr>
              <a:buSzPts val="6000"/>
              <a:buNone/>
              <a:defRPr sz="6000">
                <a:solidFill>
                  <a:srgbClr val="FFC39F"/>
                </a:solidFill>
              </a:defRPr>
            </a:lvl8pPr>
            <a:lvl9pPr lvl="8" algn="ctr" rtl="0">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mp; TEXT ">
  <p:cSld name="CUSTOM_5_1_1_1">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subTitle" idx="1"/>
          </p:nvPr>
        </p:nvSpPr>
        <p:spPr>
          <a:xfrm>
            <a:off x="2827350" y="1638000"/>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9" name="Google Shape;79;p16"/>
          <p:cNvSpPr txBox="1">
            <a:spLocks noGrp="1"/>
          </p:cNvSpPr>
          <p:nvPr>
            <p:ph type="subTitle" idx="2"/>
          </p:nvPr>
        </p:nvSpPr>
        <p:spPr>
          <a:xfrm>
            <a:off x="2827350" y="2833794"/>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0" name="Google Shape;80;p16"/>
          <p:cNvSpPr txBox="1">
            <a:spLocks noGrp="1"/>
          </p:cNvSpPr>
          <p:nvPr>
            <p:ph type="subTitle" idx="3"/>
          </p:nvPr>
        </p:nvSpPr>
        <p:spPr>
          <a:xfrm>
            <a:off x="2827350" y="4045475"/>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1" name="Google Shape;81;p16"/>
          <p:cNvSpPr txBox="1">
            <a:spLocks noGrp="1"/>
          </p:cNvSpPr>
          <p:nvPr>
            <p:ph type="title" hasCustomPrompt="1"/>
          </p:nvPr>
        </p:nvSpPr>
        <p:spPr>
          <a:xfrm>
            <a:off x="2827350" y="940200"/>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2" name="Google Shape;82;p16"/>
          <p:cNvSpPr txBox="1">
            <a:spLocks noGrp="1"/>
          </p:cNvSpPr>
          <p:nvPr>
            <p:ph type="title" idx="4" hasCustomPrompt="1"/>
          </p:nvPr>
        </p:nvSpPr>
        <p:spPr>
          <a:xfrm>
            <a:off x="2827350" y="2151873"/>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3" name="Google Shape;83;p16"/>
          <p:cNvSpPr txBox="1">
            <a:spLocks noGrp="1"/>
          </p:cNvSpPr>
          <p:nvPr>
            <p:ph type="title" idx="5" hasCustomPrompt="1"/>
          </p:nvPr>
        </p:nvSpPr>
        <p:spPr>
          <a:xfrm>
            <a:off x="2827350" y="3347674"/>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p:cSld name="Two Content_1_1">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67881"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dk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86" name="Google Shape;86;p17"/>
          <p:cNvSpPr txBox="1">
            <a:spLocks noGrp="1"/>
          </p:cNvSpPr>
          <p:nvPr>
            <p:ph type="subTitle" idx="1"/>
          </p:nvPr>
        </p:nvSpPr>
        <p:spPr>
          <a:xfrm>
            <a:off x="758031"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87" name="Google Shape;87;p17"/>
          <p:cNvSpPr txBox="1">
            <a:spLocks noGrp="1"/>
          </p:cNvSpPr>
          <p:nvPr>
            <p:ph type="title" idx="2"/>
          </p:nvPr>
        </p:nvSpPr>
        <p:spPr>
          <a:xfrm>
            <a:off x="6336894"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1"/>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88" name="Google Shape;88;p17"/>
          <p:cNvSpPr txBox="1">
            <a:spLocks noGrp="1"/>
          </p:cNvSpPr>
          <p:nvPr>
            <p:ph type="subTitle" idx="3"/>
          </p:nvPr>
        </p:nvSpPr>
        <p:spPr>
          <a:xfrm>
            <a:off x="6127044"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89" name="Google Shape;89;p17"/>
          <p:cNvSpPr txBox="1">
            <a:spLocks noGrp="1"/>
          </p:cNvSpPr>
          <p:nvPr>
            <p:ph type="title" idx="4"/>
          </p:nvPr>
        </p:nvSpPr>
        <p:spPr>
          <a:xfrm>
            <a:off x="3651737"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3"/>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0" name="Google Shape;90;p17"/>
          <p:cNvSpPr txBox="1">
            <a:spLocks noGrp="1"/>
          </p:cNvSpPr>
          <p:nvPr>
            <p:ph type="subTitle" idx="5"/>
          </p:nvPr>
        </p:nvSpPr>
        <p:spPr>
          <a:xfrm>
            <a:off x="3441887"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1" name="Google Shape;91;p17"/>
          <p:cNvSpPr txBox="1">
            <a:spLocks noGrp="1"/>
          </p:cNvSpPr>
          <p:nvPr>
            <p:ph type="title" idx="6"/>
          </p:nvPr>
        </p:nvSpPr>
        <p:spPr>
          <a:xfrm>
            <a:off x="3651737"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lt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2" name="Google Shape;92;p17"/>
          <p:cNvSpPr txBox="1">
            <a:spLocks noGrp="1"/>
          </p:cNvSpPr>
          <p:nvPr>
            <p:ph type="subTitle" idx="7"/>
          </p:nvPr>
        </p:nvSpPr>
        <p:spPr>
          <a:xfrm>
            <a:off x="3441887"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3" name="Google Shape;93;p17"/>
          <p:cNvSpPr txBox="1">
            <a:spLocks noGrp="1"/>
          </p:cNvSpPr>
          <p:nvPr>
            <p:ph type="title" idx="8"/>
          </p:nvPr>
        </p:nvSpPr>
        <p:spPr>
          <a:xfrm>
            <a:off x="967881"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4" name="Google Shape;94;p17"/>
          <p:cNvSpPr txBox="1">
            <a:spLocks noGrp="1"/>
          </p:cNvSpPr>
          <p:nvPr>
            <p:ph type="subTitle" idx="9"/>
          </p:nvPr>
        </p:nvSpPr>
        <p:spPr>
          <a:xfrm>
            <a:off x="758031"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5" name="Google Shape;95;p17"/>
          <p:cNvSpPr txBox="1">
            <a:spLocks noGrp="1"/>
          </p:cNvSpPr>
          <p:nvPr>
            <p:ph type="title" idx="13"/>
          </p:nvPr>
        </p:nvSpPr>
        <p:spPr>
          <a:xfrm>
            <a:off x="6336894"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4"/>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6" name="Google Shape;96;p17"/>
          <p:cNvSpPr txBox="1">
            <a:spLocks noGrp="1"/>
          </p:cNvSpPr>
          <p:nvPr>
            <p:ph type="subTitle" idx="14"/>
          </p:nvPr>
        </p:nvSpPr>
        <p:spPr>
          <a:xfrm>
            <a:off x="6127044"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7" name="Google Shape;97;p17"/>
          <p:cNvSpPr txBox="1">
            <a:spLocks noGrp="1"/>
          </p:cNvSpPr>
          <p:nvPr>
            <p:ph type="title" idx="15"/>
          </p:nvPr>
        </p:nvSpPr>
        <p:spPr>
          <a:xfrm>
            <a:off x="1739850" y="6575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TEXT 4">
  <p:cSld name="CUSTOM_11_2">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140013"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00" name="Google Shape;100;p18"/>
          <p:cNvSpPr txBox="1">
            <a:spLocks noGrp="1"/>
          </p:cNvSpPr>
          <p:nvPr>
            <p:ph type="subTitle" idx="1"/>
          </p:nvPr>
        </p:nvSpPr>
        <p:spPr>
          <a:xfrm>
            <a:off x="1140013"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TEXT 5">
  <p:cSld name="CUSTOM_11_1">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784171" y="1838000"/>
            <a:ext cx="106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3F3F3"/>
              </a:buClr>
              <a:buSzPts val="2200"/>
              <a:buNone/>
              <a:defRPr sz="2200" i="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a:endParaRPr/>
          </a:p>
        </p:txBody>
      </p:sp>
      <p:sp>
        <p:nvSpPr>
          <p:cNvPr id="103" name="Google Shape;103;p19"/>
          <p:cNvSpPr txBox="1">
            <a:spLocks noGrp="1"/>
          </p:cNvSpPr>
          <p:nvPr>
            <p:ph type="subTitle" idx="1"/>
          </p:nvPr>
        </p:nvSpPr>
        <p:spPr>
          <a:xfrm>
            <a:off x="2274138"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TEXT 6">
  <p:cSld name="CUSTOM_10">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5560074" y="1838000"/>
            <a:ext cx="926100" cy="70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200" i="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a:endParaRPr/>
          </a:p>
        </p:txBody>
      </p:sp>
      <p:sp>
        <p:nvSpPr>
          <p:cNvPr id="106" name="Google Shape;106;p20"/>
          <p:cNvSpPr txBox="1">
            <a:spLocks noGrp="1"/>
          </p:cNvSpPr>
          <p:nvPr>
            <p:ph type="subTitle" idx="1"/>
          </p:nvPr>
        </p:nvSpPr>
        <p:spPr>
          <a:xfrm>
            <a:off x="5560063" y="2731762"/>
            <a:ext cx="1572600" cy="7461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TEXT">
  <p:cSld name="CUSTOM_6_1_2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ubTitle" idx="1"/>
          </p:nvPr>
        </p:nvSpPr>
        <p:spPr>
          <a:xfrm>
            <a:off x="902400" y="1079600"/>
            <a:ext cx="7353900" cy="3628800"/>
          </a:xfrm>
          <a:prstGeom prst="rect">
            <a:avLst/>
          </a:prstGeom>
        </p:spPr>
        <p:txBody>
          <a:bodyPr spcFirstLastPara="1" wrap="square" lIns="0" tIns="0" rIns="0" bIns="0" anchor="ctr" anchorCtr="0">
            <a:noAutofit/>
          </a:bodyPr>
          <a:lstStyle>
            <a:lvl1pPr lvl="0" rtl="0">
              <a:spcBef>
                <a:spcPts val="300"/>
              </a:spcBef>
              <a:spcAft>
                <a:spcPts val="0"/>
              </a:spcAft>
              <a:buNone/>
              <a:defRPr/>
            </a:lvl1pPr>
            <a:lvl2pPr lvl="1" rtl="0">
              <a:spcBef>
                <a:spcPts val="300"/>
              </a:spcBef>
              <a:spcAft>
                <a:spcPts val="0"/>
              </a:spcAft>
              <a:buNone/>
              <a:defRPr/>
            </a:lvl2pPr>
            <a:lvl3pPr lvl="2" rtl="0">
              <a:spcBef>
                <a:spcPts val="300"/>
              </a:spcBef>
              <a:spcAft>
                <a:spcPts val="0"/>
              </a:spcAft>
              <a:buNone/>
              <a:defRPr/>
            </a:lvl3pPr>
            <a:lvl4pPr lvl="3" rtl="0">
              <a:spcBef>
                <a:spcPts val="300"/>
              </a:spcBef>
              <a:spcAft>
                <a:spcPts val="0"/>
              </a:spcAft>
              <a:buNone/>
              <a:defRPr/>
            </a:lvl4pPr>
            <a:lvl5pPr lvl="4" rtl="0">
              <a:spcBef>
                <a:spcPts val="300"/>
              </a:spcBef>
              <a:spcAft>
                <a:spcPts val="0"/>
              </a:spcAft>
              <a:buNone/>
              <a:defRPr/>
            </a:lvl5pPr>
            <a:lvl6pPr lvl="5" rtl="0">
              <a:spcBef>
                <a:spcPts val="300"/>
              </a:spcBef>
              <a:spcAft>
                <a:spcPts val="0"/>
              </a:spcAft>
              <a:buNone/>
              <a:defRPr/>
            </a:lvl6pPr>
            <a:lvl7pPr lvl="6" rtl="0">
              <a:spcBef>
                <a:spcPts val="300"/>
              </a:spcBef>
              <a:spcAft>
                <a:spcPts val="0"/>
              </a:spcAft>
              <a:buNone/>
              <a:defRPr/>
            </a:lvl7pPr>
            <a:lvl8pPr lvl="7" rtl="0">
              <a:spcBef>
                <a:spcPts val="300"/>
              </a:spcBef>
              <a:spcAft>
                <a:spcPts val="0"/>
              </a:spcAft>
              <a:buNone/>
              <a:defRPr/>
            </a:lvl8pPr>
            <a:lvl9pPr lvl="8" rtl="0">
              <a:spcBef>
                <a:spcPts val="300"/>
              </a:spcBef>
              <a:spcAft>
                <a:spcPts val="0"/>
              </a:spcAft>
              <a:buNone/>
              <a:defRPr/>
            </a:lvl9pPr>
          </a:lstStyle>
          <a:p>
            <a:endParaRPr/>
          </a:p>
        </p:txBody>
      </p:sp>
      <p:sp>
        <p:nvSpPr>
          <p:cNvPr id="16" name="Google Shape;16;p3"/>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OBJECT_2">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flipH="1">
            <a:off x="2714350" y="1535100"/>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rgbClr val="F9CB9C"/>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endParaRPr/>
          </a:p>
        </p:txBody>
      </p:sp>
      <p:sp>
        <p:nvSpPr>
          <p:cNvPr id="109" name="Google Shape;109;p21"/>
          <p:cNvSpPr txBox="1">
            <a:spLocks noGrp="1"/>
          </p:cNvSpPr>
          <p:nvPr>
            <p:ph type="subTitle" idx="1"/>
          </p:nvPr>
        </p:nvSpPr>
        <p:spPr>
          <a:xfrm flipH="1">
            <a:off x="2597100" y="2753700"/>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10" name="Google Shape;110;p21"/>
          <p:cNvSpPr txBox="1"/>
          <p:nvPr/>
        </p:nvSpPr>
        <p:spPr>
          <a:xfrm>
            <a:off x="1360050" y="3845025"/>
            <a:ext cx="6423900" cy="8547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s" sz="900">
                <a:solidFill>
                  <a:srgbClr val="FFFFFF"/>
                </a:solidFill>
                <a:latin typeface="Barlow Semi Condensed Light"/>
                <a:ea typeface="Barlow Semi Condensed Light"/>
                <a:cs typeface="Barlow Semi Condensed Light"/>
                <a:sym typeface="Barlow Semi Condensed Light"/>
              </a:rPr>
              <a:t>CREDITS: This presentation template was created by </a:t>
            </a:r>
            <a:r>
              <a:rPr lang="es" sz="900" b="1">
                <a:solidFill>
                  <a:srgbClr val="FFFFFF"/>
                </a:solidFill>
                <a:uFill>
                  <a:noFill/>
                </a:uFill>
                <a:latin typeface="Barlow Semi Condensed"/>
                <a:ea typeface="Barlow Semi Condensed"/>
                <a:cs typeface="Barlow Semi Condensed"/>
                <a:sym typeface="Barlow Semi Condensed"/>
                <a:hlinkClick r:id="rId3"/>
              </a:rPr>
              <a:t>Slidesgo</a:t>
            </a:r>
            <a:r>
              <a:rPr lang="es" sz="900">
                <a:solidFill>
                  <a:srgbClr val="FFFFFF"/>
                </a:solidFill>
                <a:latin typeface="Barlow Semi Condensed Light"/>
                <a:ea typeface="Barlow Semi Condensed Light"/>
                <a:cs typeface="Barlow Semi Condensed Light"/>
                <a:sym typeface="Barlow Semi Condensed Light"/>
              </a:rPr>
              <a:t>, including icons by </a:t>
            </a:r>
            <a:r>
              <a:rPr lang="es" sz="900" b="1">
                <a:solidFill>
                  <a:srgbClr val="FFFFFF"/>
                </a:solidFill>
                <a:uFill>
                  <a:noFill/>
                </a:uFill>
                <a:latin typeface="Barlow Semi Condensed"/>
                <a:ea typeface="Barlow Semi Condensed"/>
                <a:cs typeface="Barlow Semi Condensed"/>
                <a:sym typeface="Barlow Semi Condensed"/>
                <a:hlinkClick r:id="rId4"/>
              </a:rPr>
              <a:t>Flaticon</a:t>
            </a:r>
            <a:r>
              <a:rPr lang="es" sz="900">
                <a:solidFill>
                  <a:srgbClr val="FFFFFF"/>
                </a:solidFill>
                <a:latin typeface="Barlow Semi Condensed Light"/>
                <a:ea typeface="Barlow Semi Condensed Light"/>
                <a:cs typeface="Barlow Semi Condensed Light"/>
                <a:sym typeface="Barlow Semi Condensed Light"/>
              </a:rPr>
              <a:t>, and infographics &amp; images by </a:t>
            </a:r>
            <a:r>
              <a:rPr lang="es" sz="900">
                <a:solidFill>
                  <a:srgbClr val="FFFFFF"/>
                </a:solidFill>
                <a:uFill>
                  <a:noFill/>
                </a:uFill>
                <a:latin typeface="Barlow Semi Condensed Light"/>
                <a:ea typeface="Barlow Semi Condensed Light"/>
                <a:cs typeface="Barlow Semi Condensed Light"/>
                <a:sym typeface="Barlow Semi Condensed Light"/>
                <a:hlinkClick r:id="rId5"/>
              </a:rPr>
              <a:t>Freepik</a:t>
            </a:r>
            <a:r>
              <a:rPr lang="es" sz="900">
                <a:solidFill>
                  <a:srgbClr val="FFFFFF"/>
                </a:solidFill>
                <a:latin typeface="Barlow Semi Condensed Light"/>
                <a:ea typeface="Barlow Semi Condensed Light"/>
                <a:cs typeface="Barlow Semi Condensed Light"/>
                <a:sym typeface="Barlow Semi Condensed Light"/>
              </a:rPr>
              <a:t>. </a:t>
            </a:r>
            <a:endParaRPr sz="900">
              <a:solidFill>
                <a:srgbClr val="FFFFFF"/>
              </a:solidFill>
              <a:latin typeface="Barlow Semi Condensed Light"/>
              <a:ea typeface="Barlow Semi Condensed Light"/>
              <a:cs typeface="Barlow Semi Condensed Light"/>
              <a:sym typeface="Barlow Semi Condensed Light"/>
            </a:endParaRPr>
          </a:p>
          <a:p>
            <a:pPr marL="0" lvl="0" indent="0" algn="ctr" rtl="0">
              <a:spcBef>
                <a:spcPts val="300"/>
              </a:spcBef>
              <a:spcAft>
                <a:spcPts val="0"/>
              </a:spcAft>
              <a:buNone/>
            </a:pPr>
            <a:r>
              <a:rPr lang="es" sz="900">
                <a:solidFill>
                  <a:srgbClr val="FFFFFF"/>
                </a:solidFill>
                <a:latin typeface="Barlow Semi Condensed Light"/>
                <a:ea typeface="Barlow Semi Condensed Light"/>
                <a:cs typeface="Barlow Semi Condensed Light"/>
                <a:sym typeface="Barlow Semi Condensed Light"/>
              </a:rPr>
              <a:t>Please keep this slide for attribution.</a:t>
            </a:r>
            <a:endParaRPr sz="9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
  <p:cSld name="CUSTOM_12">
    <p:bg>
      <p:bgPr>
        <a:blipFill>
          <a:blip r:embed="rId2">
            <a:alphaModFix/>
          </a:blip>
          <a:stretch>
            <a:fillRect/>
          </a:stretch>
        </a:blip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TITTLE OPENING" type="title">
  <p:cSld name="TITLE">
    <p:spTree>
      <p:nvGrpSpPr>
        <p:cNvPr id="1" name="Shape 113"/>
        <p:cNvGrpSpPr/>
        <p:nvPr/>
      </p:nvGrpSpPr>
      <p:grpSpPr>
        <a:xfrm>
          <a:off x="0" y="0"/>
          <a:ext cx="0" cy="0"/>
          <a:chOff x="0" y="0"/>
          <a:chExt cx="0" cy="0"/>
        </a:xfrm>
      </p:grpSpPr>
      <p:sp>
        <p:nvSpPr>
          <p:cNvPr id="114" name="Google Shape;114;p24"/>
          <p:cNvSpPr/>
          <p:nvPr/>
        </p:nvSpPr>
        <p:spPr>
          <a:xfrm>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5" name="Google Shape;115;p24"/>
          <p:cNvSpPr txBox="1">
            <a:spLocks noGrp="1"/>
          </p:cNvSpPr>
          <p:nvPr>
            <p:ph type="ctrTitle"/>
          </p:nvPr>
        </p:nvSpPr>
        <p:spPr>
          <a:xfrm>
            <a:off x="391150" y="1897688"/>
            <a:ext cx="8342700" cy="1420200"/>
          </a:xfrm>
          <a:prstGeom prst="rect">
            <a:avLst/>
          </a:prstGeom>
        </p:spPr>
        <p:txBody>
          <a:bodyPr spcFirstLastPara="1" wrap="square" lIns="0" tIns="0" rIns="0" bIns="0"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 name="Google Shape;116;p24"/>
          <p:cNvSpPr txBox="1">
            <a:spLocks noGrp="1"/>
          </p:cNvSpPr>
          <p:nvPr>
            <p:ph type="subTitle" idx="1"/>
          </p:nvPr>
        </p:nvSpPr>
        <p:spPr>
          <a:xfrm>
            <a:off x="-33325" y="3248888"/>
            <a:ext cx="9191700" cy="274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7" name="Google Shape;117;p24"/>
          <p:cNvSpPr/>
          <p:nvPr/>
        </p:nvSpPr>
        <p:spPr>
          <a:xfrm>
            <a:off x="525550" y="2593875"/>
            <a:ext cx="650" cy="625"/>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t>‹#›</a:t>
            </a:fld>
            <a:endParaRPr/>
          </a:p>
        </p:txBody>
      </p:sp>
      <p:sp>
        <p:nvSpPr>
          <p:cNvPr id="119" name="Google Shape;119;p24"/>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FFC002"/>
              </a:gs>
              <a:gs pos="100000">
                <a:srgbClr val="795B04"/>
              </a:gs>
            </a:gsLst>
            <a:path path="circle">
              <a:fillToRect l="50000" t="50000" r="50000" b="50000"/>
            </a:path>
            <a:tileRect/>
          </a:gradFill>
          <a:ln>
            <a:noFill/>
          </a:ln>
        </p:spPr>
        <p:txBody>
          <a:bodyPr spcFirstLastPara="1" wrap="square" lIns="48200" tIns="48200" rIns="48200" bIns="48200" anchor="ctr" anchorCtr="0">
            <a:noAutofit/>
          </a:bodyPr>
          <a:lstStyle/>
          <a:p>
            <a:pPr marL="0" marR="0" lvl="0" indent="0" algn="l" rtl="0">
              <a:lnSpc>
                <a:spcPct val="100000"/>
              </a:lnSpc>
              <a:spcBef>
                <a:spcPts val="0"/>
              </a:spcBef>
              <a:spcAft>
                <a:spcPts val="0"/>
              </a:spcAft>
              <a:buNone/>
            </a:pPr>
            <a:endParaRPr/>
          </a:p>
        </p:txBody>
      </p:sp>
      <p:sp>
        <p:nvSpPr>
          <p:cNvPr id="120" name="Google Shape;120;p24"/>
          <p:cNvSpPr/>
          <p:nvPr/>
        </p:nvSpPr>
        <p:spPr>
          <a:xfrm>
            <a:off x="5247279" y="2339798"/>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FFC002"/>
              </a:gs>
              <a:gs pos="100000">
                <a:srgbClr val="795B04"/>
              </a:gs>
            </a:gsLst>
            <a:path path="circle">
              <a:fillToRect l="50000" t="50000" r="50000" b="50000"/>
            </a:path>
            <a:tileRect/>
          </a:gradFill>
          <a:ln>
            <a:noFill/>
          </a:ln>
        </p:spPr>
        <p:txBody>
          <a:bodyPr spcFirstLastPara="1" wrap="square" lIns="48200" tIns="48200" rIns="48200" bIns="48200"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497">
          <p15:clr>
            <a:srgbClr val="F9AD4C"/>
          </p15:clr>
        </p15:guide>
        <p15:guide id="2" pos="2874">
          <p15:clr>
            <a:srgbClr val="F9AD4C"/>
          </p15:clr>
        </p15:guide>
        <p15:guide id="3" orient="horz" pos="1957">
          <p15:clr>
            <a:srgbClr val="F9AD4C"/>
          </p15:clr>
        </p15:guide>
        <p15:guide id="4" orient="horz" pos="2219">
          <p15:clr>
            <a:srgbClr val="F9AD4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TEXT">
  <p:cSld name="CAPTION_ONLY">
    <p:spTree>
      <p:nvGrpSpPr>
        <p:cNvPr id="1" name="Shape 121"/>
        <p:cNvGrpSpPr/>
        <p:nvPr/>
      </p:nvGrpSpPr>
      <p:grpSpPr>
        <a:xfrm>
          <a:off x="0" y="0"/>
          <a:ext cx="0" cy="0"/>
          <a:chOff x="0" y="0"/>
          <a:chExt cx="0" cy="0"/>
        </a:xfrm>
      </p:grpSpPr>
      <p:grpSp>
        <p:nvGrpSpPr>
          <p:cNvPr id="122" name="Google Shape;122;p25"/>
          <p:cNvGrpSpPr/>
          <p:nvPr/>
        </p:nvGrpSpPr>
        <p:grpSpPr>
          <a:xfrm flipH="1">
            <a:off x="273" y="24104"/>
            <a:ext cx="9191800" cy="5125321"/>
            <a:chOff x="5820575" y="792900"/>
            <a:chExt cx="1357625" cy="786925"/>
          </a:xfrm>
        </p:grpSpPr>
        <p:sp>
          <p:nvSpPr>
            <p:cNvPr id="123" name="Google Shape;123;p25"/>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25"/>
          <p:cNvGrpSpPr/>
          <p:nvPr/>
        </p:nvGrpSpPr>
        <p:grpSpPr>
          <a:xfrm flipH="1">
            <a:off x="-33170" y="24104"/>
            <a:ext cx="9191800" cy="5125321"/>
            <a:chOff x="5820575" y="792900"/>
            <a:chExt cx="1357625" cy="786925"/>
          </a:xfrm>
        </p:grpSpPr>
        <p:sp>
          <p:nvSpPr>
            <p:cNvPr id="128" name="Google Shape;128;p25"/>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5"/>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25"/>
          <p:cNvSpPr/>
          <p:nvPr/>
        </p:nvSpPr>
        <p:spPr>
          <a:xfrm flipH="1">
            <a:off x="-53461" y="-14175"/>
            <a:ext cx="9265825" cy="5165293"/>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5"/>
          <p:cNvGrpSpPr/>
          <p:nvPr/>
        </p:nvGrpSpPr>
        <p:grpSpPr>
          <a:xfrm>
            <a:off x="-169207" y="650594"/>
            <a:ext cx="9329870" cy="4343304"/>
            <a:chOff x="1415075" y="3850050"/>
            <a:chExt cx="1195325" cy="500900"/>
          </a:xfrm>
        </p:grpSpPr>
        <p:sp>
          <p:nvSpPr>
            <p:cNvPr id="134" name="Google Shape;134;p25"/>
            <p:cNvSpPr/>
            <p:nvPr/>
          </p:nvSpPr>
          <p:spPr>
            <a:xfrm>
              <a:off x="2602375" y="3931750"/>
              <a:ext cx="5350" cy="5375"/>
            </a:xfrm>
            <a:custGeom>
              <a:avLst/>
              <a:gdLst/>
              <a:ahLst/>
              <a:cxnLst/>
              <a:rect l="l" t="t" r="r" b="b"/>
              <a:pathLst>
                <a:path w="214" h="215" extrusionOk="0">
                  <a:moveTo>
                    <a:pt x="107" y="1"/>
                  </a:moveTo>
                  <a:cubicBezTo>
                    <a:pt x="46" y="1"/>
                    <a:pt x="1" y="46"/>
                    <a:pt x="1" y="107"/>
                  </a:cubicBezTo>
                  <a:cubicBezTo>
                    <a:pt x="1" y="169"/>
                    <a:pt x="46" y="214"/>
                    <a:pt x="107" y="214"/>
                  </a:cubicBezTo>
                  <a:cubicBezTo>
                    <a:pt x="169" y="214"/>
                    <a:pt x="214" y="165"/>
                    <a:pt x="214" y="107"/>
                  </a:cubicBezTo>
                  <a:cubicBezTo>
                    <a:pt x="214" y="54"/>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p:nvPr/>
          </p:nvSpPr>
          <p:spPr>
            <a:xfrm>
              <a:off x="2557075" y="3976875"/>
              <a:ext cx="5450" cy="5350"/>
            </a:xfrm>
            <a:custGeom>
              <a:avLst/>
              <a:gdLst/>
              <a:ahLst/>
              <a:cxnLst/>
              <a:rect l="l" t="t" r="r" b="b"/>
              <a:pathLst>
                <a:path w="218" h="214" extrusionOk="0">
                  <a:moveTo>
                    <a:pt x="111" y="0"/>
                  </a:moveTo>
                  <a:cubicBezTo>
                    <a:pt x="49" y="0"/>
                    <a:pt x="0" y="49"/>
                    <a:pt x="0" y="107"/>
                  </a:cubicBezTo>
                  <a:cubicBezTo>
                    <a:pt x="0" y="168"/>
                    <a:pt x="49" y="213"/>
                    <a:pt x="111" y="213"/>
                  </a:cubicBezTo>
                  <a:cubicBezTo>
                    <a:pt x="168" y="213"/>
                    <a:pt x="218" y="168"/>
                    <a:pt x="218" y="107"/>
                  </a:cubicBezTo>
                  <a:cubicBezTo>
                    <a:pt x="218" y="49"/>
                    <a:pt x="168" y="0"/>
                    <a:pt x="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p:nvPr/>
          </p:nvSpPr>
          <p:spPr>
            <a:xfrm>
              <a:off x="2528875" y="3906225"/>
              <a:ext cx="6700" cy="6700"/>
            </a:xfrm>
            <a:custGeom>
              <a:avLst/>
              <a:gdLst/>
              <a:ahLst/>
              <a:cxnLst/>
              <a:rect l="l" t="t" r="r" b="b"/>
              <a:pathLst>
                <a:path w="268" h="268" extrusionOk="0">
                  <a:moveTo>
                    <a:pt x="136" y="1"/>
                  </a:moveTo>
                  <a:cubicBezTo>
                    <a:pt x="62" y="1"/>
                    <a:pt x="1" y="62"/>
                    <a:pt x="1" y="136"/>
                  </a:cubicBezTo>
                  <a:cubicBezTo>
                    <a:pt x="1" y="210"/>
                    <a:pt x="62" y="267"/>
                    <a:pt x="136" y="267"/>
                  </a:cubicBezTo>
                  <a:cubicBezTo>
                    <a:pt x="210" y="267"/>
                    <a:pt x="267" y="210"/>
                    <a:pt x="267" y="136"/>
                  </a:cubicBezTo>
                  <a:cubicBezTo>
                    <a:pt x="267" y="62"/>
                    <a:pt x="210"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5"/>
            <p:cNvSpPr/>
            <p:nvPr/>
          </p:nvSpPr>
          <p:spPr>
            <a:xfrm>
              <a:off x="2512275" y="3956775"/>
              <a:ext cx="1550" cy="1550"/>
            </a:xfrm>
            <a:custGeom>
              <a:avLst/>
              <a:gdLst/>
              <a:ahLst/>
              <a:cxnLst/>
              <a:rect l="l" t="t" r="r" b="b"/>
              <a:pathLst>
                <a:path w="62" h="62" extrusionOk="0">
                  <a:moveTo>
                    <a:pt x="29" y="0"/>
                  </a:moveTo>
                  <a:cubicBezTo>
                    <a:pt x="17" y="0"/>
                    <a:pt x="0" y="13"/>
                    <a:pt x="0" y="29"/>
                  </a:cubicBezTo>
                  <a:cubicBezTo>
                    <a:pt x="0" y="45"/>
                    <a:pt x="17" y="62"/>
                    <a:pt x="29" y="62"/>
                  </a:cubicBezTo>
                  <a:cubicBezTo>
                    <a:pt x="45" y="62"/>
                    <a:pt x="62" y="45"/>
                    <a:pt x="62" y="29"/>
                  </a:cubicBezTo>
                  <a:cubicBezTo>
                    <a:pt x="62" y="17"/>
                    <a:pt x="45" y="0"/>
                    <a:pt x="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5"/>
            <p:cNvSpPr/>
            <p:nvPr/>
          </p:nvSpPr>
          <p:spPr>
            <a:xfrm>
              <a:off x="2432825" y="3953400"/>
              <a:ext cx="6675" cy="6675"/>
            </a:xfrm>
            <a:custGeom>
              <a:avLst/>
              <a:gdLst/>
              <a:ahLst/>
              <a:cxnLst/>
              <a:rect l="l" t="t" r="r" b="b"/>
              <a:pathLst>
                <a:path w="267" h="267" extrusionOk="0">
                  <a:moveTo>
                    <a:pt x="132" y="0"/>
                  </a:moveTo>
                  <a:cubicBezTo>
                    <a:pt x="62" y="0"/>
                    <a:pt x="0" y="62"/>
                    <a:pt x="0" y="135"/>
                  </a:cubicBezTo>
                  <a:cubicBezTo>
                    <a:pt x="0" y="205"/>
                    <a:pt x="62" y="267"/>
                    <a:pt x="132" y="267"/>
                  </a:cubicBezTo>
                  <a:cubicBezTo>
                    <a:pt x="205" y="267"/>
                    <a:pt x="267" y="205"/>
                    <a:pt x="267" y="135"/>
                  </a:cubicBezTo>
                  <a:cubicBezTo>
                    <a:pt x="267" y="62"/>
                    <a:pt x="210" y="0"/>
                    <a:pt x="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p:nvPr/>
          </p:nvSpPr>
          <p:spPr>
            <a:xfrm>
              <a:off x="2365575" y="3988650"/>
              <a:ext cx="2075" cy="2075"/>
            </a:xfrm>
            <a:custGeom>
              <a:avLst/>
              <a:gdLst/>
              <a:ahLst/>
              <a:cxnLst/>
              <a:rect l="l" t="t" r="r" b="b"/>
              <a:pathLst>
                <a:path w="83" h="83" extrusionOk="0">
                  <a:moveTo>
                    <a:pt x="41" y="1"/>
                  </a:moveTo>
                  <a:cubicBezTo>
                    <a:pt x="21" y="1"/>
                    <a:pt x="0" y="21"/>
                    <a:pt x="0" y="42"/>
                  </a:cubicBezTo>
                  <a:cubicBezTo>
                    <a:pt x="0" y="62"/>
                    <a:pt x="21" y="83"/>
                    <a:pt x="41" y="83"/>
                  </a:cubicBezTo>
                  <a:cubicBezTo>
                    <a:pt x="62" y="83"/>
                    <a:pt x="82" y="62"/>
                    <a:pt x="82" y="42"/>
                  </a:cubicBezTo>
                  <a:cubicBezTo>
                    <a:pt x="82" y="17"/>
                    <a:pt x="66" y="1"/>
                    <a:pt x="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2478025" y="4010700"/>
              <a:ext cx="4650" cy="4625"/>
            </a:xfrm>
            <a:custGeom>
              <a:avLst/>
              <a:gdLst/>
              <a:ahLst/>
              <a:cxnLst/>
              <a:rect l="l" t="t" r="r" b="b"/>
              <a:pathLst>
                <a:path w="186" h="185" extrusionOk="0">
                  <a:moveTo>
                    <a:pt x="95" y="0"/>
                  </a:moveTo>
                  <a:cubicBezTo>
                    <a:pt x="42" y="0"/>
                    <a:pt x="1" y="41"/>
                    <a:pt x="1" y="95"/>
                  </a:cubicBezTo>
                  <a:cubicBezTo>
                    <a:pt x="1" y="144"/>
                    <a:pt x="42" y="185"/>
                    <a:pt x="95" y="185"/>
                  </a:cubicBezTo>
                  <a:cubicBezTo>
                    <a:pt x="144" y="185"/>
                    <a:pt x="185" y="144"/>
                    <a:pt x="185" y="95"/>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2464700" y="4020525"/>
              <a:ext cx="7500" cy="7525"/>
            </a:xfrm>
            <a:custGeom>
              <a:avLst/>
              <a:gdLst/>
              <a:ahLst/>
              <a:cxnLst/>
              <a:rect l="l" t="t" r="r" b="b"/>
              <a:pathLst>
                <a:path w="300" h="301" extrusionOk="0">
                  <a:moveTo>
                    <a:pt x="148" y="1"/>
                  </a:moveTo>
                  <a:cubicBezTo>
                    <a:pt x="66" y="1"/>
                    <a:pt x="1" y="71"/>
                    <a:pt x="1" y="153"/>
                  </a:cubicBezTo>
                  <a:cubicBezTo>
                    <a:pt x="1" y="235"/>
                    <a:pt x="66" y="300"/>
                    <a:pt x="148" y="300"/>
                  </a:cubicBezTo>
                  <a:cubicBezTo>
                    <a:pt x="230" y="300"/>
                    <a:pt x="300" y="235"/>
                    <a:pt x="300" y="153"/>
                  </a:cubicBezTo>
                  <a:cubicBezTo>
                    <a:pt x="300" y="67"/>
                    <a:pt x="230" y="9"/>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a:off x="2546100" y="4066050"/>
              <a:ext cx="4125" cy="4125"/>
            </a:xfrm>
            <a:custGeom>
              <a:avLst/>
              <a:gdLst/>
              <a:ahLst/>
              <a:cxnLst/>
              <a:rect l="l" t="t" r="r" b="b"/>
              <a:pathLst>
                <a:path w="165" h="165" extrusionOk="0">
                  <a:moveTo>
                    <a:pt x="82" y="1"/>
                  </a:moveTo>
                  <a:cubicBezTo>
                    <a:pt x="37" y="1"/>
                    <a:pt x="0" y="37"/>
                    <a:pt x="0" y="83"/>
                  </a:cubicBezTo>
                  <a:cubicBezTo>
                    <a:pt x="0" y="128"/>
                    <a:pt x="37" y="165"/>
                    <a:pt x="82" y="165"/>
                  </a:cubicBezTo>
                  <a:cubicBezTo>
                    <a:pt x="128" y="165"/>
                    <a:pt x="165" y="128"/>
                    <a:pt x="165" y="83"/>
                  </a:cubicBezTo>
                  <a:cubicBezTo>
                    <a:pt x="165" y="37"/>
                    <a:pt x="128"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p:nvPr/>
          </p:nvSpPr>
          <p:spPr>
            <a:xfrm>
              <a:off x="2446550" y="4054875"/>
              <a:ext cx="3325" cy="3400"/>
            </a:xfrm>
            <a:custGeom>
              <a:avLst/>
              <a:gdLst/>
              <a:ahLst/>
              <a:cxnLst/>
              <a:rect l="l" t="t" r="r" b="b"/>
              <a:pathLst>
                <a:path w="133" h="136" extrusionOk="0">
                  <a:moveTo>
                    <a:pt x="66" y="1"/>
                  </a:moveTo>
                  <a:cubicBezTo>
                    <a:pt x="30" y="1"/>
                    <a:pt x="1" y="33"/>
                    <a:pt x="1" y="70"/>
                  </a:cubicBezTo>
                  <a:cubicBezTo>
                    <a:pt x="1" y="103"/>
                    <a:pt x="30" y="136"/>
                    <a:pt x="66" y="136"/>
                  </a:cubicBezTo>
                  <a:cubicBezTo>
                    <a:pt x="103" y="136"/>
                    <a:pt x="132" y="103"/>
                    <a:pt x="132" y="70"/>
                  </a:cubicBezTo>
                  <a:cubicBezTo>
                    <a:pt x="132" y="33"/>
                    <a:pt x="103" y="1"/>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a:off x="2407700" y="4061550"/>
              <a:ext cx="7925" cy="8000"/>
            </a:xfrm>
            <a:custGeom>
              <a:avLst/>
              <a:gdLst/>
              <a:ahLst/>
              <a:cxnLst/>
              <a:rect l="l" t="t" r="r" b="b"/>
              <a:pathLst>
                <a:path w="317" h="320" extrusionOk="0">
                  <a:moveTo>
                    <a:pt x="161" y="0"/>
                  </a:moveTo>
                  <a:cubicBezTo>
                    <a:pt x="70" y="0"/>
                    <a:pt x="1" y="74"/>
                    <a:pt x="1" y="160"/>
                  </a:cubicBezTo>
                  <a:cubicBezTo>
                    <a:pt x="1" y="246"/>
                    <a:pt x="70" y="320"/>
                    <a:pt x="161" y="320"/>
                  </a:cubicBezTo>
                  <a:cubicBezTo>
                    <a:pt x="247" y="320"/>
                    <a:pt x="317" y="246"/>
                    <a:pt x="317" y="160"/>
                  </a:cubicBezTo>
                  <a:cubicBezTo>
                    <a:pt x="317" y="74"/>
                    <a:pt x="247"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2376125" y="4034775"/>
              <a:ext cx="3625" cy="3625"/>
            </a:xfrm>
            <a:custGeom>
              <a:avLst/>
              <a:gdLst/>
              <a:ahLst/>
              <a:cxnLst/>
              <a:rect l="l" t="t" r="r" b="b"/>
              <a:pathLst>
                <a:path w="145" h="145" extrusionOk="0">
                  <a:moveTo>
                    <a:pt x="80" y="1"/>
                  </a:moveTo>
                  <a:cubicBezTo>
                    <a:pt x="78" y="1"/>
                    <a:pt x="76" y="1"/>
                    <a:pt x="75" y="1"/>
                  </a:cubicBezTo>
                  <a:cubicBezTo>
                    <a:pt x="34" y="1"/>
                    <a:pt x="1" y="34"/>
                    <a:pt x="1" y="75"/>
                  </a:cubicBezTo>
                  <a:cubicBezTo>
                    <a:pt x="1" y="116"/>
                    <a:pt x="34" y="144"/>
                    <a:pt x="75" y="144"/>
                  </a:cubicBezTo>
                  <a:cubicBezTo>
                    <a:pt x="116" y="144"/>
                    <a:pt x="144" y="116"/>
                    <a:pt x="144" y="75"/>
                  </a:cubicBezTo>
                  <a:cubicBezTo>
                    <a:pt x="144" y="36"/>
                    <a:pt x="115"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p:nvPr/>
          </p:nvSpPr>
          <p:spPr>
            <a:xfrm>
              <a:off x="2354000" y="4064925"/>
              <a:ext cx="1050" cy="1050"/>
            </a:xfrm>
            <a:custGeom>
              <a:avLst/>
              <a:gdLst/>
              <a:ahLst/>
              <a:cxnLst/>
              <a:rect l="l" t="t" r="r" b="b"/>
              <a:pathLst>
                <a:path w="42" h="42" extrusionOk="0">
                  <a:moveTo>
                    <a:pt x="21" y="0"/>
                  </a:moveTo>
                  <a:cubicBezTo>
                    <a:pt x="12" y="0"/>
                    <a:pt x="0" y="9"/>
                    <a:pt x="0" y="21"/>
                  </a:cubicBezTo>
                  <a:cubicBezTo>
                    <a:pt x="0" y="29"/>
                    <a:pt x="12" y="41"/>
                    <a:pt x="21" y="41"/>
                  </a:cubicBezTo>
                  <a:cubicBezTo>
                    <a:pt x="33" y="41"/>
                    <a:pt x="41" y="29"/>
                    <a:pt x="41" y="21"/>
                  </a:cubicBezTo>
                  <a:cubicBezTo>
                    <a:pt x="41" y="9"/>
                    <a:pt x="33"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2339525" y="4041550"/>
              <a:ext cx="1575" cy="1550"/>
            </a:xfrm>
            <a:custGeom>
              <a:avLst/>
              <a:gdLst/>
              <a:ahLst/>
              <a:cxnLst/>
              <a:rect l="l" t="t" r="r" b="b"/>
              <a:pathLst>
                <a:path w="63" h="62" extrusionOk="0">
                  <a:moveTo>
                    <a:pt x="30" y="1"/>
                  </a:moveTo>
                  <a:cubicBezTo>
                    <a:pt x="17" y="1"/>
                    <a:pt x="1" y="17"/>
                    <a:pt x="1" y="33"/>
                  </a:cubicBezTo>
                  <a:cubicBezTo>
                    <a:pt x="1" y="46"/>
                    <a:pt x="17" y="62"/>
                    <a:pt x="30" y="62"/>
                  </a:cubicBezTo>
                  <a:cubicBezTo>
                    <a:pt x="46" y="62"/>
                    <a:pt x="62" y="50"/>
                    <a:pt x="62" y="33"/>
                  </a:cubicBezTo>
                  <a:cubicBezTo>
                    <a:pt x="62" y="17"/>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5"/>
            <p:cNvSpPr/>
            <p:nvPr/>
          </p:nvSpPr>
          <p:spPr>
            <a:xfrm>
              <a:off x="2277525" y="4113525"/>
              <a:ext cx="3600" cy="3600"/>
            </a:xfrm>
            <a:custGeom>
              <a:avLst/>
              <a:gdLst/>
              <a:ahLst/>
              <a:cxnLst/>
              <a:rect l="l" t="t" r="r" b="b"/>
              <a:pathLst>
                <a:path w="144" h="144" extrusionOk="0">
                  <a:moveTo>
                    <a:pt x="70" y="0"/>
                  </a:moveTo>
                  <a:cubicBezTo>
                    <a:pt x="29" y="0"/>
                    <a:pt x="0" y="29"/>
                    <a:pt x="0" y="70"/>
                  </a:cubicBezTo>
                  <a:cubicBezTo>
                    <a:pt x="0" y="111"/>
                    <a:pt x="29" y="144"/>
                    <a:pt x="70" y="144"/>
                  </a:cubicBezTo>
                  <a:cubicBezTo>
                    <a:pt x="111" y="144"/>
                    <a:pt x="144" y="111"/>
                    <a:pt x="144" y="70"/>
                  </a:cubicBezTo>
                  <a:cubicBezTo>
                    <a:pt x="144" y="29"/>
                    <a:pt x="111"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p:nvPr/>
          </p:nvSpPr>
          <p:spPr>
            <a:xfrm>
              <a:off x="2287450" y="4024750"/>
              <a:ext cx="7725" cy="7700"/>
            </a:xfrm>
            <a:custGeom>
              <a:avLst/>
              <a:gdLst/>
              <a:ahLst/>
              <a:cxnLst/>
              <a:rect l="l" t="t" r="r" b="b"/>
              <a:pathLst>
                <a:path w="309" h="308" extrusionOk="0">
                  <a:moveTo>
                    <a:pt x="157" y="0"/>
                  </a:moveTo>
                  <a:cubicBezTo>
                    <a:pt x="71" y="0"/>
                    <a:pt x="1" y="70"/>
                    <a:pt x="1" y="156"/>
                  </a:cubicBezTo>
                  <a:cubicBezTo>
                    <a:pt x="1" y="242"/>
                    <a:pt x="71" y="308"/>
                    <a:pt x="157" y="308"/>
                  </a:cubicBezTo>
                  <a:cubicBezTo>
                    <a:pt x="243" y="308"/>
                    <a:pt x="308" y="242"/>
                    <a:pt x="308" y="156"/>
                  </a:cubicBezTo>
                  <a:cubicBezTo>
                    <a:pt x="308" y="74"/>
                    <a:pt x="239" y="0"/>
                    <a:pt x="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2277525" y="3974700"/>
              <a:ext cx="2575" cy="2600"/>
            </a:xfrm>
            <a:custGeom>
              <a:avLst/>
              <a:gdLst/>
              <a:ahLst/>
              <a:cxnLst/>
              <a:rect l="l" t="t" r="r" b="b"/>
              <a:pathLst>
                <a:path w="103" h="104" extrusionOk="0">
                  <a:moveTo>
                    <a:pt x="49" y="1"/>
                  </a:moveTo>
                  <a:cubicBezTo>
                    <a:pt x="21" y="1"/>
                    <a:pt x="0" y="21"/>
                    <a:pt x="0" y="50"/>
                  </a:cubicBezTo>
                  <a:cubicBezTo>
                    <a:pt x="0" y="83"/>
                    <a:pt x="25" y="103"/>
                    <a:pt x="49" y="103"/>
                  </a:cubicBezTo>
                  <a:cubicBezTo>
                    <a:pt x="82" y="103"/>
                    <a:pt x="103" y="79"/>
                    <a:pt x="103" y="50"/>
                  </a:cubicBezTo>
                  <a:cubicBezTo>
                    <a:pt x="103" y="26"/>
                    <a:pt x="82" y="1"/>
                    <a:pt x="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2159625" y="3915150"/>
              <a:ext cx="6175" cy="6175"/>
            </a:xfrm>
            <a:custGeom>
              <a:avLst/>
              <a:gdLst/>
              <a:ahLst/>
              <a:cxnLst/>
              <a:rect l="l" t="t" r="r" b="b"/>
              <a:pathLst>
                <a:path w="247" h="247" extrusionOk="0">
                  <a:moveTo>
                    <a:pt x="123" y="1"/>
                  </a:moveTo>
                  <a:cubicBezTo>
                    <a:pt x="54" y="1"/>
                    <a:pt x="0" y="54"/>
                    <a:pt x="0" y="124"/>
                  </a:cubicBezTo>
                  <a:cubicBezTo>
                    <a:pt x="0" y="189"/>
                    <a:pt x="58" y="247"/>
                    <a:pt x="123" y="247"/>
                  </a:cubicBezTo>
                  <a:cubicBezTo>
                    <a:pt x="189" y="247"/>
                    <a:pt x="246" y="189"/>
                    <a:pt x="246" y="124"/>
                  </a:cubicBezTo>
                  <a:cubicBezTo>
                    <a:pt x="246" y="54"/>
                    <a:pt x="193" y="5"/>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1906425" y="4150100"/>
              <a:ext cx="3100" cy="3100"/>
            </a:xfrm>
            <a:custGeom>
              <a:avLst/>
              <a:gdLst/>
              <a:ahLst/>
              <a:cxnLst/>
              <a:rect l="l" t="t" r="r" b="b"/>
              <a:pathLst>
                <a:path w="124" h="124" extrusionOk="0">
                  <a:moveTo>
                    <a:pt x="62" y="1"/>
                  </a:moveTo>
                  <a:cubicBezTo>
                    <a:pt x="25" y="1"/>
                    <a:pt x="0" y="30"/>
                    <a:pt x="0" y="62"/>
                  </a:cubicBezTo>
                  <a:cubicBezTo>
                    <a:pt x="0" y="95"/>
                    <a:pt x="25" y="124"/>
                    <a:pt x="62" y="124"/>
                  </a:cubicBezTo>
                  <a:cubicBezTo>
                    <a:pt x="94" y="124"/>
                    <a:pt x="123" y="95"/>
                    <a:pt x="123" y="62"/>
                  </a:cubicBezTo>
                  <a:cubicBezTo>
                    <a:pt x="123" y="30"/>
                    <a:pt x="94"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2172550" y="3987625"/>
              <a:ext cx="6175" cy="6175"/>
            </a:xfrm>
            <a:custGeom>
              <a:avLst/>
              <a:gdLst/>
              <a:ahLst/>
              <a:cxnLst/>
              <a:rect l="l" t="t" r="r" b="b"/>
              <a:pathLst>
                <a:path w="247" h="247" extrusionOk="0">
                  <a:moveTo>
                    <a:pt x="123" y="1"/>
                  </a:moveTo>
                  <a:cubicBezTo>
                    <a:pt x="58" y="1"/>
                    <a:pt x="0" y="58"/>
                    <a:pt x="0" y="124"/>
                  </a:cubicBezTo>
                  <a:cubicBezTo>
                    <a:pt x="0" y="189"/>
                    <a:pt x="58" y="247"/>
                    <a:pt x="123" y="247"/>
                  </a:cubicBezTo>
                  <a:cubicBezTo>
                    <a:pt x="189" y="247"/>
                    <a:pt x="246" y="189"/>
                    <a:pt x="246" y="124"/>
                  </a:cubicBezTo>
                  <a:cubicBezTo>
                    <a:pt x="246" y="58"/>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a:off x="2060700" y="3961500"/>
              <a:ext cx="5150" cy="5150"/>
            </a:xfrm>
            <a:custGeom>
              <a:avLst/>
              <a:gdLst/>
              <a:ahLst/>
              <a:cxnLst/>
              <a:rect l="l" t="t" r="r" b="b"/>
              <a:pathLst>
                <a:path w="206" h="206" extrusionOk="0">
                  <a:moveTo>
                    <a:pt x="103" y="0"/>
                  </a:moveTo>
                  <a:cubicBezTo>
                    <a:pt x="46" y="0"/>
                    <a:pt x="0" y="45"/>
                    <a:pt x="0" y="103"/>
                  </a:cubicBezTo>
                  <a:cubicBezTo>
                    <a:pt x="0" y="160"/>
                    <a:pt x="46" y="205"/>
                    <a:pt x="103" y="205"/>
                  </a:cubicBezTo>
                  <a:cubicBezTo>
                    <a:pt x="160" y="205"/>
                    <a:pt x="205" y="160"/>
                    <a:pt x="205" y="103"/>
                  </a:cubicBezTo>
                  <a:cubicBezTo>
                    <a:pt x="205" y="45"/>
                    <a:pt x="160" y="4"/>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2015275" y="3851600"/>
              <a:ext cx="3625" cy="3600"/>
            </a:xfrm>
            <a:custGeom>
              <a:avLst/>
              <a:gdLst/>
              <a:ahLst/>
              <a:cxnLst/>
              <a:rect l="l" t="t" r="r" b="b"/>
              <a:pathLst>
                <a:path w="145" h="144" extrusionOk="0">
                  <a:moveTo>
                    <a:pt x="75" y="0"/>
                  </a:moveTo>
                  <a:cubicBezTo>
                    <a:pt x="34" y="0"/>
                    <a:pt x="1" y="29"/>
                    <a:pt x="1" y="70"/>
                  </a:cubicBezTo>
                  <a:cubicBezTo>
                    <a:pt x="1" y="111"/>
                    <a:pt x="34" y="144"/>
                    <a:pt x="75" y="144"/>
                  </a:cubicBezTo>
                  <a:cubicBezTo>
                    <a:pt x="116" y="144"/>
                    <a:pt x="144" y="111"/>
                    <a:pt x="144" y="70"/>
                  </a:cubicBezTo>
                  <a:cubicBezTo>
                    <a:pt x="144" y="33"/>
                    <a:pt x="116" y="0"/>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p:nvPr/>
          </p:nvSpPr>
          <p:spPr>
            <a:xfrm>
              <a:off x="2016200" y="3908175"/>
              <a:ext cx="7725" cy="7725"/>
            </a:xfrm>
            <a:custGeom>
              <a:avLst/>
              <a:gdLst/>
              <a:ahLst/>
              <a:cxnLst/>
              <a:rect l="l" t="t" r="r" b="b"/>
              <a:pathLst>
                <a:path w="309" h="309" extrusionOk="0">
                  <a:moveTo>
                    <a:pt x="157" y="1"/>
                  </a:moveTo>
                  <a:cubicBezTo>
                    <a:pt x="75" y="1"/>
                    <a:pt x="1" y="66"/>
                    <a:pt x="1" y="152"/>
                  </a:cubicBezTo>
                  <a:cubicBezTo>
                    <a:pt x="1" y="234"/>
                    <a:pt x="66" y="308"/>
                    <a:pt x="157" y="308"/>
                  </a:cubicBezTo>
                  <a:cubicBezTo>
                    <a:pt x="235" y="308"/>
                    <a:pt x="308" y="243"/>
                    <a:pt x="308" y="152"/>
                  </a:cubicBezTo>
                  <a:cubicBezTo>
                    <a:pt x="308" y="66"/>
                    <a:pt x="239"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1980625" y="3942425"/>
              <a:ext cx="4125" cy="4125"/>
            </a:xfrm>
            <a:custGeom>
              <a:avLst/>
              <a:gdLst/>
              <a:ahLst/>
              <a:cxnLst/>
              <a:rect l="l" t="t" r="r" b="b"/>
              <a:pathLst>
                <a:path w="165" h="165" extrusionOk="0">
                  <a:moveTo>
                    <a:pt x="83" y="0"/>
                  </a:moveTo>
                  <a:cubicBezTo>
                    <a:pt x="34" y="0"/>
                    <a:pt x="1" y="37"/>
                    <a:pt x="1" y="82"/>
                  </a:cubicBezTo>
                  <a:cubicBezTo>
                    <a:pt x="1" y="127"/>
                    <a:pt x="34" y="164"/>
                    <a:pt x="83" y="164"/>
                  </a:cubicBezTo>
                  <a:cubicBezTo>
                    <a:pt x="128" y="164"/>
                    <a:pt x="165" y="127"/>
                    <a:pt x="165" y="82"/>
                  </a:cubicBezTo>
                  <a:cubicBezTo>
                    <a:pt x="165" y="37"/>
                    <a:pt x="128" y="0"/>
                    <a:pt x="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1932750" y="3959525"/>
              <a:ext cx="5475" cy="5475"/>
            </a:xfrm>
            <a:custGeom>
              <a:avLst/>
              <a:gdLst/>
              <a:ahLst/>
              <a:cxnLst/>
              <a:rect l="l" t="t" r="r" b="b"/>
              <a:pathLst>
                <a:path w="219" h="219" extrusionOk="0">
                  <a:moveTo>
                    <a:pt x="118" y="1"/>
                  </a:moveTo>
                  <a:cubicBezTo>
                    <a:pt x="116" y="1"/>
                    <a:pt x="114" y="1"/>
                    <a:pt x="112" y="1"/>
                  </a:cubicBezTo>
                  <a:cubicBezTo>
                    <a:pt x="54" y="1"/>
                    <a:pt x="1" y="54"/>
                    <a:pt x="1" y="112"/>
                  </a:cubicBezTo>
                  <a:cubicBezTo>
                    <a:pt x="1" y="165"/>
                    <a:pt x="50" y="218"/>
                    <a:pt x="112" y="218"/>
                  </a:cubicBezTo>
                  <a:cubicBezTo>
                    <a:pt x="165" y="218"/>
                    <a:pt x="218" y="173"/>
                    <a:pt x="218" y="112"/>
                  </a:cubicBezTo>
                  <a:cubicBezTo>
                    <a:pt x="218" y="49"/>
                    <a:pt x="169"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1848700" y="3962300"/>
              <a:ext cx="4950" cy="4850"/>
            </a:xfrm>
            <a:custGeom>
              <a:avLst/>
              <a:gdLst/>
              <a:ahLst/>
              <a:cxnLst/>
              <a:rect l="l" t="t" r="r" b="b"/>
              <a:pathLst>
                <a:path w="198" h="194" extrusionOk="0">
                  <a:moveTo>
                    <a:pt x="99" y="1"/>
                  </a:moveTo>
                  <a:cubicBezTo>
                    <a:pt x="50" y="1"/>
                    <a:pt x="1" y="42"/>
                    <a:pt x="1" y="95"/>
                  </a:cubicBezTo>
                  <a:cubicBezTo>
                    <a:pt x="1" y="148"/>
                    <a:pt x="42" y="194"/>
                    <a:pt x="99" y="194"/>
                  </a:cubicBezTo>
                  <a:cubicBezTo>
                    <a:pt x="152" y="194"/>
                    <a:pt x="197" y="153"/>
                    <a:pt x="197" y="95"/>
                  </a:cubicBezTo>
                  <a:cubicBezTo>
                    <a:pt x="197" y="38"/>
                    <a:pt x="152" y="1"/>
                    <a:pt x="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p:nvPr/>
          </p:nvSpPr>
          <p:spPr>
            <a:xfrm>
              <a:off x="1847975" y="4095775"/>
              <a:ext cx="3825" cy="3925"/>
            </a:xfrm>
            <a:custGeom>
              <a:avLst/>
              <a:gdLst/>
              <a:ahLst/>
              <a:cxnLst/>
              <a:rect l="l" t="t" r="r" b="b"/>
              <a:pathLst>
                <a:path w="153" h="157" extrusionOk="0">
                  <a:moveTo>
                    <a:pt x="85" y="0"/>
                  </a:moveTo>
                  <a:cubicBezTo>
                    <a:pt x="83" y="0"/>
                    <a:pt x="81" y="0"/>
                    <a:pt x="79" y="1"/>
                  </a:cubicBezTo>
                  <a:cubicBezTo>
                    <a:pt x="38" y="1"/>
                    <a:pt x="1" y="29"/>
                    <a:pt x="1" y="79"/>
                  </a:cubicBezTo>
                  <a:cubicBezTo>
                    <a:pt x="1" y="120"/>
                    <a:pt x="30" y="156"/>
                    <a:pt x="79" y="156"/>
                  </a:cubicBezTo>
                  <a:cubicBezTo>
                    <a:pt x="116" y="156"/>
                    <a:pt x="153" y="124"/>
                    <a:pt x="153" y="79"/>
                  </a:cubicBezTo>
                  <a:cubicBezTo>
                    <a:pt x="153" y="32"/>
                    <a:pt x="120" y="0"/>
                    <a:pt x="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1755925" y="4119875"/>
              <a:ext cx="1875" cy="1750"/>
            </a:xfrm>
            <a:custGeom>
              <a:avLst/>
              <a:gdLst/>
              <a:ahLst/>
              <a:cxnLst/>
              <a:rect l="l" t="t" r="r" b="b"/>
              <a:pathLst>
                <a:path w="75" h="70" extrusionOk="0">
                  <a:moveTo>
                    <a:pt x="37" y="0"/>
                  </a:moveTo>
                  <a:cubicBezTo>
                    <a:pt x="17" y="0"/>
                    <a:pt x="1" y="17"/>
                    <a:pt x="1" y="37"/>
                  </a:cubicBezTo>
                  <a:cubicBezTo>
                    <a:pt x="1" y="58"/>
                    <a:pt x="17" y="70"/>
                    <a:pt x="37" y="70"/>
                  </a:cubicBezTo>
                  <a:cubicBezTo>
                    <a:pt x="58" y="70"/>
                    <a:pt x="74" y="58"/>
                    <a:pt x="74" y="37"/>
                  </a:cubicBezTo>
                  <a:cubicBezTo>
                    <a:pt x="74" y="21"/>
                    <a:pt x="58"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1771600" y="4006175"/>
              <a:ext cx="1575" cy="1575"/>
            </a:xfrm>
            <a:custGeom>
              <a:avLst/>
              <a:gdLst/>
              <a:ahLst/>
              <a:cxnLst/>
              <a:rect l="l" t="t" r="r" b="b"/>
              <a:pathLst>
                <a:path w="63" h="63" extrusionOk="0">
                  <a:moveTo>
                    <a:pt x="30" y="1"/>
                  </a:moveTo>
                  <a:cubicBezTo>
                    <a:pt x="17" y="1"/>
                    <a:pt x="1" y="17"/>
                    <a:pt x="1" y="34"/>
                  </a:cubicBezTo>
                  <a:cubicBezTo>
                    <a:pt x="1" y="50"/>
                    <a:pt x="17" y="62"/>
                    <a:pt x="30" y="62"/>
                  </a:cubicBezTo>
                  <a:cubicBezTo>
                    <a:pt x="46" y="62"/>
                    <a:pt x="62" y="50"/>
                    <a:pt x="62" y="34"/>
                  </a:cubicBezTo>
                  <a:cubicBezTo>
                    <a:pt x="62" y="13"/>
                    <a:pt x="46" y="1"/>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1733575" y="3975225"/>
              <a:ext cx="7725" cy="7700"/>
            </a:xfrm>
            <a:custGeom>
              <a:avLst/>
              <a:gdLst/>
              <a:ahLst/>
              <a:cxnLst/>
              <a:rect l="l" t="t" r="r" b="b"/>
              <a:pathLst>
                <a:path w="309" h="308" extrusionOk="0">
                  <a:moveTo>
                    <a:pt x="152" y="0"/>
                  </a:moveTo>
                  <a:cubicBezTo>
                    <a:pt x="66" y="0"/>
                    <a:pt x="1" y="70"/>
                    <a:pt x="1" y="152"/>
                  </a:cubicBezTo>
                  <a:cubicBezTo>
                    <a:pt x="1" y="238"/>
                    <a:pt x="66" y="308"/>
                    <a:pt x="152" y="308"/>
                  </a:cubicBezTo>
                  <a:cubicBezTo>
                    <a:pt x="238" y="308"/>
                    <a:pt x="308" y="238"/>
                    <a:pt x="308" y="152"/>
                  </a:cubicBezTo>
                  <a:cubicBezTo>
                    <a:pt x="308" y="70"/>
                    <a:pt x="238" y="0"/>
                    <a:pt x="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1760325" y="4037150"/>
              <a:ext cx="3325" cy="3300"/>
            </a:xfrm>
            <a:custGeom>
              <a:avLst/>
              <a:gdLst/>
              <a:ahLst/>
              <a:cxnLst/>
              <a:rect l="l" t="t" r="r" b="b"/>
              <a:pathLst>
                <a:path w="133" h="132" extrusionOk="0">
                  <a:moveTo>
                    <a:pt x="66" y="0"/>
                  </a:moveTo>
                  <a:cubicBezTo>
                    <a:pt x="30" y="0"/>
                    <a:pt x="1" y="29"/>
                    <a:pt x="1" y="66"/>
                  </a:cubicBezTo>
                  <a:cubicBezTo>
                    <a:pt x="1" y="103"/>
                    <a:pt x="30" y="131"/>
                    <a:pt x="66" y="131"/>
                  </a:cubicBezTo>
                  <a:cubicBezTo>
                    <a:pt x="103" y="131"/>
                    <a:pt x="132" y="103"/>
                    <a:pt x="132" y="66"/>
                  </a:cubicBezTo>
                  <a:cubicBezTo>
                    <a:pt x="132" y="29"/>
                    <a:pt x="103" y="0"/>
                    <a:pt x="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1652900" y="4030075"/>
              <a:ext cx="6700" cy="6675"/>
            </a:xfrm>
            <a:custGeom>
              <a:avLst/>
              <a:gdLst/>
              <a:ahLst/>
              <a:cxnLst/>
              <a:rect l="l" t="t" r="r" b="b"/>
              <a:pathLst>
                <a:path w="268" h="267" extrusionOk="0">
                  <a:moveTo>
                    <a:pt x="136" y="0"/>
                  </a:moveTo>
                  <a:cubicBezTo>
                    <a:pt x="62" y="0"/>
                    <a:pt x="1" y="58"/>
                    <a:pt x="1" y="131"/>
                  </a:cubicBezTo>
                  <a:cubicBezTo>
                    <a:pt x="1" y="205"/>
                    <a:pt x="58" y="267"/>
                    <a:pt x="136" y="267"/>
                  </a:cubicBezTo>
                  <a:cubicBezTo>
                    <a:pt x="206" y="267"/>
                    <a:pt x="267" y="209"/>
                    <a:pt x="267" y="131"/>
                  </a:cubicBezTo>
                  <a:cubicBezTo>
                    <a:pt x="267" y="58"/>
                    <a:pt x="206"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1676900" y="4160875"/>
              <a:ext cx="6175" cy="6175"/>
            </a:xfrm>
            <a:custGeom>
              <a:avLst/>
              <a:gdLst/>
              <a:ahLst/>
              <a:cxnLst/>
              <a:rect l="l" t="t" r="r" b="b"/>
              <a:pathLst>
                <a:path w="247" h="247" extrusionOk="0">
                  <a:moveTo>
                    <a:pt x="123" y="1"/>
                  </a:moveTo>
                  <a:cubicBezTo>
                    <a:pt x="53" y="1"/>
                    <a:pt x="0" y="54"/>
                    <a:pt x="0" y="124"/>
                  </a:cubicBezTo>
                  <a:cubicBezTo>
                    <a:pt x="0" y="193"/>
                    <a:pt x="53" y="247"/>
                    <a:pt x="123" y="247"/>
                  </a:cubicBezTo>
                  <a:cubicBezTo>
                    <a:pt x="193" y="247"/>
                    <a:pt x="246" y="193"/>
                    <a:pt x="246" y="124"/>
                  </a:cubicBezTo>
                  <a:cubicBezTo>
                    <a:pt x="246" y="54"/>
                    <a:pt x="193"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592925" y="4074250"/>
              <a:ext cx="850" cy="850"/>
            </a:xfrm>
            <a:custGeom>
              <a:avLst/>
              <a:gdLst/>
              <a:ahLst/>
              <a:cxnLst/>
              <a:rect l="l" t="t" r="r" b="b"/>
              <a:pathLst>
                <a:path w="34" h="34" extrusionOk="0">
                  <a:moveTo>
                    <a:pt x="17" y="1"/>
                  </a:moveTo>
                  <a:cubicBezTo>
                    <a:pt x="9" y="1"/>
                    <a:pt x="1" y="9"/>
                    <a:pt x="1" y="17"/>
                  </a:cubicBezTo>
                  <a:cubicBezTo>
                    <a:pt x="1" y="25"/>
                    <a:pt x="9" y="33"/>
                    <a:pt x="17" y="33"/>
                  </a:cubicBezTo>
                  <a:cubicBezTo>
                    <a:pt x="25" y="33"/>
                    <a:pt x="33" y="25"/>
                    <a:pt x="33" y="17"/>
                  </a:cubicBezTo>
                  <a:cubicBezTo>
                    <a:pt x="33" y="9"/>
                    <a:pt x="25"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545675" y="4003725"/>
              <a:ext cx="7925" cy="8025"/>
            </a:xfrm>
            <a:custGeom>
              <a:avLst/>
              <a:gdLst/>
              <a:ahLst/>
              <a:cxnLst/>
              <a:rect l="l" t="t" r="r" b="b"/>
              <a:pathLst>
                <a:path w="317" h="321" extrusionOk="0">
                  <a:moveTo>
                    <a:pt x="160" y="0"/>
                  </a:moveTo>
                  <a:cubicBezTo>
                    <a:pt x="70" y="0"/>
                    <a:pt x="0" y="74"/>
                    <a:pt x="0" y="160"/>
                  </a:cubicBezTo>
                  <a:cubicBezTo>
                    <a:pt x="0" y="251"/>
                    <a:pt x="70" y="320"/>
                    <a:pt x="160" y="320"/>
                  </a:cubicBezTo>
                  <a:cubicBezTo>
                    <a:pt x="246" y="320"/>
                    <a:pt x="316" y="251"/>
                    <a:pt x="316" y="160"/>
                  </a:cubicBezTo>
                  <a:cubicBezTo>
                    <a:pt x="316" y="74"/>
                    <a:pt x="246"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1611575" y="3970100"/>
              <a:ext cx="1775" cy="1775"/>
            </a:xfrm>
            <a:custGeom>
              <a:avLst/>
              <a:gdLst/>
              <a:ahLst/>
              <a:cxnLst/>
              <a:rect l="l" t="t" r="r" b="b"/>
              <a:pathLst>
                <a:path w="71" h="71" extrusionOk="0">
                  <a:moveTo>
                    <a:pt x="34" y="0"/>
                  </a:moveTo>
                  <a:cubicBezTo>
                    <a:pt x="13" y="0"/>
                    <a:pt x="1" y="13"/>
                    <a:pt x="1" y="33"/>
                  </a:cubicBezTo>
                  <a:cubicBezTo>
                    <a:pt x="1" y="54"/>
                    <a:pt x="13" y="70"/>
                    <a:pt x="34" y="70"/>
                  </a:cubicBezTo>
                  <a:cubicBezTo>
                    <a:pt x="54" y="70"/>
                    <a:pt x="71" y="58"/>
                    <a:pt x="71" y="33"/>
                  </a:cubicBezTo>
                  <a:cubicBezTo>
                    <a:pt x="71" y="17"/>
                    <a:pt x="54" y="0"/>
                    <a:pt x="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587700" y="3902850"/>
              <a:ext cx="7200" cy="7200"/>
            </a:xfrm>
            <a:custGeom>
              <a:avLst/>
              <a:gdLst/>
              <a:ahLst/>
              <a:cxnLst/>
              <a:rect l="l" t="t" r="r" b="b"/>
              <a:pathLst>
                <a:path w="288" h="288" extrusionOk="0">
                  <a:moveTo>
                    <a:pt x="144" y="1"/>
                  </a:moveTo>
                  <a:cubicBezTo>
                    <a:pt x="66" y="1"/>
                    <a:pt x="1" y="62"/>
                    <a:pt x="1" y="144"/>
                  </a:cubicBezTo>
                  <a:cubicBezTo>
                    <a:pt x="1" y="222"/>
                    <a:pt x="66" y="288"/>
                    <a:pt x="144" y="288"/>
                  </a:cubicBezTo>
                  <a:cubicBezTo>
                    <a:pt x="222"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1558275" y="3913400"/>
              <a:ext cx="1575" cy="1575"/>
            </a:xfrm>
            <a:custGeom>
              <a:avLst/>
              <a:gdLst/>
              <a:ahLst/>
              <a:cxnLst/>
              <a:rect l="l" t="t" r="r" b="b"/>
              <a:pathLst>
                <a:path w="63" h="63" extrusionOk="0">
                  <a:moveTo>
                    <a:pt x="29" y="1"/>
                  </a:moveTo>
                  <a:cubicBezTo>
                    <a:pt x="13" y="1"/>
                    <a:pt x="1" y="17"/>
                    <a:pt x="1" y="34"/>
                  </a:cubicBezTo>
                  <a:cubicBezTo>
                    <a:pt x="1" y="46"/>
                    <a:pt x="13" y="62"/>
                    <a:pt x="29" y="62"/>
                  </a:cubicBezTo>
                  <a:cubicBezTo>
                    <a:pt x="46" y="62"/>
                    <a:pt x="62" y="50"/>
                    <a:pt x="62" y="34"/>
                  </a:cubicBezTo>
                  <a:cubicBezTo>
                    <a:pt x="62" y="17"/>
                    <a:pt x="50"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1494425" y="3900400"/>
              <a:ext cx="3600" cy="3600"/>
            </a:xfrm>
            <a:custGeom>
              <a:avLst/>
              <a:gdLst/>
              <a:ahLst/>
              <a:cxnLst/>
              <a:rect l="l" t="t" r="r" b="b"/>
              <a:pathLst>
                <a:path w="144" h="144" extrusionOk="0">
                  <a:moveTo>
                    <a:pt x="74" y="0"/>
                  </a:moveTo>
                  <a:cubicBezTo>
                    <a:pt x="33" y="0"/>
                    <a:pt x="0" y="29"/>
                    <a:pt x="0" y="70"/>
                  </a:cubicBezTo>
                  <a:cubicBezTo>
                    <a:pt x="0" y="111"/>
                    <a:pt x="33" y="144"/>
                    <a:pt x="74" y="144"/>
                  </a:cubicBezTo>
                  <a:cubicBezTo>
                    <a:pt x="115" y="144"/>
                    <a:pt x="144" y="111"/>
                    <a:pt x="144" y="70"/>
                  </a:cubicBezTo>
                  <a:cubicBezTo>
                    <a:pt x="144" y="29"/>
                    <a:pt x="115"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1459350" y="3922325"/>
              <a:ext cx="5350" cy="5350"/>
            </a:xfrm>
            <a:custGeom>
              <a:avLst/>
              <a:gdLst/>
              <a:ahLst/>
              <a:cxnLst/>
              <a:rect l="l" t="t" r="r" b="b"/>
              <a:pathLst>
                <a:path w="214" h="214" extrusionOk="0">
                  <a:moveTo>
                    <a:pt x="114" y="0"/>
                  </a:moveTo>
                  <a:cubicBezTo>
                    <a:pt x="111" y="0"/>
                    <a:pt x="109" y="0"/>
                    <a:pt x="107" y="1"/>
                  </a:cubicBezTo>
                  <a:cubicBezTo>
                    <a:pt x="46" y="1"/>
                    <a:pt x="1" y="46"/>
                    <a:pt x="1" y="107"/>
                  </a:cubicBezTo>
                  <a:cubicBezTo>
                    <a:pt x="1" y="169"/>
                    <a:pt x="46" y="214"/>
                    <a:pt x="107" y="214"/>
                  </a:cubicBezTo>
                  <a:cubicBezTo>
                    <a:pt x="169" y="214"/>
                    <a:pt x="214" y="169"/>
                    <a:pt x="214" y="107"/>
                  </a:cubicBezTo>
                  <a:cubicBezTo>
                    <a:pt x="214" y="52"/>
                    <a:pt x="168" y="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1437725" y="3933700"/>
              <a:ext cx="4125" cy="4125"/>
            </a:xfrm>
            <a:custGeom>
              <a:avLst/>
              <a:gdLst/>
              <a:ahLst/>
              <a:cxnLst/>
              <a:rect l="l" t="t" r="r" b="b"/>
              <a:pathLst>
                <a:path w="165" h="165" extrusionOk="0">
                  <a:moveTo>
                    <a:pt x="82" y="1"/>
                  </a:moveTo>
                  <a:cubicBezTo>
                    <a:pt x="37" y="1"/>
                    <a:pt x="0" y="38"/>
                    <a:pt x="0" y="83"/>
                  </a:cubicBezTo>
                  <a:cubicBezTo>
                    <a:pt x="0" y="128"/>
                    <a:pt x="37" y="165"/>
                    <a:pt x="82" y="165"/>
                  </a:cubicBezTo>
                  <a:cubicBezTo>
                    <a:pt x="132" y="165"/>
                    <a:pt x="165" y="128"/>
                    <a:pt x="165" y="83"/>
                  </a:cubicBezTo>
                  <a:cubicBezTo>
                    <a:pt x="165" y="38"/>
                    <a:pt x="132"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2428100" y="4223300"/>
              <a:ext cx="5350" cy="5350"/>
            </a:xfrm>
            <a:custGeom>
              <a:avLst/>
              <a:gdLst/>
              <a:ahLst/>
              <a:cxnLst/>
              <a:rect l="l" t="t" r="r" b="b"/>
              <a:pathLst>
                <a:path w="214" h="214" extrusionOk="0">
                  <a:moveTo>
                    <a:pt x="107" y="1"/>
                  </a:moveTo>
                  <a:cubicBezTo>
                    <a:pt x="50" y="1"/>
                    <a:pt x="1" y="46"/>
                    <a:pt x="1" y="107"/>
                  </a:cubicBezTo>
                  <a:cubicBezTo>
                    <a:pt x="1" y="165"/>
                    <a:pt x="50" y="214"/>
                    <a:pt x="107" y="214"/>
                  </a:cubicBezTo>
                  <a:cubicBezTo>
                    <a:pt x="165" y="214"/>
                    <a:pt x="214" y="169"/>
                    <a:pt x="214" y="107"/>
                  </a:cubicBezTo>
                  <a:cubicBezTo>
                    <a:pt x="214" y="50"/>
                    <a:pt x="165"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2350800" y="4177175"/>
              <a:ext cx="1050" cy="1050"/>
            </a:xfrm>
            <a:custGeom>
              <a:avLst/>
              <a:gdLst/>
              <a:ahLst/>
              <a:cxnLst/>
              <a:rect l="l" t="t" r="r" b="b"/>
              <a:pathLst>
                <a:path w="42" h="42" extrusionOk="0">
                  <a:moveTo>
                    <a:pt x="21" y="0"/>
                  </a:moveTo>
                  <a:cubicBezTo>
                    <a:pt x="9" y="0"/>
                    <a:pt x="1" y="9"/>
                    <a:pt x="1" y="21"/>
                  </a:cubicBezTo>
                  <a:cubicBezTo>
                    <a:pt x="1" y="29"/>
                    <a:pt x="9" y="41"/>
                    <a:pt x="21" y="41"/>
                  </a:cubicBezTo>
                  <a:cubicBezTo>
                    <a:pt x="30" y="41"/>
                    <a:pt x="42" y="29"/>
                    <a:pt x="42" y="21"/>
                  </a:cubicBezTo>
                  <a:cubicBezTo>
                    <a:pt x="42" y="9"/>
                    <a:pt x="38"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2304275" y="4193975"/>
              <a:ext cx="6175" cy="6175"/>
            </a:xfrm>
            <a:custGeom>
              <a:avLst/>
              <a:gdLst/>
              <a:ahLst/>
              <a:cxnLst/>
              <a:rect l="l" t="t" r="r" b="b"/>
              <a:pathLst>
                <a:path w="247" h="247" extrusionOk="0">
                  <a:moveTo>
                    <a:pt x="123" y="1"/>
                  </a:moveTo>
                  <a:cubicBezTo>
                    <a:pt x="58" y="1"/>
                    <a:pt x="0" y="54"/>
                    <a:pt x="0" y="124"/>
                  </a:cubicBezTo>
                  <a:cubicBezTo>
                    <a:pt x="0" y="190"/>
                    <a:pt x="58" y="247"/>
                    <a:pt x="123" y="247"/>
                  </a:cubicBezTo>
                  <a:cubicBezTo>
                    <a:pt x="189" y="247"/>
                    <a:pt x="246" y="190"/>
                    <a:pt x="246" y="124"/>
                  </a:cubicBezTo>
                  <a:cubicBezTo>
                    <a:pt x="246" y="54"/>
                    <a:pt x="18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2225650" y="4159950"/>
              <a:ext cx="7900" cy="8025"/>
            </a:xfrm>
            <a:custGeom>
              <a:avLst/>
              <a:gdLst/>
              <a:ahLst/>
              <a:cxnLst/>
              <a:rect l="l" t="t" r="r" b="b"/>
              <a:pathLst>
                <a:path w="316" h="321" extrusionOk="0">
                  <a:moveTo>
                    <a:pt x="156" y="1"/>
                  </a:moveTo>
                  <a:cubicBezTo>
                    <a:pt x="70" y="1"/>
                    <a:pt x="0" y="74"/>
                    <a:pt x="0" y="161"/>
                  </a:cubicBezTo>
                  <a:cubicBezTo>
                    <a:pt x="0" y="247"/>
                    <a:pt x="70" y="320"/>
                    <a:pt x="156" y="320"/>
                  </a:cubicBezTo>
                  <a:cubicBezTo>
                    <a:pt x="246" y="320"/>
                    <a:pt x="316" y="247"/>
                    <a:pt x="316" y="161"/>
                  </a:cubicBezTo>
                  <a:cubicBezTo>
                    <a:pt x="316" y="74"/>
                    <a:pt x="250" y="1"/>
                    <a:pt x="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2258025" y="4018175"/>
              <a:ext cx="2300" cy="2275"/>
            </a:xfrm>
            <a:custGeom>
              <a:avLst/>
              <a:gdLst/>
              <a:ahLst/>
              <a:cxnLst/>
              <a:rect l="l" t="t" r="r" b="b"/>
              <a:pathLst>
                <a:path w="92" h="91" extrusionOk="0">
                  <a:moveTo>
                    <a:pt x="46" y="1"/>
                  </a:moveTo>
                  <a:cubicBezTo>
                    <a:pt x="21" y="1"/>
                    <a:pt x="1" y="21"/>
                    <a:pt x="1" y="46"/>
                  </a:cubicBezTo>
                  <a:cubicBezTo>
                    <a:pt x="1" y="70"/>
                    <a:pt x="21" y="91"/>
                    <a:pt x="46" y="91"/>
                  </a:cubicBezTo>
                  <a:cubicBezTo>
                    <a:pt x="71" y="91"/>
                    <a:pt x="91" y="70"/>
                    <a:pt x="91" y="46"/>
                  </a:cubicBezTo>
                  <a:cubicBezTo>
                    <a:pt x="91"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2131325" y="4003000"/>
              <a:ext cx="6375" cy="6375"/>
            </a:xfrm>
            <a:custGeom>
              <a:avLst/>
              <a:gdLst/>
              <a:ahLst/>
              <a:cxnLst/>
              <a:rect l="l" t="t" r="r" b="b"/>
              <a:pathLst>
                <a:path w="255" h="255" extrusionOk="0">
                  <a:moveTo>
                    <a:pt x="128" y="1"/>
                  </a:moveTo>
                  <a:cubicBezTo>
                    <a:pt x="54" y="1"/>
                    <a:pt x="1" y="58"/>
                    <a:pt x="1" y="128"/>
                  </a:cubicBezTo>
                  <a:cubicBezTo>
                    <a:pt x="1" y="202"/>
                    <a:pt x="54" y="255"/>
                    <a:pt x="128" y="255"/>
                  </a:cubicBezTo>
                  <a:cubicBezTo>
                    <a:pt x="198" y="255"/>
                    <a:pt x="255" y="202"/>
                    <a:pt x="255" y="128"/>
                  </a:cubicBezTo>
                  <a:cubicBezTo>
                    <a:pt x="255" y="58"/>
                    <a:pt x="198"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1959825" y="4019825"/>
              <a:ext cx="1350" cy="1250"/>
            </a:xfrm>
            <a:custGeom>
              <a:avLst/>
              <a:gdLst/>
              <a:ahLst/>
              <a:cxnLst/>
              <a:rect l="l" t="t" r="r" b="b"/>
              <a:pathLst>
                <a:path w="54" h="50" extrusionOk="0">
                  <a:moveTo>
                    <a:pt x="25" y="0"/>
                  </a:moveTo>
                  <a:cubicBezTo>
                    <a:pt x="13" y="0"/>
                    <a:pt x="1" y="8"/>
                    <a:pt x="1" y="25"/>
                  </a:cubicBezTo>
                  <a:cubicBezTo>
                    <a:pt x="1" y="41"/>
                    <a:pt x="13" y="49"/>
                    <a:pt x="25" y="49"/>
                  </a:cubicBezTo>
                  <a:cubicBezTo>
                    <a:pt x="42" y="49"/>
                    <a:pt x="54" y="41"/>
                    <a:pt x="54" y="25"/>
                  </a:cubicBezTo>
                  <a:cubicBezTo>
                    <a:pt x="54" y="17"/>
                    <a:pt x="42"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1999400" y="3983625"/>
              <a:ext cx="2375" cy="2400"/>
            </a:xfrm>
            <a:custGeom>
              <a:avLst/>
              <a:gdLst/>
              <a:ahLst/>
              <a:cxnLst/>
              <a:rect l="l" t="t" r="r" b="b"/>
              <a:pathLst>
                <a:path w="95" h="96" extrusionOk="0">
                  <a:moveTo>
                    <a:pt x="50" y="1"/>
                  </a:moveTo>
                  <a:cubicBezTo>
                    <a:pt x="21" y="1"/>
                    <a:pt x="0" y="21"/>
                    <a:pt x="0" y="50"/>
                  </a:cubicBezTo>
                  <a:cubicBezTo>
                    <a:pt x="0" y="75"/>
                    <a:pt x="21" y="95"/>
                    <a:pt x="50" y="95"/>
                  </a:cubicBezTo>
                  <a:cubicBezTo>
                    <a:pt x="74" y="95"/>
                    <a:pt x="95" y="75"/>
                    <a:pt x="95" y="50"/>
                  </a:cubicBezTo>
                  <a:cubicBezTo>
                    <a:pt x="95" y="21"/>
                    <a:pt x="74"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916575" y="3961275"/>
              <a:ext cx="725" cy="750"/>
            </a:xfrm>
            <a:custGeom>
              <a:avLst/>
              <a:gdLst/>
              <a:ahLst/>
              <a:cxnLst/>
              <a:rect l="l" t="t" r="r" b="b"/>
              <a:pathLst>
                <a:path w="29" h="30" extrusionOk="0">
                  <a:moveTo>
                    <a:pt x="12" y="1"/>
                  </a:moveTo>
                  <a:cubicBezTo>
                    <a:pt x="4" y="1"/>
                    <a:pt x="0" y="5"/>
                    <a:pt x="0" y="13"/>
                  </a:cubicBezTo>
                  <a:cubicBezTo>
                    <a:pt x="0" y="25"/>
                    <a:pt x="4" y="30"/>
                    <a:pt x="12" y="30"/>
                  </a:cubicBezTo>
                  <a:cubicBezTo>
                    <a:pt x="25" y="30"/>
                    <a:pt x="29" y="25"/>
                    <a:pt x="29" y="13"/>
                  </a:cubicBezTo>
                  <a:cubicBezTo>
                    <a:pt x="29" y="5"/>
                    <a:pt x="25" y="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1843175" y="4029350"/>
              <a:ext cx="4125" cy="4125"/>
            </a:xfrm>
            <a:custGeom>
              <a:avLst/>
              <a:gdLst/>
              <a:ahLst/>
              <a:cxnLst/>
              <a:rect l="l" t="t" r="r" b="b"/>
              <a:pathLst>
                <a:path w="165" h="165" extrusionOk="0">
                  <a:moveTo>
                    <a:pt x="82" y="1"/>
                  </a:moveTo>
                  <a:cubicBezTo>
                    <a:pt x="37" y="1"/>
                    <a:pt x="0" y="37"/>
                    <a:pt x="0" y="83"/>
                  </a:cubicBezTo>
                  <a:cubicBezTo>
                    <a:pt x="0" y="132"/>
                    <a:pt x="37" y="165"/>
                    <a:pt x="82" y="165"/>
                  </a:cubicBezTo>
                  <a:cubicBezTo>
                    <a:pt x="131" y="165"/>
                    <a:pt x="164" y="132"/>
                    <a:pt x="164" y="83"/>
                  </a:cubicBezTo>
                  <a:cubicBezTo>
                    <a:pt x="164" y="37"/>
                    <a:pt x="131" y="1"/>
                    <a:pt x="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1779925" y="4041950"/>
              <a:ext cx="6675" cy="6700"/>
            </a:xfrm>
            <a:custGeom>
              <a:avLst/>
              <a:gdLst/>
              <a:ahLst/>
              <a:cxnLst/>
              <a:rect l="l" t="t" r="r" b="b"/>
              <a:pathLst>
                <a:path w="267" h="268" extrusionOk="0">
                  <a:moveTo>
                    <a:pt x="135" y="1"/>
                  </a:moveTo>
                  <a:cubicBezTo>
                    <a:pt x="62" y="1"/>
                    <a:pt x="0" y="62"/>
                    <a:pt x="0" y="132"/>
                  </a:cubicBezTo>
                  <a:cubicBezTo>
                    <a:pt x="0" y="206"/>
                    <a:pt x="62" y="267"/>
                    <a:pt x="135" y="267"/>
                  </a:cubicBezTo>
                  <a:cubicBezTo>
                    <a:pt x="205" y="267"/>
                    <a:pt x="267" y="206"/>
                    <a:pt x="267" y="132"/>
                  </a:cubicBezTo>
                  <a:cubicBezTo>
                    <a:pt x="267" y="62"/>
                    <a:pt x="205" y="1"/>
                    <a:pt x="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1740350" y="4089625"/>
              <a:ext cx="1550" cy="1575"/>
            </a:xfrm>
            <a:custGeom>
              <a:avLst/>
              <a:gdLst/>
              <a:ahLst/>
              <a:cxnLst/>
              <a:rect l="l" t="t" r="r" b="b"/>
              <a:pathLst>
                <a:path w="62" h="63" extrusionOk="0">
                  <a:moveTo>
                    <a:pt x="29" y="1"/>
                  </a:moveTo>
                  <a:cubicBezTo>
                    <a:pt x="13" y="1"/>
                    <a:pt x="0" y="13"/>
                    <a:pt x="0" y="29"/>
                  </a:cubicBezTo>
                  <a:cubicBezTo>
                    <a:pt x="0" y="50"/>
                    <a:pt x="13" y="62"/>
                    <a:pt x="29" y="62"/>
                  </a:cubicBezTo>
                  <a:cubicBezTo>
                    <a:pt x="45" y="62"/>
                    <a:pt x="62" y="50"/>
                    <a:pt x="62" y="29"/>
                  </a:cubicBezTo>
                  <a:cubicBezTo>
                    <a:pt x="62" y="13"/>
                    <a:pt x="45" y="1"/>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1669825" y="4079375"/>
              <a:ext cx="3400" cy="3400"/>
            </a:xfrm>
            <a:custGeom>
              <a:avLst/>
              <a:gdLst/>
              <a:ahLst/>
              <a:cxnLst/>
              <a:rect l="l" t="t" r="r" b="b"/>
              <a:pathLst>
                <a:path w="136" h="136" extrusionOk="0">
                  <a:moveTo>
                    <a:pt x="70" y="1"/>
                  </a:moveTo>
                  <a:cubicBezTo>
                    <a:pt x="33" y="1"/>
                    <a:pt x="0" y="33"/>
                    <a:pt x="0" y="66"/>
                  </a:cubicBezTo>
                  <a:cubicBezTo>
                    <a:pt x="0" y="103"/>
                    <a:pt x="33" y="136"/>
                    <a:pt x="70" y="136"/>
                  </a:cubicBezTo>
                  <a:cubicBezTo>
                    <a:pt x="103" y="136"/>
                    <a:pt x="135" y="103"/>
                    <a:pt x="135" y="66"/>
                  </a:cubicBezTo>
                  <a:cubicBezTo>
                    <a:pt x="135" y="33"/>
                    <a:pt x="103"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1786875" y="4151650"/>
              <a:ext cx="2800" cy="2900"/>
            </a:xfrm>
            <a:custGeom>
              <a:avLst/>
              <a:gdLst/>
              <a:ahLst/>
              <a:cxnLst/>
              <a:rect l="l" t="t" r="r" b="b"/>
              <a:pathLst>
                <a:path w="112" h="116" extrusionOk="0">
                  <a:moveTo>
                    <a:pt x="54" y="0"/>
                  </a:moveTo>
                  <a:cubicBezTo>
                    <a:pt x="26" y="0"/>
                    <a:pt x="1" y="25"/>
                    <a:pt x="1" y="58"/>
                  </a:cubicBezTo>
                  <a:cubicBezTo>
                    <a:pt x="1" y="87"/>
                    <a:pt x="26" y="115"/>
                    <a:pt x="54" y="115"/>
                  </a:cubicBezTo>
                  <a:cubicBezTo>
                    <a:pt x="87" y="115"/>
                    <a:pt x="112" y="87"/>
                    <a:pt x="112" y="58"/>
                  </a:cubicBezTo>
                  <a:cubicBezTo>
                    <a:pt x="112" y="25"/>
                    <a:pt x="87"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1658750" y="4108075"/>
              <a:ext cx="3500" cy="3625"/>
            </a:xfrm>
            <a:custGeom>
              <a:avLst/>
              <a:gdLst/>
              <a:ahLst/>
              <a:cxnLst/>
              <a:rect l="l" t="t" r="r" b="b"/>
              <a:pathLst>
                <a:path w="140" h="145" extrusionOk="0">
                  <a:moveTo>
                    <a:pt x="70" y="1"/>
                  </a:moveTo>
                  <a:cubicBezTo>
                    <a:pt x="29" y="1"/>
                    <a:pt x="0" y="34"/>
                    <a:pt x="0" y="75"/>
                  </a:cubicBezTo>
                  <a:cubicBezTo>
                    <a:pt x="0" y="111"/>
                    <a:pt x="29" y="144"/>
                    <a:pt x="70" y="144"/>
                  </a:cubicBezTo>
                  <a:cubicBezTo>
                    <a:pt x="111" y="144"/>
                    <a:pt x="140" y="111"/>
                    <a:pt x="140" y="75"/>
                  </a:cubicBezTo>
                  <a:cubicBezTo>
                    <a:pt x="140" y="34"/>
                    <a:pt x="111" y="1"/>
                    <a:pt x="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1644175" y="4097425"/>
              <a:ext cx="7725" cy="7700"/>
            </a:xfrm>
            <a:custGeom>
              <a:avLst/>
              <a:gdLst/>
              <a:ahLst/>
              <a:cxnLst/>
              <a:rect l="l" t="t" r="r" b="b"/>
              <a:pathLst>
                <a:path w="309" h="308" extrusionOk="0">
                  <a:moveTo>
                    <a:pt x="164" y="0"/>
                  </a:moveTo>
                  <a:cubicBezTo>
                    <a:pt x="162" y="0"/>
                    <a:pt x="159" y="0"/>
                    <a:pt x="157" y="0"/>
                  </a:cubicBezTo>
                  <a:cubicBezTo>
                    <a:pt x="75" y="0"/>
                    <a:pt x="1" y="70"/>
                    <a:pt x="1" y="156"/>
                  </a:cubicBezTo>
                  <a:cubicBezTo>
                    <a:pt x="1" y="238"/>
                    <a:pt x="67" y="308"/>
                    <a:pt x="157" y="308"/>
                  </a:cubicBezTo>
                  <a:cubicBezTo>
                    <a:pt x="239" y="308"/>
                    <a:pt x="309" y="242"/>
                    <a:pt x="309" y="156"/>
                  </a:cubicBezTo>
                  <a:cubicBezTo>
                    <a:pt x="309" y="68"/>
                    <a:pt x="247"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1651375" y="4118850"/>
              <a:ext cx="1850" cy="1875"/>
            </a:xfrm>
            <a:custGeom>
              <a:avLst/>
              <a:gdLst/>
              <a:ahLst/>
              <a:cxnLst/>
              <a:rect l="l" t="t" r="r" b="b"/>
              <a:pathLst>
                <a:path w="74" h="75" extrusionOk="0">
                  <a:moveTo>
                    <a:pt x="37" y="0"/>
                  </a:moveTo>
                  <a:cubicBezTo>
                    <a:pt x="16" y="0"/>
                    <a:pt x="0" y="17"/>
                    <a:pt x="0" y="37"/>
                  </a:cubicBezTo>
                  <a:cubicBezTo>
                    <a:pt x="0" y="58"/>
                    <a:pt x="16" y="74"/>
                    <a:pt x="37" y="74"/>
                  </a:cubicBezTo>
                  <a:cubicBezTo>
                    <a:pt x="57" y="74"/>
                    <a:pt x="74" y="58"/>
                    <a:pt x="74" y="37"/>
                  </a:cubicBezTo>
                  <a:cubicBezTo>
                    <a:pt x="74" y="17"/>
                    <a:pt x="5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2236000" y="4292400"/>
              <a:ext cx="3100" cy="3000"/>
            </a:xfrm>
            <a:custGeom>
              <a:avLst/>
              <a:gdLst/>
              <a:ahLst/>
              <a:cxnLst/>
              <a:rect l="l" t="t" r="r" b="b"/>
              <a:pathLst>
                <a:path w="124" h="120" extrusionOk="0">
                  <a:moveTo>
                    <a:pt x="62" y="0"/>
                  </a:moveTo>
                  <a:cubicBezTo>
                    <a:pt x="25" y="0"/>
                    <a:pt x="0" y="29"/>
                    <a:pt x="0" y="62"/>
                  </a:cubicBezTo>
                  <a:cubicBezTo>
                    <a:pt x="0" y="95"/>
                    <a:pt x="29" y="119"/>
                    <a:pt x="62" y="119"/>
                  </a:cubicBezTo>
                  <a:cubicBezTo>
                    <a:pt x="99" y="119"/>
                    <a:pt x="123" y="91"/>
                    <a:pt x="123" y="62"/>
                  </a:cubicBezTo>
                  <a:cubicBezTo>
                    <a:pt x="123" y="25"/>
                    <a:pt x="99"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2218250" y="4319350"/>
              <a:ext cx="6175" cy="6175"/>
            </a:xfrm>
            <a:custGeom>
              <a:avLst/>
              <a:gdLst/>
              <a:ahLst/>
              <a:cxnLst/>
              <a:rect l="l" t="t" r="r" b="b"/>
              <a:pathLst>
                <a:path w="247" h="247" extrusionOk="0">
                  <a:moveTo>
                    <a:pt x="124" y="1"/>
                  </a:moveTo>
                  <a:cubicBezTo>
                    <a:pt x="58" y="1"/>
                    <a:pt x="1" y="58"/>
                    <a:pt x="1" y="124"/>
                  </a:cubicBezTo>
                  <a:cubicBezTo>
                    <a:pt x="1" y="194"/>
                    <a:pt x="58" y="247"/>
                    <a:pt x="124" y="247"/>
                  </a:cubicBezTo>
                  <a:cubicBezTo>
                    <a:pt x="194" y="247"/>
                    <a:pt x="247" y="194"/>
                    <a:pt x="247" y="124"/>
                  </a:cubicBezTo>
                  <a:cubicBezTo>
                    <a:pt x="247" y="58"/>
                    <a:pt x="198" y="1"/>
                    <a:pt x="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2284700" y="4225975"/>
              <a:ext cx="3800" cy="3925"/>
            </a:xfrm>
            <a:custGeom>
              <a:avLst/>
              <a:gdLst/>
              <a:ahLst/>
              <a:cxnLst/>
              <a:rect l="l" t="t" r="r" b="b"/>
              <a:pathLst>
                <a:path w="152" h="157" extrusionOk="0">
                  <a:moveTo>
                    <a:pt x="78" y="0"/>
                  </a:moveTo>
                  <a:cubicBezTo>
                    <a:pt x="37" y="0"/>
                    <a:pt x="0" y="37"/>
                    <a:pt x="0" y="78"/>
                  </a:cubicBezTo>
                  <a:cubicBezTo>
                    <a:pt x="0" y="119"/>
                    <a:pt x="37" y="156"/>
                    <a:pt x="78" y="156"/>
                  </a:cubicBezTo>
                  <a:cubicBezTo>
                    <a:pt x="119" y="156"/>
                    <a:pt x="152" y="119"/>
                    <a:pt x="152" y="78"/>
                  </a:cubicBezTo>
                  <a:cubicBezTo>
                    <a:pt x="152" y="37"/>
                    <a:pt x="119" y="0"/>
                    <a:pt x="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2229650" y="4227775"/>
              <a:ext cx="1850" cy="1800"/>
            </a:xfrm>
            <a:custGeom>
              <a:avLst/>
              <a:gdLst/>
              <a:ahLst/>
              <a:cxnLst/>
              <a:rect l="l" t="t" r="r" b="b"/>
              <a:pathLst>
                <a:path w="74" h="72" extrusionOk="0">
                  <a:moveTo>
                    <a:pt x="46" y="0"/>
                  </a:moveTo>
                  <a:cubicBezTo>
                    <a:pt x="43" y="0"/>
                    <a:pt x="40" y="1"/>
                    <a:pt x="37" y="2"/>
                  </a:cubicBezTo>
                  <a:cubicBezTo>
                    <a:pt x="17" y="2"/>
                    <a:pt x="0" y="14"/>
                    <a:pt x="0" y="35"/>
                  </a:cubicBezTo>
                  <a:cubicBezTo>
                    <a:pt x="0" y="55"/>
                    <a:pt x="17" y="72"/>
                    <a:pt x="37" y="72"/>
                  </a:cubicBezTo>
                  <a:cubicBezTo>
                    <a:pt x="58" y="72"/>
                    <a:pt x="74" y="55"/>
                    <a:pt x="74" y="35"/>
                  </a:cubicBezTo>
                  <a:cubicBezTo>
                    <a:pt x="74" y="18"/>
                    <a:pt x="62" y="0"/>
                    <a:pt x="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2188125" y="4234175"/>
              <a:ext cx="4625" cy="4625"/>
            </a:xfrm>
            <a:custGeom>
              <a:avLst/>
              <a:gdLst/>
              <a:ahLst/>
              <a:cxnLst/>
              <a:rect l="l" t="t" r="r" b="b"/>
              <a:pathLst>
                <a:path w="185" h="185" extrusionOk="0">
                  <a:moveTo>
                    <a:pt x="95" y="0"/>
                  </a:moveTo>
                  <a:cubicBezTo>
                    <a:pt x="46" y="0"/>
                    <a:pt x="0" y="41"/>
                    <a:pt x="0" y="91"/>
                  </a:cubicBezTo>
                  <a:cubicBezTo>
                    <a:pt x="0" y="144"/>
                    <a:pt x="46" y="185"/>
                    <a:pt x="95" y="185"/>
                  </a:cubicBezTo>
                  <a:cubicBezTo>
                    <a:pt x="144" y="185"/>
                    <a:pt x="185" y="144"/>
                    <a:pt x="185" y="91"/>
                  </a:cubicBezTo>
                  <a:cubicBezTo>
                    <a:pt x="185" y="41"/>
                    <a:pt x="144" y="0"/>
                    <a:pt x="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1971825" y="4233650"/>
              <a:ext cx="5650" cy="5675"/>
            </a:xfrm>
            <a:custGeom>
              <a:avLst/>
              <a:gdLst/>
              <a:ahLst/>
              <a:cxnLst/>
              <a:rect l="l" t="t" r="r" b="b"/>
              <a:pathLst>
                <a:path w="226" h="227" extrusionOk="0">
                  <a:moveTo>
                    <a:pt x="115" y="1"/>
                  </a:moveTo>
                  <a:cubicBezTo>
                    <a:pt x="54" y="1"/>
                    <a:pt x="0" y="50"/>
                    <a:pt x="0" y="112"/>
                  </a:cubicBezTo>
                  <a:cubicBezTo>
                    <a:pt x="0" y="177"/>
                    <a:pt x="54" y="226"/>
                    <a:pt x="115" y="226"/>
                  </a:cubicBezTo>
                  <a:cubicBezTo>
                    <a:pt x="177" y="226"/>
                    <a:pt x="226" y="177"/>
                    <a:pt x="226" y="112"/>
                  </a:cubicBezTo>
                  <a:cubicBezTo>
                    <a:pt x="226" y="50"/>
                    <a:pt x="177" y="1"/>
                    <a:pt x="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1970275" y="4277025"/>
              <a:ext cx="2400" cy="2275"/>
            </a:xfrm>
            <a:custGeom>
              <a:avLst/>
              <a:gdLst/>
              <a:ahLst/>
              <a:cxnLst/>
              <a:rect l="l" t="t" r="r" b="b"/>
              <a:pathLst>
                <a:path w="96" h="91" extrusionOk="0">
                  <a:moveTo>
                    <a:pt x="50" y="0"/>
                  </a:moveTo>
                  <a:cubicBezTo>
                    <a:pt x="21" y="0"/>
                    <a:pt x="1" y="21"/>
                    <a:pt x="1" y="45"/>
                  </a:cubicBezTo>
                  <a:cubicBezTo>
                    <a:pt x="1" y="70"/>
                    <a:pt x="21" y="91"/>
                    <a:pt x="50" y="91"/>
                  </a:cubicBezTo>
                  <a:cubicBezTo>
                    <a:pt x="75" y="91"/>
                    <a:pt x="95" y="70"/>
                    <a:pt x="95" y="45"/>
                  </a:cubicBezTo>
                  <a:cubicBezTo>
                    <a:pt x="95" y="21"/>
                    <a:pt x="75" y="0"/>
                    <a:pt x="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1957775" y="4220325"/>
              <a:ext cx="5350" cy="5375"/>
            </a:xfrm>
            <a:custGeom>
              <a:avLst/>
              <a:gdLst/>
              <a:ahLst/>
              <a:cxnLst/>
              <a:rect l="l" t="t" r="r" b="b"/>
              <a:pathLst>
                <a:path w="214" h="215" extrusionOk="0">
                  <a:moveTo>
                    <a:pt x="107" y="1"/>
                  </a:moveTo>
                  <a:cubicBezTo>
                    <a:pt x="50" y="1"/>
                    <a:pt x="1" y="50"/>
                    <a:pt x="1" y="107"/>
                  </a:cubicBezTo>
                  <a:cubicBezTo>
                    <a:pt x="1" y="169"/>
                    <a:pt x="50" y="214"/>
                    <a:pt x="107" y="214"/>
                  </a:cubicBezTo>
                  <a:cubicBezTo>
                    <a:pt x="169" y="214"/>
                    <a:pt x="214" y="169"/>
                    <a:pt x="214" y="107"/>
                  </a:cubicBezTo>
                  <a:cubicBezTo>
                    <a:pt x="214" y="50"/>
                    <a:pt x="169"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1819275" y="4226175"/>
              <a:ext cx="5875" cy="5975"/>
            </a:xfrm>
            <a:custGeom>
              <a:avLst/>
              <a:gdLst/>
              <a:ahLst/>
              <a:cxnLst/>
              <a:rect l="l" t="t" r="r" b="b"/>
              <a:pathLst>
                <a:path w="235" h="239" extrusionOk="0">
                  <a:moveTo>
                    <a:pt x="120" y="1"/>
                  </a:moveTo>
                  <a:cubicBezTo>
                    <a:pt x="50" y="1"/>
                    <a:pt x="1" y="54"/>
                    <a:pt x="1" y="119"/>
                  </a:cubicBezTo>
                  <a:cubicBezTo>
                    <a:pt x="1" y="189"/>
                    <a:pt x="50" y="238"/>
                    <a:pt x="120" y="238"/>
                  </a:cubicBezTo>
                  <a:cubicBezTo>
                    <a:pt x="185" y="238"/>
                    <a:pt x="234" y="189"/>
                    <a:pt x="234" y="119"/>
                  </a:cubicBezTo>
                  <a:cubicBezTo>
                    <a:pt x="234" y="54"/>
                    <a:pt x="185" y="5"/>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1808525" y="4160975"/>
              <a:ext cx="7400" cy="7500"/>
            </a:xfrm>
            <a:custGeom>
              <a:avLst/>
              <a:gdLst/>
              <a:ahLst/>
              <a:cxnLst/>
              <a:rect l="l" t="t" r="r" b="b"/>
              <a:pathLst>
                <a:path w="296" h="300" extrusionOk="0">
                  <a:moveTo>
                    <a:pt x="148" y="1"/>
                  </a:moveTo>
                  <a:cubicBezTo>
                    <a:pt x="66" y="1"/>
                    <a:pt x="0" y="70"/>
                    <a:pt x="0" y="152"/>
                  </a:cubicBezTo>
                  <a:cubicBezTo>
                    <a:pt x="0" y="234"/>
                    <a:pt x="66" y="300"/>
                    <a:pt x="148" y="300"/>
                  </a:cubicBezTo>
                  <a:cubicBezTo>
                    <a:pt x="230" y="300"/>
                    <a:pt x="295" y="234"/>
                    <a:pt x="295" y="152"/>
                  </a:cubicBezTo>
                  <a:cubicBezTo>
                    <a:pt x="295" y="70"/>
                    <a:pt x="230"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1891550" y="4243800"/>
              <a:ext cx="6900" cy="6900"/>
            </a:xfrm>
            <a:custGeom>
              <a:avLst/>
              <a:gdLst/>
              <a:ahLst/>
              <a:cxnLst/>
              <a:rect l="l" t="t" r="r" b="b"/>
              <a:pathLst>
                <a:path w="276" h="276" extrusionOk="0">
                  <a:moveTo>
                    <a:pt x="140" y="1"/>
                  </a:moveTo>
                  <a:cubicBezTo>
                    <a:pt x="62" y="1"/>
                    <a:pt x="1" y="62"/>
                    <a:pt x="1" y="140"/>
                  </a:cubicBezTo>
                  <a:cubicBezTo>
                    <a:pt x="1" y="214"/>
                    <a:pt x="62" y="276"/>
                    <a:pt x="140" y="276"/>
                  </a:cubicBezTo>
                  <a:cubicBezTo>
                    <a:pt x="214" y="276"/>
                    <a:pt x="275" y="214"/>
                    <a:pt x="275" y="140"/>
                  </a:cubicBezTo>
                  <a:cubicBezTo>
                    <a:pt x="275" y="62"/>
                    <a:pt x="214"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1791100" y="4252525"/>
              <a:ext cx="5150" cy="5150"/>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1858750" y="4316375"/>
              <a:ext cx="5350" cy="5475"/>
            </a:xfrm>
            <a:custGeom>
              <a:avLst/>
              <a:gdLst/>
              <a:ahLst/>
              <a:cxnLst/>
              <a:rect l="l" t="t" r="r" b="b"/>
              <a:pathLst>
                <a:path w="214" h="219" extrusionOk="0">
                  <a:moveTo>
                    <a:pt x="107" y="1"/>
                  </a:moveTo>
                  <a:cubicBezTo>
                    <a:pt x="50" y="1"/>
                    <a:pt x="0" y="50"/>
                    <a:pt x="0" y="112"/>
                  </a:cubicBezTo>
                  <a:cubicBezTo>
                    <a:pt x="0" y="169"/>
                    <a:pt x="50" y="218"/>
                    <a:pt x="107" y="218"/>
                  </a:cubicBezTo>
                  <a:cubicBezTo>
                    <a:pt x="164" y="218"/>
                    <a:pt x="214" y="169"/>
                    <a:pt x="214" y="112"/>
                  </a:cubicBezTo>
                  <a:cubicBezTo>
                    <a:pt x="214" y="50"/>
                    <a:pt x="164" y="1"/>
                    <a:pt x="1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1900775" y="4343750"/>
              <a:ext cx="7200" cy="7200"/>
            </a:xfrm>
            <a:custGeom>
              <a:avLst/>
              <a:gdLst/>
              <a:ahLst/>
              <a:cxnLst/>
              <a:rect l="l" t="t" r="r" b="b"/>
              <a:pathLst>
                <a:path w="288" h="288" extrusionOk="0">
                  <a:moveTo>
                    <a:pt x="144" y="1"/>
                  </a:moveTo>
                  <a:cubicBezTo>
                    <a:pt x="62" y="1"/>
                    <a:pt x="1" y="62"/>
                    <a:pt x="1" y="144"/>
                  </a:cubicBezTo>
                  <a:cubicBezTo>
                    <a:pt x="1" y="226"/>
                    <a:pt x="66" y="288"/>
                    <a:pt x="144" y="288"/>
                  </a:cubicBezTo>
                  <a:cubicBezTo>
                    <a:pt x="226" y="288"/>
                    <a:pt x="288" y="222"/>
                    <a:pt x="288" y="144"/>
                  </a:cubicBezTo>
                  <a:cubicBezTo>
                    <a:pt x="288" y="62"/>
                    <a:pt x="222" y="1"/>
                    <a:pt x="1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1934700" y="4300700"/>
              <a:ext cx="2400" cy="2275"/>
            </a:xfrm>
            <a:custGeom>
              <a:avLst/>
              <a:gdLst/>
              <a:ahLst/>
              <a:cxnLst/>
              <a:rect l="l" t="t" r="r" b="b"/>
              <a:pathLst>
                <a:path w="96" h="91" extrusionOk="0">
                  <a:moveTo>
                    <a:pt x="46" y="1"/>
                  </a:moveTo>
                  <a:cubicBezTo>
                    <a:pt x="21" y="1"/>
                    <a:pt x="1" y="21"/>
                    <a:pt x="1" y="46"/>
                  </a:cubicBezTo>
                  <a:cubicBezTo>
                    <a:pt x="1" y="70"/>
                    <a:pt x="21" y="91"/>
                    <a:pt x="46" y="91"/>
                  </a:cubicBezTo>
                  <a:cubicBezTo>
                    <a:pt x="71" y="91"/>
                    <a:pt x="95" y="70"/>
                    <a:pt x="95" y="46"/>
                  </a:cubicBezTo>
                  <a:cubicBezTo>
                    <a:pt x="95" y="21"/>
                    <a:pt x="71" y="1"/>
                    <a:pt x="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2468800" y="4144075"/>
              <a:ext cx="4425" cy="4425"/>
            </a:xfrm>
            <a:custGeom>
              <a:avLst/>
              <a:gdLst/>
              <a:ahLst/>
              <a:cxnLst/>
              <a:rect l="l" t="t" r="r" b="b"/>
              <a:pathLst>
                <a:path w="177" h="177" extrusionOk="0">
                  <a:moveTo>
                    <a:pt x="87" y="0"/>
                  </a:moveTo>
                  <a:cubicBezTo>
                    <a:pt x="38" y="0"/>
                    <a:pt x="1" y="41"/>
                    <a:pt x="1" y="90"/>
                  </a:cubicBezTo>
                  <a:cubicBezTo>
                    <a:pt x="1" y="139"/>
                    <a:pt x="42" y="176"/>
                    <a:pt x="87" y="176"/>
                  </a:cubicBezTo>
                  <a:cubicBezTo>
                    <a:pt x="140" y="176"/>
                    <a:pt x="177" y="135"/>
                    <a:pt x="177" y="90"/>
                  </a:cubicBezTo>
                  <a:cubicBezTo>
                    <a:pt x="177" y="41"/>
                    <a:pt x="140"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2513800" y="4189575"/>
              <a:ext cx="6400" cy="6475"/>
            </a:xfrm>
            <a:custGeom>
              <a:avLst/>
              <a:gdLst/>
              <a:ahLst/>
              <a:cxnLst/>
              <a:rect l="l" t="t" r="r" b="b"/>
              <a:pathLst>
                <a:path w="256" h="259" extrusionOk="0">
                  <a:moveTo>
                    <a:pt x="128" y="1"/>
                  </a:moveTo>
                  <a:cubicBezTo>
                    <a:pt x="58" y="1"/>
                    <a:pt x="1" y="58"/>
                    <a:pt x="1" y="128"/>
                  </a:cubicBezTo>
                  <a:cubicBezTo>
                    <a:pt x="1" y="202"/>
                    <a:pt x="58" y="259"/>
                    <a:pt x="128" y="259"/>
                  </a:cubicBezTo>
                  <a:cubicBezTo>
                    <a:pt x="202" y="259"/>
                    <a:pt x="255" y="202"/>
                    <a:pt x="255" y="128"/>
                  </a:cubicBezTo>
                  <a:cubicBezTo>
                    <a:pt x="255" y="58"/>
                    <a:pt x="194"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2506125" y="4095375"/>
              <a:ext cx="5150" cy="5150"/>
            </a:xfrm>
            <a:custGeom>
              <a:avLst/>
              <a:gdLst/>
              <a:ahLst/>
              <a:cxnLst/>
              <a:rect l="l" t="t" r="r" b="b"/>
              <a:pathLst>
                <a:path w="206" h="206" extrusionOk="0">
                  <a:moveTo>
                    <a:pt x="103" y="0"/>
                  </a:moveTo>
                  <a:cubicBezTo>
                    <a:pt x="45" y="0"/>
                    <a:pt x="0" y="45"/>
                    <a:pt x="0" y="103"/>
                  </a:cubicBezTo>
                  <a:cubicBezTo>
                    <a:pt x="0" y="160"/>
                    <a:pt x="45" y="205"/>
                    <a:pt x="103" y="205"/>
                  </a:cubicBezTo>
                  <a:cubicBezTo>
                    <a:pt x="160" y="205"/>
                    <a:pt x="205" y="160"/>
                    <a:pt x="205" y="103"/>
                  </a:cubicBezTo>
                  <a:cubicBezTo>
                    <a:pt x="205" y="45"/>
                    <a:pt x="160" y="0"/>
                    <a:pt x="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2583100" y="4159450"/>
              <a:ext cx="1050" cy="1050"/>
            </a:xfrm>
            <a:custGeom>
              <a:avLst/>
              <a:gdLst/>
              <a:ahLst/>
              <a:cxnLst/>
              <a:rect l="l" t="t" r="r" b="b"/>
              <a:pathLst>
                <a:path w="42" h="42" extrusionOk="0">
                  <a:moveTo>
                    <a:pt x="21" y="0"/>
                  </a:moveTo>
                  <a:cubicBezTo>
                    <a:pt x="9" y="0"/>
                    <a:pt x="1" y="12"/>
                    <a:pt x="1" y="21"/>
                  </a:cubicBezTo>
                  <a:cubicBezTo>
                    <a:pt x="1" y="33"/>
                    <a:pt x="9" y="41"/>
                    <a:pt x="21" y="41"/>
                  </a:cubicBezTo>
                  <a:cubicBezTo>
                    <a:pt x="34" y="41"/>
                    <a:pt x="42" y="33"/>
                    <a:pt x="42" y="21"/>
                  </a:cubicBezTo>
                  <a:cubicBezTo>
                    <a:pt x="42" y="12"/>
                    <a:pt x="34" y="0"/>
                    <a:pt x="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1415075" y="3850050"/>
              <a:ext cx="3100" cy="3000"/>
            </a:xfrm>
            <a:custGeom>
              <a:avLst/>
              <a:gdLst/>
              <a:ahLst/>
              <a:cxnLst/>
              <a:rect l="l" t="t" r="r" b="b"/>
              <a:pathLst>
                <a:path w="124" h="120" extrusionOk="0">
                  <a:moveTo>
                    <a:pt x="62" y="1"/>
                  </a:moveTo>
                  <a:cubicBezTo>
                    <a:pt x="25" y="1"/>
                    <a:pt x="0" y="29"/>
                    <a:pt x="0" y="62"/>
                  </a:cubicBezTo>
                  <a:cubicBezTo>
                    <a:pt x="0" y="95"/>
                    <a:pt x="33" y="120"/>
                    <a:pt x="62" y="120"/>
                  </a:cubicBezTo>
                  <a:cubicBezTo>
                    <a:pt x="99" y="120"/>
                    <a:pt x="123" y="91"/>
                    <a:pt x="123" y="62"/>
                  </a:cubicBezTo>
                  <a:cubicBezTo>
                    <a:pt x="123" y="29"/>
                    <a:pt x="99" y="5"/>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2567825" y="3906225"/>
              <a:ext cx="6700" cy="6700"/>
            </a:xfrm>
            <a:custGeom>
              <a:avLst/>
              <a:gdLst/>
              <a:ahLst/>
              <a:cxnLst/>
              <a:rect l="l" t="t" r="r" b="b"/>
              <a:pathLst>
                <a:path w="268" h="268" extrusionOk="0">
                  <a:moveTo>
                    <a:pt x="136" y="1"/>
                  </a:moveTo>
                  <a:cubicBezTo>
                    <a:pt x="62" y="1"/>
                    <a:pt x="1" y="62"/>
                    <a:pt x="1" y="136"/>
                  </a:cubicBezTo>
                  <a:cubicBezTo>
                    <a:pt x="1" y="206"/>
                    <a:pt x="62" y="267"/>
                    <a:pt x="136" y="267"/>
                  </a:cubicBezTo>
                  <a:cubicBezTo>
                    <a:pt x="206" y="267"/>
                    <a:pt x="267" y="206"/>
                    <a:pt x="267" y="136"/>
                  </a:cubicBezTo>
                  <a:cubicBezTo>
                    <a:pt x="267" y="62"/>
                    <a:pt x="206"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2602900" y="3904275"/>
              <a:ext cx="1050" cy="1175"/>
            </a:xfrm>
            <a:custGeom>
              <a:avLst/>
              <a:gdLst/>
              <a:ahLst/>
              <a:cxnLst/>
              <a:rect l="l" t="t" r="r" b="b"/>
              <a:pathLst>
                <a:path w="42" h="47" extrusionOk="0">
                  <a:moveTo>
                    <a:pt x="24" y="0"/>
                  </a:moveTo>
                  <a:cubicBezTo>
                    <a:pt x="23" y="0"/>
                    <a:pt x="22" y="0"/>
                    <a:pt x="21" y="1"/>
                  </a:cubicBezTo>
                  <a:cubicBezTo>
                    <a:pt x="8" y="1"/>
                    <a:pt x="0" y="13"/>
                    <a:pt x="0" y="26"/>
                  </a:cubicBezTo>
                  <a:cubicBezTo>
                    <a:pt x="0" y="34"/>
                    <a:pt x="8" y="46"/>
                    <a:pt x="21" y="46"/>
                  </a:cubicBezTo>
                  <a:cubicBezTo>
                    <a:pt x="29" y="46"/>
                    <a:pt x="41" y="34"/>
                    <a:pt x="41" y="26"/>
                  </a:cubicBezTo>
                  <a:cubicBezTo>
                    <a:pt x="41" y="11"/>
                    <a:pt x="32" y="0"/>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1605025" y="3903675"/>
              <a:ext cx="321825" cy="321150"/>
            </a:xfrm>
            <a:custGeom>
              <a:avLst/>
              <a:gdLst/>
              <a:ahLst/>
              <a:cxnLst/>
              <a:rect l="l" t="t" r="r" b="b"/>
              <a:pathLst>
                <a:path w="12873" h="12846" extrusionOk="0">
                  <a:moveTo>
                    <a:pt x="1" y="0"/>
                  </a:moveTo>
                  <a:cubicBezTo>
                    <a:pt x="2" y="2"/>
                    <a:pt x="7603" y="7726"/>
                    <a:pt x="11150" y="11273"/>
                  </a:cubicBezTo>
                  <a:cubicBezTo>
                    <a:pt x="12321" y="12444"/>
                    <a:pt x="12768" y="12845"/>
                    <a:pt x="12833" y="12845"/>
                  </a:cubicBezTo>
                  <a:cubicBezTo>
                    <a:pt x="12836" y="12845"/>
                    <a:pt x="12838" y="12844"/>
                    <a:pt x="12839" y="12843"/>
                  </a:cubicBezTo>
                  <a:cubicBezTo>
                    <a:pt x="12872" y="12806"/>
                    <a:pt x="12388" y="12269"/>
                    <a:pt x="11273" y="11150"/>
                  </a:cubicBezTo>
                  <a:cubicBezTo>
                    <a:pt x="7726" y="7603"/>
                    <a:pt x="2" y="2"/>
                    <a:pt x="1" y="0"/>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608625" y="3907250"/>
              <a:ext cx="318225" cy="317575"/>
            </a:xfrm>
            <a:custGeom>
              <a:avLst/>
              <a:gdLst/>
              <a:ahLst/>
              <a:cxnLst/>
              <a:rect l="l" t="t" r="r" b="b"/>
              <a:pathLst>
                <a:path w="12729" h="12703" extrusionOk="0">
                  <a:moveTo>
                    <a:pt x="0" y="1"/>
                  </a:moveTo>
                  <a:lnTo>
                    <a:pt x="0" y="1"/>
                  </a:lnTo>
                  <a:cubicBezTo>
                    <a:pt x="1" y="2"/>
                    <a:pt x="7513" y="7640"/>
                    <a:pt x="11018" y="11146"/>
                  </a:cubicBezTo>
                  <a:cubicBezTo>
                    <a:pt x="12180" y="12308"/>
                    <a:pt x="12631" y="12702"/>
                    <a:pt x="12690" y="12702"/>
                  </a:cubicBezTo>
                  <a:cubicBezTo>
                    <a:pt x="12692" y="12702"/>
                    <a:pt x="12694" y="12701"/>
                    <a:pt x="12695" y="12700"/>
                  </a:cubicBezTo>
                  <a:cubicBezTo>
                    <a:pt x="12728" y="12663"/>
                    <a:pt x="12248" y="12130"/>
                    <a:pt x="11141" y="11023"/>
                  </a:cubicBezTo>
                  <a:cubicBezTo>
                    <a:pt x="7636" y="7517"/>
                    <a:pt x="2" y="2"/>
                    <a:pt x="0" y="1"/>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1612100" y="3910750"/>
              <a:ext cx="314525" cy="313875"/>
            </a:xfrm>
            <a:custGeom>
              <a:avLst/>
              <a:gdLst/>
              <a:ahLst/>
              <a:cxnLst/>
              <a:rect l="l" t="t" r="r" b="b"/>
              <a:pathLst>
                <a:path w="12581" h="12555" extrusionOk="0">
                  <a:moveTo>
                    <a:pt x="0" y="0"/>
                  </a:moveTo>
                  <a:cubicBezTo>
                    <a:pt x="2" y="2"/>
                    <a:pt x="7427" y="7550"/>
                    <a:pt x="10892" y="11014"/>
                  </a:cubicBezTo>
                  <a:cubicBezTo>
                    <a:pt x="12037" y="12159"/>
                    <a:pt x="12477" y="12554"/>
                    <a:pt x="12545" y="12554"/>
                  </a:cubicBezTo>
                  <a:cubicBezTo>
                    <a:pt x="12548" y="12554"/>
                    <a:pt x="12551" y="12554"/>
                    <a:pt x="12552" y="12552"/>
                  </a:cubicBezTo>
                  <a:cubicBezTo>
                    <a:pt x="12581" y="12515"/>
                    <a:pt x="12109" y="11990"/>
                    <a:pt x="11015" y="10891"/>
                  </a:cubicBezTo>
                  <a:cubicBezTo>
                    <a:pt x="7546" y="7427"/>
                    <a:pt x="2" y="2"/>
                    <a:pt x="0" y="0"/>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1615700" y="3914325"/>
              <a:ext cx="310925" cy="310300"/>
            </a:xfrm>
            <a:custGeom>
              <a:avLst/>
              <a:gdLst/>
              <a:ahLst/>
              <a:cxnLst/>
              <a:rect l="l" t="t" r="r" b="b"/>
              <a:pathLst>
                <a:path w="12437" h="12412" extrusionOk="0">
                  <a:moveTo>
                    <a:pt x="0" y="1"/>
                  </a:moveTo>
                  <a:cubicBezTo>
                    <a:pt x="1" y="2"/>
                    <a:pt x="7332" y="7460"/>
                    <a:pt x="10756" y="10888"/>
                  </a:cubicBezTo>
                  <a:cubicBezTo>
                    <a:pt x="11892" y="12020"/>
                    <a:pt x="12329" y="12411"/>
                    <a:pt x="12397" y="12411"/>
                  </a:cubicBezTo>
                  <a:cubicBezTo>
                    <a:pt x="12400" y="12411"/>
                    <a:pt x="12403" y="12411"/>
                    <a:pt x="12404" y="12409"/>
                  </a:cubicBezTo>
                  <a:cubicBezTo>
                    <a:pt x="12437" y="12376"/>
                    <a:pt x="11969" y="11855"/>
                    <a:pt x="10879" y="10765"/>
                  </a:cubicBezTo>
                  <a:cubicBezTo>
                    <a:pt x="7455" y="7337"/>
                    <a:pt x="1" y="2"/>
                    <a:pt x="0" y="1"/>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1619075" y="3917825"/>
              <a:ext cx="307450" cy="306575"/>
            </a:xfrm>
            <a:custGeom>
              <a:avLst/>
              <a:gdLst/>
              <a:ahLst/>
              <a:cxnLst/>
              <a:rect l="l" t="t" r="r" b="b"/>
              <a:pathLst>
                <a:path w="12298" h="12263" extrusionOk="0">
                  <a:moveTo>
                    <a:pt x="0" y="0"/>
                  </a:moveTo>
                  <a:lnTo>
                    <a:pt x="0" y="0"/>
                  </a:lnTo>
                  <a:cubicBezTo>
                    <a:pt x="2" y="2"/>
                    <a:pt x="7255" y="7369"/>
                    <a:pt x="10637" y="10752"/>
                  </a:cubicBezTo>
                  <a:cubicBezTo>
                    <a:pt x="11768" y="11883"/>
                    <a:pt x="12201" y="12262"/>
                    <a:pt x="12256" y="12262"/>
                  </a:cubicBezTo>
                  <a:cubicBezTo>
                    <a:pt x="12258" y="12262"/>
                    <a:pt x="12260" y="12262"/>
                    <a:pt x="12261" y="12261"/>
                  </a:cubicBezTo>
                  <a:cubicBezTo>
                    <a:pt x="12298" y="12228"/>
                    <a:pt x="11834" y="11715"/>
                    <a:pt x="10756" y="10637"/>
                  </a:cubicBezTo>
                  <a:cubicBezTo>
                    <a:pt x="7373" y="7246"/>
                    <a:pt x="2" y="2"/>
                    <a:pt x="0" y="0"/>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1622650" y="3921400"/>
              <a:ext cx="303875" cy="303000"/>
            </a:xfrm>
            <a:custGeom>
              <a:avLst/>
              <a:gdLst/>
              <a:ahLst/>
              <a:cxnLst/>
              <a:rect l="l" t="t" r="r" b="b"/>
              <a:pathLst>
                <a:path w="12155" h="12120" extrusionOk="0">
                  <a:moveTo>
                    <a:pt x="1" y="1"/>
                  </a:moveTo>
                  <a:lnTo>
                    <a:pt x="1" y="1"/>
                  </a:lnTo>
                  <a:cubicBezTo>
                    <a:pt x="2" y="2"/>
                    <a:pt x="7165" y="7279"/>
                    <a:pt x="10511" y="10625"/>
                  </a:cubicBezTo>
                  <a:cubicBezTo>
                    <a:pt x="11629" y="11747"/>
                    <a:pt x="12058" y="12119"/>
                    <a:pt x="12113" y="12119"/>
                  </a:cubicBezTo>
                  <a:cubicBezTo>
                    <a:pt x="12115" y="12119"/>
                    <a:pt x="12117" y="12119"/>
                    <a:pt x="12118" y="12118"/>
                  </a:cubicBezTo>
                  <a:cubicBezTo>
                    <a:pt x="12155" y="12085"/>
                    <a:pt x="11700" y="11581"/>
                    <a:pt x="10629" y="10506"/>
                  </a:cubicBezTo>
                  <a:cubicBezTo>
                    <a:pt x="7280" y="7161"/>
                    <a:pt x="2" y="2"/>
                    <a:pt x="1" y="1"/>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1626150" y="3924800"/>
              <a:ext cx="300375" cy="299500"/>
            </a:xfrm>
            <a:custGeom>
              <a:avLst/>
              <a:gdLst/>
              <a:ahLst/>
              <a:cxnLst/>
              <a:rect l="l" t="t" r="r" b="b"/>
              <a:pathLst>
                <a:path w="12015" h="11980" extrusionOk="0">
                  <a:moveTo>
                    <a:pt x="4" y="0"/>
                  </a:moveTo>
                  <a:cubicBezTo>
                    <a:pt x="0" y="0"/>
                    <a:pt x="7074" y="7192"/>
                    <a:pt x="10387" y="10497"/>
                  </a:cubicBezTo>
                  <a:cubicBezTo>
                    <a:pt x="11497" y="11604"/>
                    <a:pt x="11919" y="11979"/>
                    <a:pt x="11973" y="11979"/>
                  </a:cubicBezTo>
                  <a:cubicBezTo>
                    <a:pt x="11975" y="11979"/>
                    <a:pt x="11977" y="11979"/>
                    <a:pt x="11978" y="11978"/>
                  </a:cubicBezTo>
                  <a:cubicBezTo>
                    <a:pt x="12015" y="11945"/>
                    <a:pt x="11564" y="11440"/>
                    <a:pt x="10502" y="10383"/>
                  </a:cubicBezTo>
                  <a:cubicBezTo>
                    <a:pt x="7197" y="7073"/>
                    <a:pt x="4" y="0"/>
                    <a:pt x="4" y="0"/>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1629725" y="3928475"/>
              <a:ext cx="296600" cy="295825"/>
            </a:xfrm>
            <a:custGeom>
              <a:avLst/>
              <a:gdLst/>
              <a:ahLst/>
              <a:cxnLst/>
              <a:rect l="l" t="t" r="r" b="b"/>
              <a:pathLst>
                <a:path w="11864" h="11833" extrusionOk="0">
                  <a:moveTo>
                    <a:pt x="1" y="1"/>
                  </a:moveTo>
                  <a:cubicBezTo>
                    <a:pt x="2" y="2"/>
                    <a:pt x="6988" y="7099"/>
                    <a:pt x="10248" y="10367"/>
                  </a:cubicBezTo>
                  <a:cubicBezTo>
                    <a:pt x="11350" y="11465"/>
                    <a:pt x="11763" y="11832"/>
                    <a:pt x="11822" y="11832"/>
                  </a:cubicBezTo>
                  <a:cubicBezTo>
                    <a:pt x="11824" y="11832"/>
                    <a:pt x="11826" y="11832"/>
                    <a:pt x="11827" y="11831"/>
                  </a:cubicBezTo>
                  <a:cubicBezTo>
                    <a:pt x="11864" y="11798"/>
                    <a:pt x="11417" y="11302"/>
                    <a:pt x="10367" y="10252"/>
                  </a:cubicBezTo>
                  <a:cubicBezTo>
                    <a:pt x="7099" y="6984"/>
                    <a:pt x="2" y="2"/>
                    <a:pt x="1" y="1"/>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1633225" y="3931850"/>
              <a:ext cx="293100" cy="292250"/>
            </a:xfrm>
            <a:custGeom>
              <a:avLst/>
              <a:gdLst/>
              <a:ahLst/>
              <a:cxnLst/>
              <a:rect l="l" t="t" r="r" b="b"/>
              <a:pathLst>
                <a:path w="11724" h="11690" extrusionOk="0">
                  <a:moveTo>
                    <a:pt x="4" y="1"/>
                  </a:moveTo>
                  <a:cubicBezTo>
                    <a:pt x="0" y="1"/>
                    <a:pt x="6897" y="7013"/>
                    <a:pt x="10129" y="10236"/>
                  </a:cubicBezTo>
                  <a:cubicBezTo>
                    <a:pt x="11213" y="11324"/>
                    <a:pt x="11627" y="11690"/>
                    <a:pt x="11685" y="11690"/>
                  </a:cubicBezTo>
                  <a:cubicBezTo>
                    <a:pt x="11688" y="11690"/>
                    <a:pt x="11690" y="11689"/>
                    <a:pt x="11691" y="11687"/>
                  </a:cubicBezTo>
                  <a:cubicBezTo>
                    <a:pt x="11724" y="11659"/>
                    <a:pt x="11281" y="11167"/>
                    <a:pt x="10239" y="10125"/>
                  </a:cubicBezTo>
                  <a:cubicBezTo>
                    <a:pt x="7016" y="6894"/>
                    <a:pt x="4" y="1"/>
                    <a:pt x="4" y="1"/>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1636800" y="3935450"/>
              <a:ext cx="289325" cy="288650"/>
            </a:xfrm>
            <a:custGeom>
              <a:avLst/>
              <a:gdLst/>
              <a:ahLst/>
              <a:cxnLst/>
              <a:rect l="l" t="t" r="r" b="b"/>
              <a:pathLst>
                <a:path w="11573" h="11546" extrusionOk="0">
                  <a:moveTo>
                    <a:pt x="1" y="0"/>
                  </a:moveTo>
                  <a:cubicBezTo>
                    <a:pt x="2" y="2"/>
                    <a:pt x="6808" y="6922"/>
                    <a:pt x="9994" y="10108"/>
                  </a:cubicBezTo>
                  <a:cubicBezTo>
                    <a:pt x="11070" y="11184"/>
                    <a:pt x="11476" y="11546"/>
                    <a:pt x="11538" y="11546"/>
                  </a:cubicBezTo>
                  <a:cubicBezTo>
                    <a:pt x="11540" y="11546"/>
                    <a:pt x="11542" y="11545"/>
                    <a:pt x="11544" y="11543"/>
                  </a:cubicBezTo>
                  <a:cubicBezTo>
                    <a:pt x="11572" y="11515"/>
                    <a:pt x="11138" y="11027"/>
                    <a:pt x="10109" y="9998"/>
                  </a:cubicBezTo>
                  <a:cubicBezTo>
                    <a:pt x="6919" y="6808"/>
                    <a:pt x="2" y="2"/>
                    <a:pt x="1" y="0"/>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1640300" y="3938925"/>
              <a:ext cx="285825" cy="285075"/>
            </a:xfrm>
            <a:custGeom>
              <a:avLst/>
              <a:gdLst/>
              <a:ahLst/>
              <a:cxnLst/>
              <a:rect l="l" t="t" r="r" b="b"/>
              <a:pathLst>
                <a:path w="11433" h="11403" extrusionOk="0">
                  <a:moveTo>
                    <a:pt x="4" y="1"/>
                  </a:moveTo>
                  <a:cubicBezTo>
                    <a:pt x="0" y="5"/>
                    <a:pt x="6725" y="6832"/>
                    <a:pt x="9870" y="9982"/>
                  </a:cubicBezTo>
                  <a:cubicBezTo>
                    <a:pt x="10930" y="11042"/>
                    <a:pt x="11336" y="11402"/>
                    <a:pt x="11398" y="11402"/>
                  </a:cubicBezTo>
                  <a:cubicBezTo>
                    <a:pt x="11400" y="11402"/>
                    <a:pt x="11402" y="11402"/>
                    <a:pt x="11404" y="11400"/>
                  </a:cubicBezTo>
                  <a:cubicBezTo>
                    <a:pt x="11432" y="11372"/>
                    <a:pt x="11002" y="10888"/>
                    <a:pt x="9985" y="9867"/>
                  </a:cubicBezTo>
                  <a:cubicBezTo>
                    <a:pt x="6836" y="6722"/>
                    <a:pt x="4" y="1"/>
                    <a:pt x="4" y="1"/>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1643875" y="3942525"/>
              <a:ext cx="282150" cy="281475"/>
            </a:xfrm>
            <a:custGeom>
              <a:avLst/>
              <a:gdLst/>
              <a:ahLst/>
              <a:cxnLst/>
              <a:rect l="l" t="t" r="r" b="b"/>
              <a:pathLst>
                <a:path w="11286" h="11259" extrusionOk="0">
                  <a:moveTo>
                    <a:pt x="1" y="0"/>
                  </a:moveTo>
                  <a:cubicBezTo>
                    <a:pt x="2" y="2"/>
                    <a:pt x="6632" y="6742"/>
                    <a:pt x="9739" y="9854"/>
                  </a:cubicBezTo>
                  <a:cubicBezTo>
                    <a:pt x="10787" y="10902"/>
                    <a:pt x="11189" y="11258"/>
                    <a:pt x="11250" y="11258"/>
                  </a:cubicBezTo>
                  <a:cubicBezTo>
                    <a:pt x="11253" y="11258"/>
                    <a:pt x="11255" y="11258"/>
                    <a:pt x="11257" y="11256"/>
                  </a:cubicBezTo>
                  <a:cubicBezTo>
                    <a:pt x="11285" y="11228"/>
                    <a:pt x="10859" y="10748"/>
                    <a:pt x="9850" y="9739"/>
                  </a:cubicBezTo>
                  <a:cubicBezTo>
                    <a:pt x="6738" y="6635"/>
                    <a:pt x="2" y="2"/>
                    <a:pt x="1" y="0"/>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1647475" y="3946000"/>
              <a:ext cx="278450" cy="277700"/>
            </a:xfrm>
            <a:custGeom>
              <a:avLst/>
              <a:gdLst/>
              <a:ahLst/>
              <a:cxnLst/>
              <a:rect l="l" t="t" r="r" b="b"/>
              <a:pathLst>
                <a:path w="11138" h="11108" extrusionOk="0">
                  <a:moveTo>
                    <a:pt x="0" y="1"/>
                  </a:moveTo>
                  <a:cubicBezTo>
                    <a:pt x="0" y="5"/>
                    <a:pt x="6541" y="6652"/>
                    <a:pt x="9608" y="9719"/>
                  </a:cubicBezTo>
                  <a:cubicBezTo>
                    <a:pt x="10643" y="10758"/>
                    <a:pt x="11041" y="11107"/>
                    <a:pt x="11099" y="11107"/>
                  </a:cubicBezTo>
                  <a:cubicBezTo>
                    <a:pt x="11101" y="11107"/>
                    <a:pt x="11103" y="11106"/>
                    <a:pt x="11104" y="11105"/>
                  </a:cubicBezTo>
                  <a:cubicBezTo>
                    <a:pt x="11137" y="11076"/>
                    <a:pt x="10715" y="10609"/>
                    <a:pt x="9714" y="9612"/>
                  </a:cubicBezTo>
                  <a:cubicBezTo>
                    <a:pt x="6651" y="6541"/>
                    <a:pt x="0" y="1"/>
                    <a:pt x="0" y="1"/>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1650850" y="3949600"/>
              <a:ext cx="274975" cy="274175"/>
            </a:xfrm>
            <a:custGeom>
              <a:avLst/>
              <a:gdLst/>
              <a:ahLst/>
              <a:cxnLst/>
              <a:rect l="l" t="t" r="r" b="b"/>
              <a:pathLst>
                <a:path w="10999" h="10967" extrusionOk="0">
                  <a:moveTo>
                    <a:pt x="1" y="0"/>
                  </a:moveTo>
                  <a:cubicBezTo>
                    <a:pt x="2" y="2"/>
                    <a:pt x="6455" y="6561"/>
                    <a:pt x="9485" y="9591"/>
                  </a:cubicBezTo>
                  <a:cubicBezTo>
                    <a:pt x="10513" y="10623"/>
                    <a:pt x="10902" y="10967"/>
                    <a:pt x="10960" y="10967"/>
                  </a:cubicBezTo>
                  <a:cubicBezTo>
                    <a:pt x="10962" y="10967"/>
                    <a:pt x="10964" y="10966"/>
                    <a:pt x="10965" y="10965"/>
                  </a:cubicBezTo>
                  <a:cubicBezTo>
                    <a:pt x="10998" y="10932"/>
                    <a:pt x="10580" y="10473"/>
                    <a:pt x="9592" y="9481"/>
                  </a:cubicBezTo>
                  <a:cubicBezTo>
                    <a:pt x="6562" y="6455"/>
                    <a:pt x="2" y="2"/>
                    <a:pt x="1" y="0"/>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1654450" y="3953175"/>
              <a:ext cx="271275" cy="270600"/>
            </a:xfrm>
            <a:custGeom>
              <a:avLst/>
              <a:gdLst/>
              <a:ahLst/>
              <a:cxnLst/>
              <a:rect l="l" t="t" r="r" b="b"/>
              <a:pathLst>
                <a:path w="10851" h="10824" extrusionOk="0">
                  <a:moveTo>
                    <a:pt x="0" y="1"/>
                  </a:moveTo>
                  <a:lnTo>
                    <a:pt x="0" y="1"/>
                  </a:lnTo>
                  <a:cubicBezTo>
                    <a:pt x="1" y="2"/>
                    <a:pt x="6368" y="6468"/>
                    <a:pt x="9357" y="9461"/>
                  </a:cubicBezTo>
                  <a:cubicBezTo>
                    <a:pt x="10374" y="10481"/>
                    <a:pt x="10762" y="10824"/>
                    <a:pt x="10816" y="10824"/>
                  </a:cubicBezTo>
                  <a:cubicBezTo>
                    <a:pt x="10819" y="10824"/>
                    <a:pt x="10820" y="10823"/>
                    <a:pt x="10821" y="10822"/>
                  </a:cubicBezTo>
                  <a:cubicBezTo>
                    <a:pt x="10850" y="10789"/>
                    <a:pt x="10440" y="10334"/>
                    <a:pt x="9464" y="9354"/>
                  </a:cubicBezTo>
                  <a:cubicBezTo>
                    <a:pt x="6475" y="6365"/>
                    <a:pt x="1" y="2"/>
                    <a:pt x="0" y="1"/>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1657925" y="3956675"/>
              <a:ext cx="267675" cy="266925"/>
            </a:xfrm>
            <a:custGeom>
              <a:avLst/>
              <a:gdLst/>
              <a:ahLst/>
              <a:cxnLst/>
              <a:rect l="l" t="t" r="r" b="b"/>
              <a:pathLst>
                <a:path w="10707" h="10677" extrusionOk="0">
                  <a:moveTo>
                    <a:pt x="0" y="0"/>
                  </a:moveTo>
                  <a:lnTo>
                    <a:pt x="0" y="0"/>
                  </a:lnTo>
                  <a:cubicBezTo>
                    <a:pt x="2" y="2"/>
                    <a:pt x="6279" y="6381"/>
                    <a:pt x="9227" y="9333"/>
                  </a:cubicBezTo>
                  <a:cubicBezTo>
                    <a:pt x="10229" y="10336"/>
                    <a:pt x="10611" y="10676"/>
                    <a:pt x="10672" y="10676"/>
                  </a:cubicBezTo>
                  <a:cubicBezTo>
                    <a:pt x="10675" y="10676"/>
                    <a:pt x="10677" y="10675"/>
                    <a:pt x="10678" y="10674"/>
                  </a:cubicBezTo>
                  <a:cubicBezTo>
                    <a:pt x="10707" y="10645"/>
                    <a:pt x="10305" y="10194"/>
                    <a:pt x="9333" y="9226"/>
                  </a:cubicBezTo>
                  <a:cubicBezTo>
                    <a:pt x="6381" y="6278"/>
                    <a:pt x="2" y="2"/>
                    <a:pt x="0" y="0"/>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1661500" y="3960250"/>
              <a:ext cx="264000" cy="263350"/>
            </a:xfrm>
            <a:custGeom>
              <a:avLst/>
              <a:gdLst/>
              <a:ahLst/>
              <a:cxnLst/>
              <a:rect l="l" t="t" r="r" b="b"/>
              <a:pathLst>
                <a:path w="10560" h="10534" extrusionOk="0">
                  <a:moveTo>
                    <a:pt x="1" y="1"/>
                  </a:moveTo>
                  <a:cubicBezTo>
                    <a:pt x="2" y="2"/>
                    <a:pt x="6189" y="6295"/>
                    <a:pt x="9096" y="9206"/>
                  </a:cubicBezTo>
                  <a:cubicBezTo>
                    <a:pt x="10086" y="10197"/>
                    <a:pt x="10464" y="10533"/>
                    <a:pt x="10525" y="10533"/>
                  </a:cubicBezTo>
                  <a:cubicBezTo>
                    <a:pt x="10527" y="10533"/>
                    <a:pt x="10530" y="10532"/>
                    <a:pt x="10531" y="10531"/>
                  </a:cubicBezTo>
                  <a:cubicBezTo>
                    <a:pt x="10560" y="10502"/>
                    <a:pt x="10166" y="10059"/>
                    <a:pt x="9203" y="9096"/>
                  </a:cubicBezTo>
                  <a:cubicBezTo>
                    <a:pt x="6296" y="6193"/>
                    <a:pt x="2" y="2"/>
                    <a:pt x="1" y="1"/>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1665000" y="3963650"/>
              <a:ext cx="260400" cy="259850"/>
            </a:xfrm>
            <a:custGeom>
              <a:avLst/>
              <a:gdLst/>
              <a:ahLst/>
              <a:cxnLst/>
              <a:rect l="l" t="t" r="r" b="b"/>
              <a:pathLst>
                <a:path w="10416" h="10394" extrusionOk="0">
                  <a:moveTo>
                    <a:pt x="0" y="0"/>
                  </a:moveTo>
                  <a:lnTo>
                    <a:pt x="0" y="0"/>
                  </a:lnTo>
                  <a:cubicBezTo>
                    <a:pt x="2" y="1"/>
                    <a:pt x="6102" y="6209"/>
                    <a:pt x="8968" y="9075"/>
                  </a:cubicBezTo>
                  <a:cubicBezTo>
                    <a:pt x="9955" y="10057"/>
                    <a:pt x="10324" y="10393"/>
                    <a:pt x="10385" y="10393"/>
                  </a:cubicBezTo>
                  <a:cubicBezTo>
                    <a:pt x="10387" y="10393"/>
                    <a:pt x="10390" y="10392"/>
                    <a:pt x="10391" y="10391"/>
                  </a:cubicBezTo>
                  <a:cubicBezTo>
                    <a:pt x="10416" y="10362"/>
                    <a:pt x="10026" y="9923"/>
                    <a:pt x="9071" y="8972"/>
                  </a:cubicBezTo>
                  <a:cubicBezTo>
                    <a:pt x="6205" y="6102"/>
                    <a:pt x="2" y="1"/>
                    <a:pt x="0" y="0"/>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668575" y="3967225"/>
              <a:ext cx="256825" cy="256275"/>
            </a:xfrm>
            <a:custGeom>
              <a:avLst/>
              <a:gdLst/>
              <a:ahLst/>
              <a:cxnLst/>
              <a:rect l="l" t="t" r="r" b="b"/>
              <a:pathLst>
                <a:path w="10273" h="10251" extrusionOk="0">
                  <a:moveTo>
                    <a:pt x="1" y="1"/>
                  </a:moveTo>
                  <a:cubicBezTo>
                    <a:pt x="2" y="2"/>
                    <a:pt x="6013" y="6119"/>
                    <a:pt x="8842" y="8948"/>
                  </a:cubicBezTo>
                  <a:cubicBezTo>
                    <a:pt x="9816" y="9918"/>
                    <a:pt x="10181" y="10250"/>
                    <a:pt x="10242" y="10250"/>
                  </a:cubicBezTo>
                  <a:cubicBezTo>
                    <a:pt x="10244" y="10250"/>
                    <a:pt x="10247" y="10249"/>
                    <a:pt x="10248" y="10248"/>
                  </a:cubicBezTo>
                  <a:cubicBezTo>
                    <a:pt x="10273" y="10219"/>
                    <a:pt x="9887" y="9789"/>
                    <a:pt x="8944" y="8845"/>
                  </a:cubicBezTo>
                  <a:cubicBezTo>
                    <a:pt x="6115" y="6016"/>
                    <a:pt x="2" y="2"/>
                    <a:pt x="1" y="1"/>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672075" y="3970725"/>
              <a:ext cx="253225" cy="252525"/>
            </a:xfrm>
            <a:custGeom>
              <a:avLst/>
              <a:gdLst/>
              <a:ahLst/>
              <a:cxnLst/>
              <a:rect l="l" t="t" r="r" b="b"/>
              <a:pathLst>
                <a:path w="10129" h="10101" extrusionOk="0">
                  <a:moveTo>
                    <a:pt x="0" y="0"/>
                  </a:moveTo>
                  <a:cubicBezTo>
                    <a:pt x="0" y="4"/>
                    <a:pt x="5921" y="6028"/>
                    <a:pt x="8718" y="8812"/>
                  </a:cubicBezTo>
                  <a:cubicBezTo>
                    <a:pt x="9686" y="9784"/>
                    <a:pt x="10049" y="10101"/>
                    <a:pt x="10096" y="10101"/>
                  </a:cubicBezTo>
                  <a:cubicBezTo>
                    <a:pt x="10098" y="10101"/>
                    <a:pt x="10099" y="10101"/>
                    <a:pt x="10100" y="10100"/>
                  </a:cubicBezTo>
                  <a:cubicBezTo>
                    <a:pt x="10129" y="10071"/>
                    <a:pt x="9747" y="9649"/>
                    <a:pt x="8816" y="8714"/>
                  </a:cubicBezTo>
                  <a:cubicBezTo>
                    <a:pt x="6024" y="5925"/>
                    <a:pt x="1" y="0"/>
                    <a:pt x="0" y="0"/>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1675650" y="3974300"/>
              <a:ext cx="249450" cy="248950"/>
            </a:xfrm>
            <a:custGeom>
              <a:avLst/>
              <a:gdLst/>
              <a:ahLst/>
              <a:cxnLst/>
              <a:rect l="l" t="t" r="r" b="b"/>
              <a:pathLst>
                <a:path w="9978" h="9958" extrusionOk="0">
                  <a:moveTo>
                    <a:pt x="1" y="1"/>
                  </a:moveTo>
                  <a:lnTo>
                    <a:pt x="1" y="1"/>
                  </a:lnTo>
                  <a:cubicBezTo>
                    <a:pt x="2" y="2"/>
                    <a:pt x="5836" y="5938"/>
                    <a:pt x="8583" y="8685"/>
                  </a:cubicBezTo>
                  <a:cubicBezTo>
                    <a:pt x="9543" y="9645"/>
                    <a:pt x="9901" y="9958"/>
                    <a:pt x="9949" y="9958"/>
                  </a:cubicBezTo>
                  <a:cubicBezTo>
                    <a:pt x="9951" y="9958"/>
                    <a:pt x="9952" y="9958"/>
                    <a:pt x="9953" y="9957"/>
                  </a:cubicBezTo>
                  <a:cubicBezTo>
                    <a:pt x="9977" y="9928"/>
                    <a:pt x="9604" y="9510"/>
                    <a:pt x="8682" y="8587"/>
                  </a:cubicBezTo>
                  <a:cubicBezTo>
                    <a:pt x="5935" y="5840"/>
                    <a:pt x="2" y="2"/>
                    <a:pt x="1" y="1"/>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679050" y="3977775"/>
              <a:ext cx="245950" cy="245300"/>
            </a:xfrm>
            <a:custGeom>
              <a:avLst/>
              <a:gdLst/>
              <a:ahLst/>
              <a:cxnLst/>
              <a:rect l="l" t="t" r="r" b="b"/>
              <a:pathLst>
                <a:path w="9838" h="9812" extrusionOk="0">
                  <a:moveTo>
                    <a:pt x="0" y="1"/>
                  </a:moveTo>
                  <a:cubicBezTo>
                    <a:pt x="0" y="5"/>
                    <a:pt x="5753" y="5848"/>
                    <a:pt x="8460" y="8555"/>
                  </a:cubicBezTo>
                  <a:cubicBezTo>
                    <a:pt x="9402" y="9497"/>
                    <a:pt x="9758" y="9811"/>
                    <a:pt x="9808" y="9811"/>
                  </a:cubicBezTo>
                  <a:cubicBezTo>
                    <a:pt x="9810" y="9811"/>
                    <a:pt x="9812" y="9811"/>
                    <a:pt x="9813" y="9809"/>
                  </a:cubicBezTo>
                  <a:cubicBezTo>
                    <a:pt x="9837" y="9785"/>
                    <a:pt x="9468" y="9371"/>
                    <a:pt x="8558" y="8456"/>
                  </a:cubicBezTo>
                  <a:cubicBezTo>
                    <a:pt x="5848" y="5746"/>
                    <a:pt x="0" y="1"/>
                    <a:pt x="0" y="1"/>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1682625" y="3981375"/>
              <a:ext cx="242375" cy="241700"/>
            </a:xfrm>
            <a:custGeom>
              <a:avLst/>
              <a:gdLst/>
              <a:ahLst/>
              <a:cxnLst/>
              <a:rect l="l" t="t" r="r" b="b"/>
              <a:pathLst>
                <a:path w="9695" h="9668" extrusionOk="0">
                  <a:moveTo>
                    <a:pt x="1" y="1"/>
                  </a:moveTo>
                  <a:cubicBezTo>
                    <a:pt x="2" y="2"/>
                    <a:pt x="5660" y="5758"/>
                    <a:pt x="8333" y="8427"/>
                  </a:cubicBezTo>
                  <a:cubicBezTo>
                    <a:pt x="9263" y="9357"/>
                    <a:pt x="9614" y="9667"/>
                    <a:pt x="9665" y="9667"/>
                  </a:cubicBezTo>
                  <a:cubicBezTo>
                    <a:pt x="9667" y="9667"/>
                    <a:pt x="9669" y="9667"/>
                    <a:pt x="9670" y="9665"/>
                  </a:cubicBezTo>
                  <a:cubicBezTo>
                    <a:pt x="9694" y="9641"/>
                    <a:pt x="9329" y="9231"/>
                    <a:pt x="8427" y="8329"/>
                  </a:cubicBezTo>
                  <a:cubicBezTo>
                    <a:pt x="5758" y="5660"/>
                    <a:pt x="2" y="2"/>
                    <a:pt x="1" y="1"/>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1686125" y="3984850"/>
              <a:ext cx="238875" cy="238100"/>
            </a:xfrm>
            <a:custGeom>
              <a:avLst/>
              <a:gdLst/>
              <a:ahLst/>
              <a:cxnLst/>
              <a:rect l="l" t="t" r="r" b="b"/>
              <a:pathLst>
                <a:path w="9555" h="9524" extrusionOk="0">
                  <a:moveTo>
                    <a:pt x="4" y="1"/>
                  </a:moveTo>
                  <a:cubicBezTo>
                    <a:pt x="0" y="5"/>
                    <a:pt x="5577" y="5668"/>
                    <a:pt x="8205" y="8296"/>
                  </a:cubicBezTo>
                  <a:cubicBezTo>
                    <a:pt x="9132" y="9223"/>
                    <a:pt x="9478" y="9524"/>
                    <a:pt x="9525" y="9524"/>
                  </a:cubicBezTo>
                  <a:cubicBezTo>
                    <a:pt x="9527" y="9524"/>
                    <a:pt x="9529" y="9523"/>
                    <a:pt x="9530" y="9522"/>
                  </a:cubicBezTo>
                  <a:cubicBezTo>
                    <a:pt x="9554" y="9498"/>
                    <a:pt x="9198" y="9092"/>
                    <a:pt x="8304" y="8202"/>
                  </a:cubicBezTo>
                  <a:cubicBezTo>
                    <a:pt x="5675" y="5569"/>
                    <a:pt x="4" y="1"/>
                    <a:pt x="4" y="1"/>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689700" y="3988450"/>
              <a:ext cx="235200" cy="234500"/>
            </a:xfrm>
            <a:custGeom>
              <a:avLst/>
              <a:gdLst/>
              <a:ahLst/>
              <a:cxnLst/>
              <a:rect l="l" t="t" r="r" b="b"/>
              <a:pathLst>
                <a:path w="9408" h="9380" extrusionOk="0">
                  <a:moveTo>
                    <a:pt x="1" y="0"/>
                  </a:moveTo>
                  <a:lnTo>
                    <a:pt x="1" y="0"/>
                  </a:lnTo>
                  <a:cubicBezTo>
                    <a:pt x="2" y="2"/>
                    <a:pt x="5487" y="5577"/>
                    <a:pt x="8075" y="8169"/>
                  </a:cubicBezTo>
                  <a:cubicBezTo>
                    <a:pt x="8988" y="9086"/>
                    <a:pt x="9327" y="9380"/>
                    <a:pt x="9378" y="9380"/>
                  </a:cubicBezTo>
                  <a:cubicBezTo>
                    <a:pt x="9380" y="9380"/>
                    <a:pt x="9381" y="9379"/>
                    <a:pt x="9383" y="9378"/>
                  </a:cubicBezTo>
                  <a:cubicBezTo>
                    <a:pt x="9407" y="9354"/>
                    <a:pt x="9055" y="8952"/>
                    <a:pt x="8173" y="8070"/>
                  </a:cubicBezTo>
                  <a:cubicBezTo>
                    <a:pt x="5578" y="5483"/>
                    <a:pt x="2" y="2"/>
                    <a:pt x="1" y="0"/>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1693200" y="3991825"/>
              <a:ext cx="231500" cy="231025"/>
            </a:xfrm>
            <a:custGeom>
              <a:avLst/>
              <a:gdLst/>
              <a:ahLst/>
              <a:cxnLst/>
              <a:rect l="l" t="t" r="r" b="b"/>
              <a:pathLst>
                <a:path w="9260" h="9241" extrusionOk="0">
                  <a:moveTo>
                    <a:pt x="4" y="1"/>
                  </a:moveTo>
                  <a:cubicBezTo>
                    <a:pt x="0" y="9"/>
                    <a:pt x="5396" y="5491"/>
                    <a:pt x="7943" y="8042"/>
                  </a:cubicBezTo>
                  <a:cubicBezTo>
                    <a:pt x="8849" y="8944"/>
                    <a:pt x="9184" y="9241"/>
                    <a:pt x="9230" y="9241"/>
                  </a:cubicBezTo>
                  <a:cubicBezTo>
                    <a:pt x="9232" y="9241"/>
                    <a:pt x="9233" y="9240"/>
                    <a:pt x="9234" y="9239"/>
                  </a:cubicBezTo>
                  <a:cubicBezTo>
                    <a:pt x="9259" y="9215"/>
                    <a:pt x="8910" y="8817"/>
                    <a:pt x="8041" y="7948"/>
                  </a:cubicBezTo>
                  <a:cubicBezTo>
                    <a:pt x="5495" y="5401"/>
                    <a:pt x="4" y="1"/>
                    <a:pt x="4" y="1"/>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1696775" y="3995425"/>
              <a:ext cx="227800" cy="227425"/>
            </a:xfrm>
            <a:custGeom>
              <a:avLst/>
              <a:gdLst/>
              <a:ahLst/>
              <a:cxnLst/>
              <a:rect l="l" t="t" r="r" b="b"/>
              <a:pathLst>
                <a:path w="9112" h="9097" extrusionOk="0">
                  <a:moveTo>
                    <a:pt x="1" y="0"/>
                  </a:moveTo>
                  <a:cubicBezTo>
                    <a:pt x="2" y="1"/>
                    <a:pt x="5307" y="5401"/>
                    <a:pt x="7812" y="7914"/>
                  </a:cubicBezTo>
                  <a:cubicBezTo>
                    <a:pt x="8706" y="8808"/>
                    <a:pt x="9036" y="9097"/>
                    <a:pt x="9083" y="9097"/>
                  </a:cubicBezTo>
                  <a:cubicBezTo>
                    <a:pt x="9085" y="9097"/>
                    <a:pt x="9086" y="9096"/>
                    <a:pt x="9087" y="9095"/>
                  </a:cubicBezTo>
                  <a:cubicBezTo>
                    <a:pt x="9112" y="9071"/>
                    <a:pt x="8767" y="8681"/>
                    <a:pt x="7906" y="7820"/>
                  </a:cubicBezTo>
                  <a:cubicBezTo>
                    <a:pt x="5397" y="5307"/>
                    <a:pt x="2" y="1"/>
                    <a:pt x="1" y="0"/>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1700250" y="3998900"/>
              <a:ext cx="224325" cy="223650"/>
            </a:xfrm>
            <a:custGeom>
              <a:avLst/>
              <a:gdLst/>
              <a:ahLst/>
              <a:cxnLst/>
              <a:rect l="l" t="t" r="r" b="b"/>
              <a:pathLst>
                <a:path w="8973" h="8946" extrusionOk="0">
                  <a:moveTo>
                    <a:pt x="5" y="1"/>
                  </a:moveTo>
                  <a:cubicBezTo>
                    <a:pt x="1" y="5"/>
                    <a:pt x="5221" y="5311"/>
                    <a:pt x="7698" y="7775"/>
                  </a:cubicBezTo>
                  <a:cubicBezTo>
                    <a:pt x="8574" y="8655"/>
                    <a:pt x="8898" y="8946"/>
                    <a:pt x="8947" y="8946"/>
                  </a:cubicBezTo>
                  <a:cubicBezTo>
                    <a:pt x="8950" y="8946"/>
                    <a:pt x="8951" y="8945"/>
                    <a:pt x="8952" y="8944"/>
                  </a:cubicBezTo>
                  <a:cubicBezTo>
                    <a:pt x="8973" y="8919"/>
                    <a:pt x="8637" y="8542"/>
                    <a:pt x="7784" y="7689"/>
                  </a:cubicBezTo>
                  <a:cubicBezTo>
                    <a:pt x="5315" y="5221"/>
                    <a:pt x="5" y="1"/>
                    <a:pt x="5" y="1"/>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1703850" y="4002500"/>
              <a:ext cx="220725" cy="220050"/>
            </a:xfrm>
            <a:custGeom>
              <a:avLst/>
              <a:gdLst/>
              <a:ahLst/>
              <a:cxnLst/>
              <a:rect l="l" t="t" r="r" b="b"/>
              <a:pathLst>
                <a:path w="8829" h="8802" extrusionOk="0">
                  <a:moveTo>
                    <a:pt x="0" y="0"/>
                  </a:moveTo>
                  <a:cubicBezTo>
                    <a:pt x="2" y="1"/>
                    <a:pt x="5131" y="5220"/>
                    <a:pt x="7562" y="7648"/>
                  </a:cubicBezTo>
                  <a:cubicBezTo>
                    <a:pt x="8429" y="8519"/>
                    <a:pt x="8749" y="8802"/>
                    <a:pt x="8799" y="8802"/>
                  </a:cubicBezTo>
                  <a:cubicBezTo>
                    <a:pt x="8801" y="8802"/>
                    <a:pt x="8803" y="8801"/>
                    <a:pt x="8804" y="8800"/>
                  </a:cubicBezTo>
                  <a:cubicBezTo>
                    <a:pt x="8829" y="8775"/>
                    <a:pt x="8493" y="8402"/>
                    <a:pt x="7652" y="7562"/>
                  </a:cubicBezTo>
                  <a:cubicBezTo>
                    <a:pt x="5217" y="5130"/>
                    <a:pt x="2" y="1"/>
                    <a:pt x="0" y="0"/>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1707225" y="4005975"/>
              <a:ext cx="217250" cy="216475"/>
            </a:xfrm>
            <a:custGeom>
              <a:avLst/>
              <a:gdLst/>
              <a:ahLst/>
              <a:cxnLst/>
              <a:rect l="l" t="t" r="r" b="b"/>
              <a:pathLst>
                <a:path w="8690" h="8659" extrusionOk="0">
                  <a:moveTo>
                    <a:pt x="5" y="1"/>
                  </a:moveTo>
                  <a:lnTo>
                    <a:pt x="5" y="1"/>
                  </a:lnTo>
                  <a:cubicBezTo>
                    <a:pt x="1" y="5"/>
                    <a:pt x="5044" y="5130"/>
                    <a:pt x="7439" y="7521"/>
                  </a:cubicBezTo>
                  <a:cubicBezTo>
                    <a:pt x="8300" y="8378"/>
                    <a:pt x="8615" y="8658"/>
                    <a:pt x="8661" y="8658"/>
                  </a:cubicBezTo>
                  <a:cubicBezTo>
                    <a:pt x="8663" y="8658"/>
                    <a:pt x="8664" y="8658"/>
                    <a:pt x="8665" y="8657"/>
                  </a:cubicBezTo>
                  <a:cubicBezTo>
                    <a:pt x="8690" y="8632"/>
                    <a:pt x="8362" y="8267"/>
                    <a:pt x="7525" y="7431"/>
                  </a:cubicBezTo>
                  <a:cubicBezTo>
                    <a:pt x="5139" y="5044"/>
                    <a:pt x="5" y="1"/>
                    <a:pt x="5" y="1"/>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1710825" y="4009575"/>
              <a:ext cx="213550" cy="212875"/>
            </a:xfrm>
            <a:custGeom>
              <a:avLst/>
              <a:gdLst/>
              <a:ahLst/>
              <a:cxnLst/>
              <a:rect l="l" t="t" r="r" b="b"/>
              <a:pathLst>
                <a:path w="8542" h="8515" extrusionOk="0">
                  <a:moveTo>
                    <a:pt x="0" y="0"/>
                  </a:moveTo>
                  <a:cubicBezTo>
                    <a:pt x="0" y="0"/>
                    <a:pt x="0" y="0"/>
                    <a:pt x="0" y="0"/>
                  </a:cubicBezTo>
                  <a:cubicBezTo>
                    <a:pt x="0" y="4"/>
                    <a:pt x="4958" y="5044"/>
                    <a:pt x="7307" y="7389"/>
                  </a:cubicBezTo>
                  <a:cubicBezTo>
                    <a:pt x="8156" y="8241"/>
                    <a:pt x="8462" y="8514"/>
                    <a:pt x="8512" y="8514"/>
                  </a:cubicBezTo>
                  <a:cubicBezTo>
                    <a:pt x="8514" y="8514"/>
                    <a:pt x="8516" y="8514"/>
                    <a:pt x="8517" y="8513"/>
                  </a:cubicBezTo>
                  <a:cubicBezTo>
                    <a:pt x="8542" y="8488"/>
                    <a:pt x="8218" y="8127"/>
                    <a:pt x="7394" y="7303"/>
                  </a:cubicBezTo>
                  <a:cubicBezTo>
                    <a:pt x="5045" y="4950"/>
                    <a:pt x="9" y="0"/>
                    <a:pt x="0" y="0"/>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1714300" y="4013150"/>
              <a:ext cx="210075" cy="209300"/>
            </a:xfrm>
            <a:custGeom>
              <a:avLst/>
              <a:gdLst/>
              <a:ahLst/>
              <a:cxnLst/>
              <a:rect l="l" t="t" r="r" b="b"/>
              <a:pathLst>
                <a:path w="8403" h="8372" extrusionOk="0">
                  <a:moveTo>
                    <a:pt x="5" y="1"/>
                  </a:moveTo>
                  <a:cubicBezTo>
                    <a:pt x="5" y="1"/>
                    <a:pt x="5" y="1"/>
                    <a:pt x="5" y="1"/>
                  </a:cubicBezTo>
                  <a:cubicBezTo>
                    <a:pt x="1" y="1"/>
                    <a:pt x="4872" y="4950"/>
                    <a:pt x="7181" y="7263"/>
                  </a:cubicBezTo>
                  <a:cubicBezTo>
                    <a:pt x="8021" y="8102"/>
                    <a:pt x="8323" y="8371"/>
                    <a:pt x="8373" y="8371"/>
                  </a:cubicBezTo>
                  <a:cubicBezTo>
                    <a:pt x="8375" y="8371"/>
                    <a:pt x="8377" y="8371"/>
                    <a:pt x="8378" y="8370"/>
                  </a:cubicBezTo>
                  <a:cubicBezTo>
                    <a:pt x="8403" y="8345"/>
                    <a:pt x="8083" y="7993"/>
                    <a:pt x="7271" y="7177"/>
                  </a:cubicBezTo>
                  <a:cubicBezTo>
                    <a:pt x="4959" y="4865"/>
                    <a:pt x="13" y="1"/>
                    <a:pt x="5" y="1"/>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1717900" y="4016650"/>
              <a:ext cx="206375" cy="205700"/>
            </a:xfrm>
            <a:custGeom>
              <a:avLst/>
              <a:gdLst/>
              <a:ahLst/>
              <a:cxnLst/>
              <a:rect l="l" t="t" r="r" b="b"/>
              <a:pathLst>
                <a:path w="8255" h="8228" extrusionOk="0">
                  <a:moveTo>
                    <a:pt x="0" y="0"/>
                  </a:moveTo>
                  <a:cubicBezTo>
                    <a:pt x="0" y="0"/>
                    <a:pt x="0" y="0"/>
                    <a:pt x="0" y="0"/>
                  </a:cubicBezTo>
                  <a:cubicBezTo>
                    <a:pt x="0" y="4"/>
                    <a:pt x="4777" y="4863"/>
                    <a:pt x="7049" y="7135"/>
                  </a:cubicBezTo>
                  <a:cubicBezTo>
                    <a:pt x="7877" y="7959"/>
                    <a:pt x="8176" y="8227"/>
                    <a:pt x="8221" y="8227"/>
                  </a:cubicBezTo>
                  <a:cubicBezTo>
                    <a:pt x="8223" y="8227"/>
                    <a:pt x="8225" y="8227"/>
                    <a:pt x="8226" y="8226"/>
                  </a:cubicBezTo>
                  <a:cubicBezTo>
                    <a:pt x="8255" y="8201"/>
                    <a:pt x="7939" y="7853"/>
                    <a:pt x="7135" y="7045"/>
                  </a:cubicBezTo>
                  <a:cubicBezTo>
                    <a:pt x="4865" y="4779"/>
                    <a:pt x="13" y="0"/>
                    <a:pt x="0" y="0"/>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1721375" y="4020225"/>
              <a:ext cx="202900" cy="202125"/>
            </a:xfrm>
            <a:custGeom>
              <a:avLst/>
              <a:gdLst/>
              <a:ahLst/>
              <a:cxnLst/>
              <a:rect l="l" t="t" r="r" b="b"/>
              <a:pathLst>
                <a:path w="8116" h="8085" extrusionOk="0">
                  <a:moveTo>
                    <a:pt x="5" y="1"/>
                  </a:moveTo>
                  <a:cubicBezTo>
                    <a:pt x="5" y="1"/>
                    <a:pt x="5" y="1"/>
                    <a:pt x="5" y="1"/>
                  </a:cubicBezTo>
                  <a:cubicBezTo>
                    <a:pt x="1" y="1"/>
                    <a:pt x="4696" y="4769"/>
                    <a:pt x="6922" y="7004"/>
                  </a:cubicBezTo>
                  <a:cubicBezTo>
                    <a:pt x="7742" y="7820"/>
                    <a:pt x="8037" y="8084"/>
                    <a:pt x="8082" y="8084"/>
                  </a:cubicBezTo>
                  <a:cubicBezTo>
                    <a:pt x="8084" y="8084"/>
                    <a:pt x="8086" y="8084"/>
                    <a:pt x="8087" y="8083"/>
                  </a:cubicBezTo>
                  <a:cubicBezTo>
                    <a:pt x="8116" y="8058"/>
                    <a:pt x="7808" y="7714"/>
                    <a:pt x="7013" y="6918"/>
                  </a:cubicBezTo>
                  <a:cubicBezTo>
                    <a:pt x="4780" y="4689"/>
                    <a:pt x="17" y="1"/>
                    <a:pt x="5" y="1"/>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1724975" y="4023600"/>
              <a:ext cx="199000" cy="198425"/>
            </a:xfrm>
            <a:custGeom>
              <a:avLst/>
              <a:gdLst/>
              <a:ahLst/>
              <a:cxnLst/>
              <a:rect l="l" t="t" r="r" b="b"/>
              <a:pathLst>
                <a:path w="7960" h="7937" extrusionOk="0">
                  <a:moveTo>
                    <a:pt x="0" y="1"/>
                  </a:moveTo>
                  <a:cubicBezTo>
                    <a:pt x="0" y="1"/>
                    <a:pt x="0" y="1"/>
                    <a:pt x="0" y="1"/>
                  </a:cubicBezTo>
                  <a:cubicBezTo>
                    <a:pt x="0" y="9"/>
                    <a:pt x="4601" y="4688"/>
                    <a:pt x="6791" y="6877"/>
                  </a:cubicBezTo>
                  <a:cubicBezTo>
                    <a:pt x="7599" y="7686"/>
                    <a:pt x="7891" y="7937"/>
                    <a:pt x="7931" y="7937"/>
                  </a:cubicBezTo>
                  <a:cubicBezTo>
                    <a:pt x="7933" y="7937"/>
                    <a:pt x="7934" y="7936"/>
                    <a:pt x="7935" y="7935"/>
                  </a:cubicBezTo>
                  <a:cubicBezTo>
                    <a:pt x="7959" y="7915"/>
                    <a:pt x="7656" y="7579"/>
                    <a:pt x="6873" y="6795"/>
                  </a:cubicBezTo>
                  <a:cubicBezTo>
                    <a:pt x="4684" y="4607"/>
                    <a:pt x="8" y="1"/>
                    <a:pt x="0" y="1"/>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1728450" y="4027200"/>
              <a:ext cx="195525" cy="194825"/>
            </a:xfrm>
            <a:custGeom>
              <a:avLst/>
              <a:gdLst/>
              <a:ahLst/>
              <a:cxnLst/>
              <a:rect l="l" t="t" r="r" b="b"/>
              <a:pathLst>
                <a:path w="7821" h="7793" extrusionOk="0">
                  <a:moveTo>
                    <a:pt x="5" y="0"/>
                  </a:moveTo>
                  <a:cubicBezTo>
                    <a:pt x="5" y="0"/>
                    <a:pt x="5" y="0"/>
                    <a:pt x="5" y="0"/>
                  </a:cubicBezTo>
                  <a:cubicBezTo>
                    <a:pt x="1" y="0"/>
                    <a:pt x="4515" y="4593"/>
                    <a:pt x="6668" y="6746"/>
                  </a:cubicBezTo>
                  <a:cubicBezTo>
                    <a:pt x="7464" y="7545"/>
                    <a:pt x="7752" y="7793"/>
                    <a:pt x="7792" y="7793"/>
                  </a:cubicBezTo>
                  <a:cubicBezTo>
                    <a:pt x="7794" y="7793"/>
                    <a:pt x="7795" y="7792"/>
                    <a:pt x="7796" y="7791"/>
                  </a:cubicBezTo>
                  <a:cubicBezTo>
                    <a:pt x="7820" y="7771"/>
                    <a:pt x="7521" y="7439"/>
                    <a:pt x="6750" y="6664"/>
                  </a:cubicBezTo>
                  <a:cubicBezTo>
                    <a:pt x="4598" y="4512"/>
                    <a:pt x="13" y="0"/>
                    <a:pt x="5" y="0"/>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1732050" y="4030675"/>
              <a:ext cx="191825" cy="191250"/>
            </a:xfrm>
            <a:custGeom>
              <a:avLst/>
              <a:gdLst/>
              <a:ahLst/>
              <a:cxnLst/>
              <a:rect l="l" t="t" r="r" b="b"/>
              <a:pathLst>
                <a:path w="7673" h="7650" extrusionOk="0">
                  <a:moveTo>
                    <a:pt x="0" y="1"/>
                  </a:moveTo>
                  <a:cubicBezTo>
                    <a:pt x="0" y="1"/>
                    <a:pt x="0" y="1"/>
                    <a:pt x="0" y="1"/>
                  </a:cubicBezTo>
                  <a:cubicBezTo>
                    <a:pt x="0" y="5"/>
                    <a:pt x="4429" y="4507"/>
                    <a:pt x="6536" y="6615"/>
                  </a:cubicBezTo>
                  <a:cubicBezTo>
                    <a:pt x="7324" y="7403"/>
                    <a:pt x="7609" y="7650"/>
                    <a:pt x="7648" y="7650"/>
                  </a:cubicBezTo>
                  <a:cubicBezTo>
                    <a:pt x="7650" y="7650"/>
                    <a:pt x="7651" y="7649"/>
                    <a:pt x="7652" y="7648"/>
                  </a:cubicBezTo>
                  <a:cubicBezTo>
                    <a:pt x="7672" y="7628"/>
                    <a:pt x="7381" y="7300"/>
                    <a:pt x="6614" y="6537"/>
                  </a:cubicBezTo>
                  <a:cubicBezTo>
                    <a:pt x="4503" y="4426"/>
                    <a:pt x="8" y="1"/>
                    <a:pt x="0" y="1"/>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1735425" y="4034275"/>
              <a:ext cx="188450" cy="187650"/>
            </a:xfrm>
            <a:custGeom>
              <a:avLst/>
              <a:gdLst/>
              <a:ahLst/>
              <a:cxnLst/>
              <a:rect l="l" t="t" r="r" b="b"/>
              <a:pathLst>
                <a:path w="7538" h="7506" extrusionOk="0">
                  <a:moveTo>
                    <a:pt x="5" y="0"/>
                  </a:moveTo>
                  <a:cubicBezTo>
                    <a:pt x="5" y="0"/>
                    <a:pt x="5" y="0"/>
                    <a:pt x="5" y="0"/>
                  </a:cubicBezTo>
                  <a:cubicBezTo>
                    <a:pt x="0" y="0"/>
                    <a:pt x="4343" y="4413"/>
                    <a:pt x="6418" y="6483"/>
                  </a:cubicBezTo>
                  <a:cubicBezTo>
                    <a:pt x="7197" y="7263"/>
                    <a:pt x="7474" y="7506"/>
                    <a:pt x="7513" y="7506"/>
                  </a:cubicBezTo>
                  <a:cubicBezTo>
                    <a:pt x="7515" y="7506"/>
                    <a:pt x="7516" y="7505"/>
                    <a:pt x="7517" y="7504"/>
                  </a:cubicBezTo>
                  <a:cubicBezTo>
                    <a:pt x="7537" y="7484"/>
                    <a:pt x="7250" y="7160"/>
                    <a:pt x="6496" y="6409"/>
                  </a:cubicBezTo>
                  <a:cubicBezTo>
                    <a:pt x="4422" y="4340"/>
                    <a:pt x="17" y="0"/>
                    <a:pt x="5" y="0"/>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1739000" y="4037750"/>
              <a:ext cx="184775" cy="184075"/>
            </a:xfrm>
            <a:custGeom>
              <a:avLst/>
              <a:gdLst/>
              <a:ahLst/>
              <a:cxnLst/>
              <a:rect l="l" t="t" r="r" b="b"/>
              <a:pathLst>
                <a:path w="7391" h="7363" extrusionOk="0">
                  <a:moveTo>
                    <a:pt x="9" y="1"/>
                  </a:moveTo>
                  <a:cubicBezTo>
                    <a:pt x="9" y="1"/>
                    <a:pt x="9" y="1"/>
                    <a:pt x="9" y="1"/>
                  </a:cubicBezTo>
                  <a:cubicBezTo>
                    <a:pt x="1" y="5"/>
                    <a:pt x="4253" y="4327"/>
                    <a:pt x="6287" y="6357"/>
                  </a:cubicBezTo>
                  <a:cubicBezTo>
                    <a:pt x="7054" y="7124"/>
                    <a:pt x="7327" y="7362"/>
                    <a:pt x="7366" y="7362"/>
                  </a:cubicBezTo>
                  <a:cubicBezTo>
                    <a:pt x="7368" y="7362"/>
                    <a:pt x="7369" y="7362"/>
                    <a:pt x="7370" y="7361"/>
                  </a:cubicBezTo>
                  <a:cubicBezTo>
                    <a:pt x="7390" y="7341"/>
                    <a:pt x="7107" y="7021"/>
                    <a:pt x="6365" y="6279"/>
                  </a:cubicBezTo>
                  <a:cubicBezTo>
                    <a:pt x="4336" y="4250"/>
                    <a:pt x="17" y="1"/>
                    <a:pt x="9" y="1"/>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1742500" y="4041350"/>
              <a:ext cx="181050" cy="180475"/>
            </a:xfrm>
            <a:custGeom>
              <a:avLst/>
              <a:gdLst/>
              <a:ahLst/>
              <a:cxnLst/>
              <a:rect l="l" t="t" r="r" b="b"/>
              <a:pathLst>
                <a:path w="7242" h="7219" extrusionOk="0">
                  <a:moveTo>
                    <a:pt x="4" y="0"/>
                  </a:moveTo>
                  <a:cubicBezTo>
                    <a:pt x="4" y="0"/>
                    <a:pt x="4" y="0"/>
                    <a:pt x="4" y="0"/>
                  </a:cubicBezTo>
                  <a:cubicBezTo>
                    <a:pt x="0" y="0"/>
                    <a:pt x="4162" y="4232"/>
                    <a:pt x="6155" y="6229"/>
                  </a:cubicBezTo>
                  <a:cubicBezTo>
                    <a:pt x="6914" y="6984"/>
                    <a:pt x="7179" y="7218"/>
                    <a:pt x="7218" y="7218"/>
                  </a:cubicBezTo>
                  <a:cubicBezTo>
                    <a:pt x="7219" y="7218"/>
                    <a:pt x="7221" y="7218"/>
                    <a:pt x="7221" y="7217"/>
                  </a:cubicBezTo>
                  <a:cubicBezTo>
                    <a:pt x="7242" y="7197"/>
                    <a:pt x="6967" y="6885"/>
                    <a:pt x="6233" y="6151"/>
                  </a:cubicBezTo>
                  <a:cubicBezTo>
                    <a:pt x="4241" y="4159"/>
                    <a:pt x="13" y="0"/>
                    <a:pt x="4" y="0"/>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1746075" y="4044825"/>
              <a:ext cx="177475" cy="176900"/>
            </a:xfrm>
            <a:custGeom>
              <a:avLst/>
              <a:gdLst/>
              <a:ahLst/>
              <a:cxnLst/>
              <a:rect l="l" t="t" r="r" b="b"/>
              <a:pathLst>
                <a:path w="7099" h="7076" extrusionOk="0">
                  <a:moveTo>
                    <a:pt x="5" y="1"/>
                  </a:moveTo>
                  <a:cubicBezTo>
                    <a:pt x="5" y="1"/>
                    <a:pt x="5" y="1"/>
                    <a:pt x="5" y="1"/>
                  </a:cubicBezTo>
                  <a:cubicBezTo>
                    <a:pt x="1" y="5"/>
                    <a:pt x="4077" y="4146"/>
                    <a:pt x="6029" y="6098"/>
                  </a:cubicBezTo>
                  <a:cubicBezTo>
                    <a:pt x="6776" y="6841"/>
                    <a:pt x="7036" y="7075"/>
                    <a:pt x="7075" y="7075"/>
                  </a:cubicBezTo>
                  <a:cubicBezTo>
                    <a:pt x="7076" y="7075"/>
                    <a:pt x="7078" y="7075"/>
                    <a:pt x="7078" y="7074"/>
                  </a:cubicBezTo>
                  <a:cubicBezTo>
                    <a:pt x="7099" y="7054"/>
                    <a:pt x="6828" y="6746"/>
                    <a:pt x="6107" y="6020"/>
                  </a:cubicBezTo>
                  <a:cubicBezTo>
                    <a:pt x="4157" y="4070"/>
                    <a:pt x="22" y="1"/>
                    <a:pt x="5" y="1"/>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1749575" y="4048425"/>
              <a:ext cx="173875" cy="173300"/>
            </a:xfrm>
            <a:custGeom>
              <a:avLst/>
              <a:gdLst/>
              <a:ahLst/>
              <a:cxnLst/>
              <a:rect l="l" t="t" r="r" b="b"/>
              <a:pathLst>
                <a:path w="6955" h="6932" extrusionOk="0">
                  <a:moveTo>
                    <a:pt x="4" y="0"/>
                  </a:moveTo>
                  <a:cubicBezTo>
                    <a:pt x="4" y="0"/>
                    <a:pt x="4" y="0"/>
                    <a:pt x="4" y="0"/>
                  </a:cubicBezTo>
                  <a:cubicBezTo>
                    <a:pt x="0" y="4"/>
                    <a:pt x="3986" y="4052"/>
                    <a:pt x="5897" y="5971"/>
                  </a:cubicBezTo>
                  <a:cubicBezTo>
                    <a:pt x="6635" y="6701"/>
                    <a:pt x="6892" y="6931"/>
                    <a:pt x="6931" y="6931"/>
                  </a:cubicBezTo>
                  <a:cubicBezTo>
                    <a:pt x="6932" y="6931"/>
                    <a:pt x="6933" y="6931"/>
                    <a:pt x="6934" y="6930"/>
                  </a:cubicBezTo>
                  <a:cubicBezTo>
                    <a:pt x="6955" y="6910"/>
                    <a:pt x="6692" y="6610"/>
                    <a:pt x="5975" y="5893"/>
                  </a:cubicBezTo>
                  <a:cubicBezTo>
                    <a:pt x="4062" y="3984"/>
                    <a:pt x="17" y="0"/>
                    <a:pt x="4" y="0"/>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1753150" y="4051800"/>
              <a:ext cx="170300" cy="169625"/>
            </a:xfrm>
            <a:custGeom>
              <a:avLst/>
              <a:gdLst/>
              <a:ahLst/>
              <a:cxnLst/>
              <a:rect l="l" t="t" r="r" b="b"/>
              <a:pathLst>
                <a:path w="6812" h="6785" extrusionOk="0">
                  <a:moveTo>
                    <a:pt x="5" y="1"/>
                  </a:moveTo>
                  <a:cubicBezTo>
                    <a:pt x="5" y="1"/>
                    <a:pt x="5" y="1"/>
                    <a:pt x="5" y="1"/>
                  </a:cubicBezTo>
                  <a:cubicBezTo>
                    <a:pt x="1" y="9"/>
                    <a:pt x="3896" y="3970"/>
                    <a:pt x="5778" y="5840"/>
                  </a:cubicBezTo>
                  <a:cubicBezTo>
                    <a:pt x="6496" y="6561"/>
                    <a:pt x="6749" y="6784"/>
                    <a:pt x="6787" y="6784"/>
                  </a:cubicBezTo>
                  <a:cubicBezTo>
                    <a:pt x="6789" y="6784"/>
                    <a:pt x="6790" y="6784"/>
                    <a:pt x="6791" y="6783"/>
                  </a:cubicBezTo>
                  <a:cubicBezTo>
                    <a:pt x="6812" y="6762"/>
                    <a:pt x="6558" y="6475"/>
                    <a:pt x="5848" y="5770"/>
                  </a:cubicBezTo>
                  <a:cubicBezTo>
                    <a:pt x="3975" y="3897"/>
                    <a:pt x="13" y="1"/>
                    <a:pt x="5" y="1"/>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1756650" y="4055400"/>
              <a:ext cx="166600" cy="166025"/>
            </a:xfrm>
            <a:custGeom>
              <a:avLst/>
              <a:gdLst/>
              <a:ahLst/>
              <a:cxnLst/>
              <a:rect l="l" t="t" r="r" b="b"/>
              <a:pathLst>
                <a:path w="6664" h="6641" extrusionOk="0">
                  <a:moveTo>
                    <a:pt x="4" y="0"/>
                  </a:moveTo>
                  <a:cubicBezTo>
                    <a:pt x="4" y="0"/>
                    <a:pt x="4" y="0"/>
                    <a:pt x="4" y="0"/>
                  </a:cubicBezTo>
                  <a:cubicBezTo>
                    <a:pt x="0" y="4"/>
                    <a:pt x="3814" y="3875"/>
                    <a:pt x="5643" y="5712"/>
                  </a:cubicBezTo>
                  <a:cubicBezTo>
                    <a:pt x="6352" y="6422"/>
                    <a:pt x="6597" y="6640"/>
                    <a:pt x="6639" y="6640"/>
                  </a:cubicBezTo>
                  <a:cubicBezTo>
                    <a:pt x="6641" y="6640"/>
                    <a:pt x="6642" y="6640"/>
                    <a:pt x="6643" y="6639"/>
                  </a:cubicBezTo>
                  <a:cubicBezTo>
                    <a:pt x="6664" y="6618"/>
                    <a:pt x="6409" y="6335"/>
                    <a:pt x="5712" y="5638"/>
                  </a:cubicBezTo>
                  <a:cubicBezTo>
                    <a:pt x="3884" y="3810"/>
                    <a:pt x="13" y="0"/>
                    <a:pt x="4" y="0"/>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1760225" y="4058875"/>
              <a:ext cx="163025" cy="162450"/>
            </a:xfrm>
            <a:custGeom>
              <a:avLst/>
              <a:gdLst/>
              <a:ahLst/>
              <a:cxnLst/>
              <a:rect l="l" t="t" r="r" b="b"/>
              <a:pathLst>
                <a:path w="6521" h="6498" extrusionOk="0">
                  <a:moveTo>
                    <a:pt x="5" y="0"/>
                  </a:moveTo>
                  <a:cubicBezTo>
                    <a:pt x="5" y="0"/>
                    <a:pt x="5" y="0"/>
                    <a:pt x="5" y="0"/>
                  </a:cubicBezTo>
                  <a:cubicBezTo>
                    <a:pt x="1" y="5"/>
                    <a:pt x="3720" y="3793"/>
                    <a:pt x="5516" y="5581"/>
                  </a:cubicBezTo>
                  <a:cubicBezTo>
                    <a:pt x="6210" y="6279"/>
                    <a:pt x="6458" y="6497"/>
                    <a:pt x="6496" y="6497"/>
                  </a:cubicBezTo>
                  <a:cubicBezTo>
                    <a:pt x="6498" y="6497"/>
                    <a:pt x="6499" y="6497"/>
                    <a:pt x="6500" y="6496"/>
                  </a:cubicBezTo>
                  <a:cubicBezTo>
                    <a:pt x="6521" y="6475"/>
                    <a:pt x="6275" y="6196"/>
                    <a:pt x="5586" y="5512"/>
                  </a:cubicBezTo>
                  <a:cubicBezTo>
                    <a:pt x="3795" y="3717"/>
                    <a:pt x="13" y="0"/>
                    <a:pt x="5" y="0"/>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1763625" y="4062475"/>
              <a:ext cx="159425" cy="158850"/>
            </a:xfrm>
            <a:custGeom>
              <a:avLst/>
              <a:gdLst/>
              <a:ahLst/>
              <a:cxnLst/>
              <a:rect l="l" t="t" r="r" b="b"/>
              <a:pathLst>
                <a:path w="6377" h="6354" extrusionOk="0">
                  <a:moveTo>
                    <a:pt x="4" y="0"/>
                  </a:moveTo>
                  <a:cubicBezTo>
                    <a:pt x="4" y="0"/>
                    <a:pt x="4" y="0"/>
                    <a:pt x="4" y="0"/>
                  </a:cubicBezTo>
                  <a:cubicBezTo>
                    <a:pt x="0" y="4"/>
                    <a:pt x="3637" y="3703"/>
                    <a:pt x="5388" y="5454"/>
                  </a:cubicBezTo>
                  <a:cubicBezTo>
                    <a:pt x="6074" y="6139"/>
                    <a:pt x="6314" y="6353"/>
                    <a:pt x="6352" y="6353"/>
                  </a:cubicBezTo>
                  <a:cubicBezTo>
                    <a:pt x="6354" y="6353"/>
                    <a:pt x="6355" y="6353"/>
                    <a:pt x="6356" y="6352"/>
                  </a:cubicBezTo>
                  <a:cubicBezTo>
                    <a:pt x="6376" y="6331"/>
                    <a:pt x="6139" y="6061"/>
                    <a:pt x="5462" y="5384"/>
                  </a:cubicBezTo>
                  <a:cubicBezTo>
                    <a:pt x="3708" y="3630"/>
                    <a:pt x="17" y="0"/>
                    <a:pt x="4" y="0"/>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1767200" y="4065950"/>
              <a:ext cx="155850" cy="155275"/>
            </a:xfrm>
            <a:custGeom>
              <a:avLst/>
              <a:gdLst/>
              <a:ahLst/>
              <a:cxnLst/>
              <a:rect l="l" t="t" r="r" b="b"/>
              <a:pathLst>
                <a:path w="6234" h="6211" extrusionOk="0">
                  <a:moveTo>
                    <a:pt x="9" y="0"/>
                  </a:moveTo>
                  <a:cubicBezTo>
                    <a:pt x="9" y="0"/>
                    <a:pt x="9" y="0"/>
                    <a:pt x="9" y="0"/>
                  </a:cubicBezTo>
                  <a:cubicBezTo>
                    <a:pt x="1" y="5"/>
                    <a:pt x="3548" y="3613"/>
                    <a:pt x="5266" y="5319"/>
                  </a:cubicBezTo>
                  <a:cubicBezTo>
                    <a:pt x="5943" y="6000"/>
                    <a:pt x="6179" y="6210"/>
                    <a:pt x="6217" y="6210"/>
                  </a:cubicBezTo>
                  <a:cubicBezTo>
                    <a:pt x="6219" y="6210"/>
                    <a:pt x="6220" y="6210"/>
                    <a:pt x="6221" y="6209"/>
                  </a:cubicBezTo>
                  <a:cubicBezTo>
                    <a:pt x="6233" y="6188"/>
                    <a:pt x="6000" y="5922"/>
                    <a:pt x="5331" y="5253"/>
                  </a:cubicBezTo>
                  <a:cubicBezTo>
                    <a:pt x="3618" y="3544"/>
                    <a:pt x="17" y="0"/>
                    <a:pt x="9" y="0"/>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1770700" y="4069525"/>
              <a:ext cx="152150" cy="151700"/>
            </a:xfrm>
            <a:custGeom>
              <a:avLst/>
              <a:gdLst/>
              <a:ahLst/>
              <a:cxnLst/>
              <a:rect l="l" t="t" r="r" b="b"/>
              <a:pathLst>
                <a:path w="6086" h="6068" extrusionOk="0">
                  <a:moveTo>
                    <a:pt x="4" y="1"/>
                  </a:moveTo>
                  <a:cubicBezTo>
                    <a:pt x="4" y="1"/>
                    <a:pt x="4" y="1"/>
                    <a:pt x="4" y="1"/>
                  </a:cubicBezTo>
                  <a:cubicBezTo>
                    <a:pt x="0" y="5"/>
                    <a:pt x="3461" y="3523"/>
                    <a:pt x="5130" y="5192"/>
                  </a:cubicBezTo>
                  <a:cubicBezTo>
                    <a:pt x="5795" y="5857"/>
                    <a:pt x="6027" y="6067"/>
                    <a:pt x="6065" y="6067"/>
                  </a:cubicBezTo>
                  <a:cubicBezTo>
                    <a:pt x="6067" y="6067"/>
                    <a:pt x="6068" y="6067"/>
                    <a:pt x="6069" y="6066"/>
                  </a:cubicBezTo>
                  <a:cubicBezTo>
                    <a:pt x="6085" y="6045"/>
                    <a:pt x="5851" y="5783"/>
                    <a:pt x="5195" y="5127"/>
                  </a:cubicBezTo>
                  <a:cubicBezTo>
                    <a:pt x="3527" y="3455"/>
                    <a:pt x="12" y="1"/>
                    <a:pt x="4" y="1"/>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1774275" y="4073125"/>
              <a:ext cx="148575" cy="148100"/>
            </a:xfrm>
            <a:custGeom>
              <a:avLst/>
              <a:gdLst/>
              <a:ahLst/>
              <a:cxnLst/>
              <a:rect l="l" t="t" r="r" b="b"/>
              <a:pathLst>
                <a:path w="5943" h="5924" extrusionOk="0">
                  <a:moveTo>
                    <a:pt x="5" y="0"/>
                  </a:moveTo>
                  <a:cubicBezTo>
                    <a:pt x="5" y="0"/>
                    <a:pt x="5" y="0"/>
                    <a:pt x="5" y="0"/>
                  </a:cubicBezTo>
                  <a:cubicBezTo>
                    <a:pt x="1" y="0"/>
                    <a:pt x="3367" y="3428"/>
                    <a:pt x="5003" y="5065"/>
                  </a:cubicBezTo>
                  <a:cubicBezTo>
                    <a:pt x="5660" y="5717"/>
                    <a:pt x="5884" y="5923"/>
                    <a:pt x="5922" y="5923"/>
                  </a:cubicBezTo>
                  <a:cubicBezTo>
                    <a:pt x="5923" y="5923"/>
                    <a:pt x="5925" y="5923"/>
                    <a:pt x="5926" y="5922"/>
                  </a:cubicBezTo>
                  <a:cubicBezTo>
                    <a:pt x="5942" y="5901"/>
                    <a:pt x="5717" y="5643"/>
                    <a:pt x="5069" y="4999"/>
                  </a:cubicBezTo>
                  <a:cubicBezTo>
                    <a:pt x="3438" y="3364"/>
                    <a:pt x="17" y="0"/>
                    <a:pt x="5" y="0"/>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1777875" y="4076600"/>
              <a:ext cx="144875" cy="144400"/>
            </a:xfrm>
            <a:custGeom>
              <a:avLst/>
              <a:gdLst/>
              <a:ahLst/>
              <a:cxnLst/>
              <a:rect l="l" t="t" r="r" b="b"/>
              <a:pathLst>
                <a:path w="5795" h="5776" extrusionOk="0">
                  <a:moveTo>
                    <a:pt x="0" y="1"/>
                  </a:moveTo>
                  <a:cubicBezTo>
                    <a:pt x="0" y="1"/>
                    <a:pt x="0" y="1"/>
                    <a:pt x="0" y="1"/>
                  </a:cubicBezTo>
                  <a:cubicBezTo>
                    <a:pt x="0" y="5"/>
                    <a:pt x="3280" y="3343"/>
                    <a:pt x="4867" y="4934"/>
                  </a:cubicBezTo>
                  <a:cubicBezTo>
                    <a:pt x="5521" y="5583"/>
                    <a:pt x="5743" y="5775"/>
                    <a:pt x="5775" y="5775"/>
                  </a:cubicBezTo>
                  <a:cubicBezTo>
                    <a:pt x="5776" y="5775"/>
                    <a:pt x="5777" y="5775"/>
                    <a:pt x="5778" y="5774"/>
                  </a:cubicBezTo>
                  <a:cubicBezTo>
                    <a:pt x="5794" y="5754"/>
                    <a:pt x="5573" y="5504"/>
                    <a:pt x="4937" y="4868"/>
                  </a:cubicBezTo>
                  <a:cubicBezTo>
                    <a:pt x="3344" y="3275"/>
                    <a:pt x="12" y="1"/>
                    <a:pt x="0" y="1"/>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1781350" y="4080200"/>
              <a:ext cx="141400" cy="140700"/>
            </a:xfrm>
            <a:custGeom>
              <a:avLst/>
              <a:gdLst/>
              <a:ahLst/>
              <a:cxnLst/>
              <a:rect l="l" t="t" r="r" b="b"/>
              <a:pathLst>
                <a:path w="5656" h="5628" extrusionOk="0">
                  <a:moveTo>
                    <a:pt x="5" y="0"/>
                  </a:moveTo>
                  <a:cubicBezTo>
                    <a:pt x="5" y="0"/>
                    <a:pt x="5" y="0"/>
                    <a:pt x="5" y="0"/>
                  </a:cubicBezTo>
                  <a:cubicBezTo>
                    <a:pt x="0" y="0"/>
                    <a:pt x="3191" y="3248"/>
                    <a:pt x="4753" y="4802"/>
                  </a:cubicBezTo>
                  <a:cubicBezTo>
                    <a:pt x="5386" y="5439"/>
                    <a:pt x="5604" y="5627"/>
                    <a:pt x="5636" y="5627"/>
                  </a:cubicBezTo>
                  <a:cubicBezTo>
                    <a:pt x="5637" y="5627"/>
                    <a:pt x="5638" y="5627"/>
                    <a:pt x="5639" y="5626"/>
                  </a:cubicBezTo>
                  <a:cubicBezTo>
                    <a:pt x="5655" y="5610"/>
                    <a:pt x="5438" y="5364"/>
                    <a:pt x="4815" y="4741"/>
                  </a:cubicBezTo>
                  <a:cubicBezTo>
                    <a:pt x="3258" y="3188"/>
                    <a:pt x="17" y="0"/>
                    <a:pt x="5" y="0"/>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1784950" y="4083575"/>
              <a:ext cx="137575" cy="137225"/>
            </a:xfrm>
            <a:custGeom>
              <a:avLst/>
              <a:gdLst/>
              <a:ahLst/>
              <a:cxnLst/>
              <a:rect l="l" t="t" r="r" b="b"/>
              <a:pathLst>
                <a:path w="5503" h="5489" extrusionOk="0">
                  <a:moveTo>
                    <a:pt x="0" y="1"/>
                  </a:moveTo>
                  <a:cubicBezTo>
                    <a:pt x="0" y="1"/>
                    <a:pt x="0" y="1"/>
                    <a:pt x="0" y="1"/>
                  </a:cubicBezTo>
                  <a:cubicBezTo>
                    <a:pt x="0" y="5"/>
                    <a:pt x="3100" y="3166"/>
                    <a:pt x="4617" y="4675"/>
                  </a:cubicBezTo>
                  <a:cubicBezTo>
                    <a:pt x="5242" y="5300"/>
                    <a:pt x="5457" y="5488"/>
                    <a:pt x="5484" y="5488"/>
                  </a:cubicBezTo>
                  <a:cubicBezTo>
                    <a:pt x="5485" y="5488"/>
                    <a:pt x="5486" y="5488"/>
                    <a:pt x="5487" y="5487"/>
                  </a:cubicBezTo>
                  <a:cubicBezTo>
                    <a:pt x="5503" y="5471"/>
                    <a:pt x="5294" y="5229"/>
                    <a:pt x="4679" y="4614"/>
                  </a:cubicBezTo>
                  <a:cubicBezTo>
                    <a:pt x="3163" y="3106"/>
                    <a:pt x="8" y="1"/>
                    <a:pt x="0" y="1"/>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1788425" y="4087175"/>
              <a:ext cx="134000" cy="133625"/>
            </a:xfrm>
            <a:custGeom>
              <a:avLst/>
              <a:gdLst/>
              <a:ahLst/>
              <a:cxnLst/>
              <a:rect l="l" t="t" r="r" b="b"/>
              <a:pathLst>
                <a:path w="5360" h="5345" extrusionOk="0">
                  <a:moveTo>
                    <a:pt x="5" y="0"/>
                  </a:moveTo>
                  <a:cubicBezTo>
                    <a:pt x="5" y="0"/>
                    <a:pt x="5" y="0"/>
                    <a:pt x="5" y="0"/>
                  </a:cubicBezTo>
                  <a:cubicBezTo>
                    <a:pt x="0" y="8"/>
                    <a:pt x="3010" y="3072"/>
                    <a:pt x="4491" y="4548"/>
                  </a:cubicBezTo>
                  <a:cubicBezTo>
                    <a:pt x="5103" y="5160"/>
                    <a:pt x="5313" y="5344"/>
                    <a:pt x="5341" y="5344"/>
                  </a:cubicBezTo>
                  <a:cubicBezTo>
                    <a:pt x="5342" y="5344"/>
                    <a:pt x="5343" y="5344"/>
                    <a:pt x="5343" y="5343"/>
                  </a:cubicBezTo>
                  <a:cubicBezTo>
                    <a:pt x="5360" y="5327"/>
                    <a:pt x="5155" y="5093"/>
                    <a:pt x="4552" y="4486"/>
                  </a:cubicBezTo>
                  <a:cubicBezTo>
                    <a:pt x="3077" y="3015"/>
                    <a:pt x="13" y="0"/>
                    <a:pt x="5" y="0"/>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1791900" y="4090650"/>
              <a:ext cx="130525" cy="130025"/>
            </a:xfrm>
            <a:custGeom>
              <a:avLst/>
              <a:gdLst/>
              <a:ahLst/>
              <a:cxnLst/>
              <a:rect l="l" t="t" r="r" b="b"/>
              <a:pathLst>
                <a:path w="5221" h="5201" extrusionOk="0">
                  <a:moveTo>
                    <a:pt x="1" y="1"/>
                  </a:moveTo>
                  <a:cubicBezTo>
                    <a:pt x="1" y="1"/>
                    <a:pt x="1" y="1"/>
                    <a:pt x="1" y="1"/>
                  </a:cubicBezTo>
                  <a:cubicBezTo>
                    <a:pt x="1" y="5"/>
                    <a:pt x="2929" y="2986"/>
                    <a:pt x="4360" y="4421"/>
                  </a:cubicBezTo>
                  <a:cubicBezTo>
                    <a:pt x="4970" y="5027"/>
                    <a:pt x="5170" y="5201"/>
                    <a:pt x="5198" y="5201"/>
                  </a:cubicBezTo>
                  <a:cubicBezTo>
                    <a:pt x="5199" y="5201"/>
                    <a:pt x="5200" y="5201"/>
                    <a:pt x="5200" y="5200"/>
                  </a:cubicBezTo>
                  <a:cubicBezTo>
                    <a:pt x="5221" y="5184"/>
                    <a:pt x="5016" y="4954"/>
                    <a:pt x="4421" y="4360"/>
                  </a:cubicBezTo>
                  <a:cubicBezTo>
                    <a:pt x="2987" y="2925"/>
                    <a:pt x="13" y="1"/>
                    <a:pt x="1" y="1"/>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1795400" y="4094250"/>
              <a:ext cx="127025" cy="126425"/>
            </a:xfrm>
            <a:custGeom>
              <a:avLst/>
              <a:gdLst/>
              <a:ahLst/>
              <a:cxnLst/>
              <a:rect l="l" t="t" r="r" b="b"/>
              <a:pathLst>
                <a:path w="5081" h="5057" extrusionOk="0">
                  <a:moveTo>
                    <a:pt x="8" y="0"/>
                  </a:moveTo>
                  <a:cubicBezTo>
                    <a:pt x="8" y="0"/>
                    <a:pt x="8" y="0"/>
                    <a:pt x="8" y="0"/>
                  </a:cubicBezTo>
                  <a:cubicBezTo>
                    <a:pt x="0" y="4"/>
                    <a:pt x="2842" y="2891"/>
                    <a:pt x="4236" y="4289"/>
                  </a:cubicBezTo>
                  <a:cubicBezTo>
                    <a:pt x="4833" y="4890"/>
                    <a:pt x="5030" y="5057"/>
                    <a:pt x="5058" y="5057"/>
                  </a:cubicBezTo>
                  <a:cubicBezTo>
                    <a:pt x="5059" y="5057"/>
                    <a:pt x="5060" y="5057"/>
                    <a:pt x="5060" y="5056"/>
                  </a:cubicBezTo>
                  <a:cubicBezTo>
                    <a:pt x="5081" y="5040"/>
                    <a:pt x="4888" y="4818"/>
                    <a:pt x="4298" y="4228"/>
                  </a:cubicBezTo>
                  <a:cubicBezTo>
                    <a:pt x="2904" y="2835"/>
                    <a:pt x="17" y="0"/>
                    <a:pt x="8" y="0"/>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1798975" y="4097725"/>
              <a:ext cx="123450" cy="122775"/>
            </a:xfrm>
            <a:custGeom>
              <a:avLst/>
              <a:gdLst/>
              <a:ahLst/>
              <a:cxnLst/>
              <a:rect l="l" t="t" r="r" b="b"/>
              <a:pathLst>
                <a:path w="4938" h="4911" extrusionOk="0">
                  <a:moveTo>
                    <a:pt x="9" y="1"/>
                  </a:moveTo>
                  <a:cubicBezTo>
                    <a:pt x="9" y="1"/>
                    <a:pt x="9" y="1"/>
                    <a:pt x="9" y="1"/>
                  </a:cubicBezTo>
                  <a:cubicBezTo>
                    <a:pt x="1" y="5"/>
                    <a:pt x="2748" y="2805"/>
                    <a:pt x="4114" y="4159"/>
                  </a:cubicBezTo>
                  <a:cubicBezTo>
                    <a:pt x="4697" y="4738"/>
                    <a:pt x="4892" y="4910"/>
                    <a:pt x="4919" y="4910"/>
                  </a:cubicBezTo>
                  <a:cubicBezTo>
                    <a:pt x="4920" y="4910"/>
                    <a:pt x="4921" y="4910"/>
                    <a:pt x="4921" y="4909"/>
                  </a:cubicBezTo>
                  <a:cubicBezTo>
                    <a:pt x="4938" y="4897"/>
                    <a:pt x="4749" y="4679"/>
                    <a:pt x="4171" y="4101"/>
                  </a:cubicBezTo>
                  <a:cubicBezTo>
                    <a:pt x="2811" y="2749"/>
                    <a:pt x="17" y="1"/>
                    <a:pt x="9" y="1"/>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1802475" y="4101325"/>
              <a:ext cx="119750" cy="119175"/>
            </a:xfrm>
            <a:custGeom>
              <a:avLst/>
              <a:gdLst/>
              <a:ahLst/>
              <a:cxnLst/>
              <a:rect l="l" t="t" r="r" b="b"/>
              <a:pathLst>
                <a:path w="4790" h="4767" extrusionOk="0">
                  <a:moveTo>
                    <a:pt x="4" y="0"/>
                  </a:moveTo>
                  <a:cubicBezTo>
                    <a:pt x="4" y="0"/>
                    <a:pt x="4" y="0"/>
                    <a:pt x="4" y="0"/>
                  </a:cubicBezTo>
                  <a:cubicBezTo>
                    <a:pt x="0" y="4"/>
                    <a:pt x="2666" y="2711"/>
                    <a:pt x="3978" y="4027"/>
                  </a:cubicBezTo>
                  <a:cubicBezTo>
                    <a:pt x="4548" y="4601"/>
                    <a:pt x="4739" y="4766"/>
                    <a:pt x="4770" y="4766"/>
                  </a:cubicBezTo>
                  <a:cubicBezTo>
                    <a:pt x="4771" y="4766"/>
                    <a:pt x="4772" y="4766"/>
                    <a:pt x="4773" y="4765"/>
                  </a:cubicBezTo>
                  <a:cubicBezTo>
                    <a:pt x="4790" y="4753"/>
                    <a:pt x="4601" y="4539"/>
                    <a:pt x="4035" y="3974"/>
                  </a:cubicBezTo>
                  <a:cubicBezTo>
                    <a:pt x="2724" y="2662"/>
                    <a:pt x="17" y="0"/>
                    <a:pt x="4" y="0"/>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1806050" y="4104800"/>
              <a:ext cx="116175" cy="115475"/>
            </a:xfrm>
            <a:custGeom>
              <a:avLst/>
              <a:gdLst/>
              <a:ahLst/>
              <a:cxnLst/>
              <a:rect l="l" t="t" r="r" b="b"/>
              <a:pathLst>
                <a:path w="4647" h="4619" extrusionOk="0">
                  <a:moveTo>
                    <a:pt x="5" y="1"/>
                  </a:moveTo>
                  <a:cubicBezTo>
                    <a:pt x="5" y="1"/>
                    <a:pt x="5" y="1"/>
                    <a:pt x="5" y="1"/>
                  </a:cubicBezTo>
                  <a:cubicBezTo>
                    <a:pt x="1" y="5"/>
                    <a:pt x="2576" y="2625"/>
                    <a:pt x="3855" y="3896"/>
                  </a:cubicBezTo>
                  <a:cubicBezTo>
                    <a:pt x="4410" y="4455"/>
                    <a:pt x="4596" y="4619"/>
                    <a:pt x="4627" y="4619"/>
                  </a:cubicBezTo>
                  <a:cubicBezTo>
                    <a:pt x="4628" y="4619"/>
                    <a:pt x="4629" y="4618"/>
                    <a:pt x="4630" y="4618"/>
                  </a:cubicBezTo>
                  <a:cubicBezTo>
                    <a:pt x="4647" y="4601"/>
                    <a:pt x="4466" y="4400"/>
                    <a:pt x="3909" y="3843"/>
                  </a:cubicBezTo>
                  <a:cubicBezTo>
                    <a:pt x="2631" y="2569"/>
                    <a:pt x="21" y="1"/>
                    <a:pt x="5" y="1"/>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1809550" y="4108400"/>
              <a:ext cx="112475" cy="111875"/>
            </a:xfrm>
            <a:custGeom>
              <a:avLst/>
              <a:gdLst/>
              <a:ahLst/>
              <a:cxnLst/>
              <a:rect l="l" t="t" r="r" b="b"/>
              <a:pathLst>
                <a:path w="4499" h="4475" extrusionOk="0">
                  <a:moveTo>
                    <a:pt x="4" y="0"/>
                  </a:moveTo>
                  <a:cubicBezTo>
                    <a:pt x="4" y="0"/>
                    <a:pt x="4" y="0"/>
                    <a:pt x="4" y="0"/>
                  </a:cubicBezTo>
                  <a:cubicBezTo>
                    <a:pt x="0" y="4"/>
                    <a:pt x="2485" y="2534"/>
                    <a:pt x="3728" y="3764"/>
                  </a:cubicBezTo>
                  <a:cubicBezTo>
                    <a:pt x="4273" y="4318"/>
                    <a:pt x="4452" y="4475"/>
                    <a:pt x="4483" y="4475"/>
                  </a:cubicBezTo>
                  <a:cubicBezTo>
                    <a:pt x="4484" y="4475"/>
                    <a:pt x="4485" y="4475"/>
                    <a:pt x="4486" y="4474"/>
                  </a:cubicBezTo>
                  <a:cubicBezTo>
                    <a:pt x="4498" y="4457"/>
                    <a:pt x="4326" y="4265"/>
                    <a:pt x="3777" y="3715"/>
                  </a:cubicBezTo>
                  <a:cubicBezTo>
                    <a:pt x="2544" y="2483"/>
                    <a:pt x="17" y="0"/>
                    <a:pt x="4" y="0"/>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1813125" y="4111775"/>
              <a:ext cx="108900" cy="108400"/>
            </a:xfrm>
            <a:custGeom>
              <a:avLst/>
              <a:gdLst/>
              <a:ahLst/>
              <a:cxnLst/>
              <a:rect l="l" t="t" r="r" b="b"/>
              <a:pathLst>
                <a:path w="4356" h="4336" extrusionOk="0">
                  <a:moveTo>
                    <a:pt x="5" y="0"/>
                  </a:moveTo>
                  <a:cubicBezTo>
                    <a:pt x="5" y="0"/>
                    <a:pt x="5" y="0"/>
                    <a:pt x="5" y="0"/>
                  </a:cubicBezTo>
                  <a:cubicBezTo>
                    <a:pt x="1" y="4"/>
                    <a:pt x="2399" y="2452"/>
                    <a:pt x="3597" y="3642"/>
                  </a:cubicBezTo>
                  <a:cubicBezTo>
                    <a:pt x="4141" y="4182"/>
                    <a:pt x="4314" y="4335"/>
                    <a:pt x="4341" y="4335"/>
                  </a:cubicBezTo>
                  <a:cubicBezTo>
                    <a:pt x="4342" y="4335"/>
                    <a:pt x="4342" y="4335"/>
                    <a:pt x="4343" y="4335"/>
                  </a:cubicBezTo>
                  <a:cubicBezTo>
                    <a:pt x="4355" y="4318"/>
                    <a:pt x="4187" y="4130"/>
                    <a:pt x="3650" y="3588"/>
                  </a:cubicBezTo>
                  <a:cubicBezTo>
                    <a:pt x="2450" y="2396"/>
                    <a:pt x="13" y="0"/>
                    <a:pt x="5" y="0"/>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1816625" y="4115350"/>
              <a:ext cx="105300" cy="104925"/>
            </a:xfrm>
            <a:custGeom>
              <a:avLst/>
              <a:gdLst/>
              <a:ahLst/>
              <a:cxnLst/>
              <a:rect l="l" t="t" r="r" b="b"/>
              <a:pathLst>
                <a:path w="4212" h="4197" extrusionOk="0">
                  <a:moveTo>
                    <a:pt x="4" y="1"/>
                  </a:moveTo>
                  <a:cubicBezTo>
                    <a:pt x="4" y="1"/>
                    <a:pt x="4" y="1"/>
                    <a:pt x="4" y="1"/>
                  </a:cubicBezTo>
                  <a:cubicBezTo>
                    <a:pt x="0" y="9"/>
                    <a:pt x="2309" y="2359"/>
                    <a:pt x="3469" y="3519"/>
                  </a:cubicBezTo>
                  <a:cubicBezTo>
                    <a:pt x="3995" y="4045"/>
                    <a:pt x="4165" y="4197"/>
                    <a:pt x="4192" y="4197"/>
                  </a:cubicBezTo>
                  <a:cubicBezTo>
                    <a:pt x="4193" y="4197"/>
                    <a:pt x="4194" y="4197"/>
                    <a:pt x="4195" y="4196"/>
                  </a:cubicBezTo>
                  <a:cubicBezTo>
                    <a:pt x="4211" y="4179"/>
                    <a:pt x="4047" y="3995"/>
                    <a:pt x="3518" y="3466"/>
                  </a:cubicBezTo>
                  <a:cubicBezTo>
                    <a:pt x="2363" y="2310"/>
                    <a:pt x="12" y="1"/>
                    <a:pt x="4" y="1"/>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1820100" y="4118850"/>
              <a:ext cx="101725" cy="101325"/>
            </a:xfrm>
            <a:custGeom>
              <a:avLst/>
              <a:gdLst/>
              <a:ahLst/>
              <a:cxnLst/>
              <a:rect l="l" t="t" r="r" b="b"/>
              <a:pathLst>
                <a:path w="4069" h="4053" extrusionOk="0">
                  <a:moveTo>
                    <a:pt x="9" y="0"/>
                  </a:moveTo>
                  <a:cubicBezTo>
                    <a:pt x="9" y="0"/>
                    <a:pt x="9" y="0"/>
                    <a:pt x="9" y="0"/>
                  </a:cubicBezTo>
                  <a:cubicBezTo>
                    <a:pt x="0" y="4"/>
                    <a:pt x="2223" y="2272"/>
                    <a:pt x="3338" y="3387"/>
                  </a:cubicBezTo>
                  <a:cubicBezTo>
                    <a:pt x="3861" y="3910"/>
                    <a:pt x="4022" y="4052"/>
                    <a:pt x="4049" y="4052"/>
                  </a:cubicBezTo>
                  <a:cubicBezTo>
                    <a:pt x="4050" y="4052"/>
                    <a:pt x="4051" y="4052"/>
                    <a:pt x="4052" y="4052"/>
                  </a:cubicBezTo>
                  <a:cubicBezTo>
                    <a:pt x="4068" y="4035"/>
                    <a:pt x="3908" y="3855"/>
                    <a:pt x="3392" y="3338"/>
                  </a:cubicBezTo>
                  <a:cubicBezTo>
                    <a:pt x="2273" y="2220"/>
                    <a:pt x="17" y="0"/>
                    <a:pt x="9" y="0"/>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1823575" y="4122425"/>
              <a:ext cx="98150" cy="97750"/>
            </a:xfrm>
            <a:custGeom>
              <a:avLst/>
              <a:gdLst/>
              <a:ahLst/>
              <a:cxnLst/>
              <a:rect l="l" t="t" r="r" b="b"/>
              <a:pathLst>
                <a:path w="3926" h="3910" extrusionOk="0">
                  <a:moveTo>
                    <a:pt x="9" y="1"/>
                  </a:moveTo>
                  <a:cubicBezTo>
                    <a:pt x="9" y="1"/>
                    <a:pt x="9" y="1"/>
                    <a:pt x="9" y="1"/>
                  </a:cubicBezTo>
                  <a:cubicBezTo>
                    <a:pt x="1" y="5"/>
                    <a:pt x="2141" y="2178"/>
                    <a:pt x="3212" y="3261"/>
                  </a:cubicBezTo>
                  <a:cubicBezTo>
                    <a:pt x="3723" y="3768"/>
                    <a:pt x="3879" y="3909"/>
                    <a:pt x="3906" y="3909"/>
                  </a:cubicBezTo>
                  <a:cubicBezTo>
                    <a:pt x="3907" y="3909"/>
                    <a:pt x="3908" y="3909"/>
                    <a:pt x="3909" y="3909"/>
                  </a:cubicBezTo>
                  <a:cubicBezTo>
                    <a:pt x="3925" y="3892"/>
                    <a:pt x="3769" y="3716"/>
                    <a:pt x="3261" y="3212"/>
                  </a:cubicBezTo>
                  <a:cubicBezTo>
                    <a:pt x="2188" y="2130"/>
                    <a:pt x="17" y="1"/>
                    <a:pt x="9" y="1"/>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1827175" y="4126025"/>
              <a:ext cx="94550" cy="94150"/>
            </a:xfrm>
            <a:custGeom>
              <a:avLst/>
              <a:gdLst/>
              <a:ahLst/>
              <a:cxnLst/>
              <a:rect l="l" t="t" r="r" b="b"/>
              <a:pathLst>
                <a:path w="3782" h="3766" extrusionOk="0">
                  <a:moveTo>
                    <a:pt x="9" y="0"/>
                  </a:moveTo>
                  <a:cubicBezTo>
                    <a:pt x="9" y="0"/>
                    <a:pt x="9" y="0"/>
                    <a:pt x="9" y="0"/>
                  </a:cubicBezTo>
                  <a:cubicBezTo>
                    <a:pt x="0" y="4"/>
                    <a:pt x="2047" y="2087"/>
                    <a:pt x="3084" y="3133"/>
                  </a:cubicBezTo>
                  <a:cubicBezTo>
                    <a:pt x="3583" y="3628"/>
                    <a:pt x="3735" y="3765"/>
                    <a:pt x="3762" y="3765"/>
                  </a:cubicBezTo>
                  <a:cubicBezTo>
                    <a:pt x="3763" y="3765"/>
                    <a:pt x="3764" y="3765"/>
                    <a:pt x="3765" y="3765"/>
                  </a:cubicBezTo>
                  <a:cubicBezTo>
                    <a:pt x="3781" y="3748"/>
                    <a:pt x="3629" y="3576"/>
                    <a:pt x="3133" y="3080"/>
                  </a:cubicBezTo>
                  <a:cubicBezTo>
                    <a:pt x="2093" y="2043"/>
                    <a:pt x="17" y="0"/>
                    <a:pt x="9" y="0"/>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1830650" y="4129500"/>
              <a:ext cx="90850" cy="90475"/>
            </a:xfrm>
            <a:custGeom>
              <a:avLst/>
              <a:gdLst/>
              <a:ahLst/>
              <a:cxnLst/>
              <a:rect l="l" t="t" r="r" b="b"/>
              <a:pathLst>
                <a:path w="3634" h="3619" extrusionOk="0">
                  <a:moveTo>
                    <a:pt x="5" y="1"/>
                  </a:moveTo>
                  <a:cubicBezTo>
                    <a:pt x="5" y="1"/>
                    <a:pt x="5" y="1"/>
                    <a:pt x="5" y="1"/>
                  </a:cubicBezTo>
                  <a:cubicBezTo>
                    <a:pt x="1" y="5"/>
                    <a:pt x="1961" y="1998"/>
                    <a:pt x="2953" y="3002"/>
                  </a:cubicBezTo>
                  <a:cubicBezTo>
                    <a:pt x="3443" y="3488"/>
                    <a:pt x="3592" y="3618"/>
                    <a:pt x="3619" y="3618"/>
                  </a:cubicBezTo>
                  <a:cubicBezTo>
                    <a:pt x="3620" y="3618"/>
                    <a:pt x="3621" y="3618"/>
                    <a:pt x="3622" y="3617"/>
                  </a:cubicBezTo>
                  <a:cubicBezTo>
                    <a:pt x="3634" y="3605"/>
                    <a:pt x="3490" y="3441"/>
                    <a:pt x="3007" y="2953"/>
                  </a:cubicBezTo>
                  <a:cubicBezTo>
                    <a:pt x="2007" y="1954"/>
                    <a:pt x="17" y="1"/>
                    <a:pt x="5" y="1"/>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1834250" y="4133100"/>
              <a:ext cx="87150" cy="86750"/>
            </a:xfrm>
            <a:custGeom>
              <a:avLst/>
              <a:gdLst/>
              <a:ahLst/>
              <a:cxnLst/>
              <a:rect l="l" t="t" r="r" b="b"/>
              <a:pathLst>
                <a:path w="3486" h="3470" extrusionOk="0">
                  <a:moveTo>
                    <a:pt x="4" y="0"/>
                  </a:moveTo>
                  <a:cubicBezTo>
                    <a:pt x="4" y="0"/>
                    <a:pt x="4" y="0"/>
                    <a:pt x="4" y="0"/>
                  </a:cubicBezTo>
                  <a:cubicBezTo>
                    <a:pt x="0" y="4"/>
                    <a:pt x="1866" y="1907"/>
                    <a:pt x="2830" y="2862"/>
                  </a:cubicBezTo>
                  <a:cubicBezTo>
                    <a:pt x="3309" y="3350"/>
                    <a:pt x="3456" y="3470"/>
                    <a:pt x="3476" y="3470"/>
                  </a:cubicBezTo>
                  <a:cubicBezTo>
                    <a:pt x="3477" y="3470"/>
                    <a:pt x="3477" y="3470"/>
                    <a:pt x="3478" y="3469"/>
                  </a:cubicBezTo>
                  <a:cubicBezTo>
                    <a:pt x="3486" y="3461"/>
                    <a:pt x="3346" y="3301"/>
                    <a:pt x="2871" y="2826"/>
                  </a:cubicBezTo>
                  <a:cubicBezTo>
                    <a:pt x="1912" y="1867"/>
                    <a:pt x="17" y="0"/>
                    <a:pt x="4" y="0"/>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1837725" y="4136575"/>
              <a:ext cx="83575" cy="83175"/>
            </a:xfrm>
            <a:custGeom>
              <a:avLst/>
              <a:gdLst/>
              <a:ahLst/>
              <a:cxnLst/>
              <a:rect l="l" t="t" r="r" b="b"/>
              <a:pathLst>
                <a:path w="3343" h="3327" extrusionOk="0">
                  <a:moveTo>
                    <a:pt x="5" y="1"/>
                  </a:moveTo>
                  <a:cubicBezTo>
                    <a:pt x="5" y="1"/>
                    <a:pt x="5" y="1"/>
                    <a:pt x="5" y="1"/>
                  </a:cubicBezTo>
                  <a:cubicBezTo>
                    <a:pt x="1" y="5"/>
                    <a:pt x="1785" y="1817"/>
                    <a:pt x="2703" y="2736"/>
                  </a:cubicBezTo>
                  <a:cubicBezTo>
                    <a:pt x="3171" y="3207"/>
                    <a:pt x="3313" y="3327"/>
                    <a:pt x="3329" y="3327"/>
                  </a:cubicBezTo>
                  <a:cubicBezTo>
                    <a:pt x="3330" y="3327"/>
                    <a:pt x="3330" y="3326"/>
                    <a:pt x="3330" y="3326"/>
                  </a:cubicBezTo>
                  <a:cubicBezTo>
                    <a:pt x="3343" y="3314"/>
                    <a:pt x="3216" y="3166"/>
                    <a:pt x="2744" y="2695"/>
                  </a:cubicBezTo>
                  <a:cubicBezTo>
                    <a:pt x="1828" y="1774"/>
                    <a:pt x="17" y="1"/>
                    <a:pt x="5" y="1"/>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1841325" y="4140175"/>
              <a:ext cx="79975" cy="79575"/>
            </a:xfrm>
            <a:custGeom>
              <a:avLst/>
              <a:gdLst/>
              <a:ahLst/>
              <a:cxnLst/>
              <a:rect l="l" t="t" r="r" b="b"/>
              <a:pathLst>
                <a:path w="3199" h="3183" extrusionOk="0">
                  <a:moveTo>
                    <a:pt x="4" y="0"/>
                  </a:moveTo>
                  <a:cubicBezTo>
                    <a:pt x="4" y="0"/>
                    <a:pt x="4" y="0"/>
                    <a:pt x="4" y="0"/>
                  </a:cubicBezTo>
                  <a:cubicBezTo>
                    <a:pt x="0" y="4"/>
                    <a:pt x="1690" y="1727"/>
                    <a:pt x="2571" y="2608"/>
                  </a:cubicBezTo>
                  <a:cubicBezTo>
                    <a:pt x="3035" y="3067"/>
                    <a:pt x="3169" y="3183"/>
                    <a:pt x="3185" y="3183"/>
                  </a:cubicBezTo>
                  <a:cubicBezTo>
                    <a:pt x="3186" y="3183"/>
                    <a:pt x="3186" y="3182"/>
                    <a:pt x="3186" y="3182"/>
                  </a:cubicBezTo>
                  <a:cubicBezTo>
                    <a:pt x="3199" y="3170"/>
                    <a:pt x="3076" y="3026"/>
                    <a:pt x="2612" y="2567"/>
                  </a:cubicBezTo>
                  <a:cubicBezTo>
                    <a:pt x="1741" y="1688"/>
                    <a:pt x="17" y="0"/>
                    <a:pt x="4" y="0"/>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1844800" y="4143550"/>
              <a:ext cx="76400" cy="76100"/>
            </a:xfrm>
            <a:custGeom>
              <a:avLst/>
              <a:gdLst/>
              <a:ahLst/>
              <a:cxnLst/>
              <a:rect l="l" t="t" r="r" b="b"/>
              <a:pathLst>
                <a:path w="3056" h="3044" extrusionOk="0">
                  <a:moveTo>
                    <a:pt x="5" y="1"/>
                  </a:moveTo>
                  <a:cubicBezTo>
                    <a:pt x="5" y="1"/>
                    <a:pt x="5" y="1"/>
                    <a:pt x="5" y="1"/>
                  </a:cubicBezTo>
                  <a:cubicBezTo>
                    <a:pt x="1" y="9"/>
                    <a:pt x="1604" y="1641"/>
                    <a:pt x="2445" y="2481"/>
                  </a:cubicBezTo>
                  <a:cubicBezTo>
                    <a:pt x="2895" y="2932"/>
                    <a:pt x="3026" y="3044"/>
                    <a:pt x="3042" y="3044"/>
                  </a:cubicBezTo>
                  <a:cubicBezTo>
                    <a:pt x="3043" y="3044"/>
                    <a:pt x="3043" y="3043"/>
                    <a:pt x="3043" y="3043"/>
                  </a:cubicBezTo>
                  <a:cubicBezTo>
                    <a:pt x="3056" y="3031"/>
                    <a:pt x="2937" y="2891"/>
                    <a:pt x="2486" y="2440"/>
                  </a:cubicBezTo>
                  <a:cubicBezTo>
                    <a:pt x="1646" y="1601"/>
                    <a:pt x="13" y="1"/>
                    <a:pt x="5" y="1"/>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1848300" y="4147150"/>
              <a:ext cx="72700" cy="72500"/>
            </a:xfrm>
            <a:custGeom>
              <a:avLst/>
              <a:gdLst/>
              <a:ahLst/>
              <a:cxnLst/>
              <a:rect l="l" t="t" r="r" b="b"/>
              <a:pathLst>
                <a:path w="2908" h="2900" extrusionOk="0">
                  <a:moveTo>
                    <a:pt x="8" y="0"/>
                  </a:moveTo>
                  <a:cubicBezTo>
                    <a:pt x="8" y="0"/>
                    <a:pt x="8" y="0"/>
                    <a:pt x="8" y="0"/>
                  </a:cubicBezTo>
                  <a:cubicBezTo>
                    <a:pt x="0" y="8"/>
                    <a:pt x="1521" y="1550"/>
                    <a:pt x="2313" y="2354"/>
                  </a:cubicBezTo>
                  <a:cubicBezTo>
                    <a:pt x="2751" y="2792"/>
                    <a:pt x="2878" y="2900"/>
                    <a:pt x="2897" y="2900"/>
                  </a:cubicBezTo>
                  <a:cubicBezTo>
                    <a:pt x="2898" y="2900"/>
                    <a:pt x="2899" y="2899"/>
                    <a:pt x="2899" y="2899"/>
                  </a:cubicBezTo>
                  <a:cubicBezTo>
                    <a:pt x="2907" y="2887"/>
                    <a:pt x="2797" y="2751"/>
                    <a:pt x="2354" y="2313"/>
                  </a:cubicBezTo>
                  <a:cubicBezTo>
                    <a:pt x="1564" y="1514"/>
                    <a:pt x="17" y="0"/>
                    <a:pt x="8" y="0"/>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1851775" y="4150625"/>
              <a:ext cx="69125" cy="68825"/>
            </a:xfrm>
            <a:custGeom>
              <a:avLst/>
              <a:gdLst/>
              <a:ahLst/>
              <a:cxnLst/>
              <a:rect l="l" t="t" r="r" b="b"/>
              <a:pathLst>
                <a:path w="2765" h="2753" extrusionOk="0">
                  <a:moveTo>
                    <a:pt x="9" y="0"/>
                  </a:moveTo>
                  <a:cubicBezTo>
                    <a:pt x="9" y="0"/>
                    <a:pt x="9" y="0"/>
                    <a:pt x="9" y="0"/>
                  </a:cubicBezTo>
                  <a:cubicBezTo>
                    <a:pt x="1" y="5"/>
                    <a:pt x="1432" y="1460"/>
                    <a:pt x="2186" y="2227"/>
                  </a:cubicBezTo>
                  <a:cubicBezTo>
                    <a:pt x="2606" y="2643"/>
                    <a:pt x="2731" y="2753"/>
                    <a:pt x="2753" y="2753"/>
                  </a:cubicBezTo>
                  <a:cubicBezTo>
                    <a:pt x="2755" y="2753"/>
                    <a:pt x="2755" y="2753"/>
                    <a:pt x="2756" y="2752"/>
                  </a:cubicBezTo>
                  <a:cubicBezTo>
                    <a:pt x="2764" y="2744"/>
                    <a:pt x="2658" y="2617"/>
                    <a:pt x="2227" y="2186"/>
                  </a:cubicBezTo>
                  <a:cubicBezTo>
                    <a:pt x="1470" y="1429"/>
                    <a:pt x="17" y="0"/>
                    <a:pt x="9" y="0"/>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1855375" y="4154200"/>
              <a:ext cx="65525" cy="65250"/>
            </a:xfrm>
            <a:custGeom>
              <a:avLst/>
              <a:gdLst/>
              <a:ahLst/>
              <a:cxnLst/>
              <a:rect l="l" t="t" r="r" b="b"/>
              <a:pathLst>
                <a:path w="2621" h="2610" extrusionOk="0">
                  <a:moveTo>
                    <a:pt x="8" y="1"/>
                  </a:moveTo>
                  <a:cubicBezTo>
                    <a:pt x="8" y="1"/>
                    <a:pt x="8" y="1"/>
                    <a:pt x="8" y="1"/>
                  </a:cubicBezTo>
                  <a:cubicBezTo>
                    <a:pt x="0" y="5"/>
                    <a:pt x="1341" y="1371"/>
                    <a:pt x="2059" y="2096"/>
                  </a:cubicBezTo>
                  <a:cubicBezTo>
                    <a:pt x="2470" y="2503"/>
                    <a:pt x="2587" y="2610"/>
                    <a:pt x="2609" y="2610"/>
                  </a:cubicBezTo>
                  <a:cubicBezTo>
                    <a:pt x="2610" y="2610"/>
                    <a:pt x="2611" y="2610"/>
                    <a:pt x="2612" y="2609"/>
                  </a:cubicBezTo>
                  <a:cubicBezTo>
                    <a:pt x="2620" y="2601"/>
                    <a:pt x="2518" y="2478"/>
                    <a:pt x="2100" y="2055"/>
                  </a:cubicBezTo>
                  <a:cubicBezTo>
                    <a:pt x="1383" y="1335"/>
                    <a:pt x="17" y="1"/>
                    <a:pt x="8" y="1"/>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1858850" y="4157700"/>
              <a:ext cx="62050" cy="61550"/>
            </a:xfrm>
            <a:custGeom>
              <a:avLst/>
              <a:gdLst/>
              <a:ahLst/>
              <a:cxnLst/>
              <a:rect l="l" t="t" r="r" b="b"/>
              <a:pathLst>
                <a:path w="2482" h="2462" extrusionOk="0">
                  <a:moveTo>
                    <a:pt x="13" y="0"/>
                  </a:moveTo>
                  <a:cubicBezTo>
                    <a:pt x="13" y="0"/>
                    <a:pt x="13" y="0"/>
                    <a:pt x="13" y="0"/>
                  </a:cubicBezTo>
                  <a:cubicBezTo>
                    <a:pt x="0" y="9"/>
                    <a:pt x="1255" y="1288"/>
                    <a:pt x="1936" y="1965"/>
                  </a:cubicBezTo>
                  <a:cubicBezTo>
                    <a:pt x="2341" y="2366"/>
                    <a:pt x="2452" y="2461"/>
                    <a:pt x="2471" y="2461"/>
                  </a:cubicBezTo>
                  <a:cubicBezTo>
                    <a:pt x="2472" y="2461"/>
                    <a:pt x="2473" y="2461"/>
                    <a:pt x="2473" y="2461"/>
                  </a:cubicBezTo>
                  <a:cubicBezTo>
                    <a:pt x="2481" y="2448"/>
                    <a:pt x="2383" y="2338"/>
                    <a:pt x="1973" y="1928"/>
                  </a:cubicBezTo>
                  <a:cubicBezTo>
                    <a:pt x="1293" y="1248"/>
                    <a:pt x="21" y="0"/>
                    <a:pt x="13" y="0"/>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1862450" y="4161275"/>
              <a:ext cx="58350" cy="57975"/>
            </a:xfrm>
            <a:custGeom>
              <a:avLst/>
              <a:gdLst/>
              <a:ahLst/>
              <a:cxnLst/>
              <a:rect l="l" t="t" r="r" b="b"/>
              <a:pathLst>
                <a:path w="2334" h="2319" extrusionOk="0">
                  <a:moveTo>
                    <a:pt x="4" y="1"/>
                  </a:moveTo>
                  <a:cubicBezTo>
                    <a:pt x="4" y="1"/>
                    <a:pt x="4" y="1"/>
                    <a:pt x="4" y="1"/>
                  </a:cubicBezTo>
                  <a:cubicBezTo>
                    <a:pt x="0" y="5"/>
                    <a:pt x="1165" y="1194"/>
                    <a:pt x="1804" y="1834"/>
                  </a:cubicBezTo>
                  <a:cubicBezTo>
                    <a:pt x="2197" y="2226"/>
                    <a:pt x="2304" y="2318"/>
                    <a:pt x="2319" y="2318"/>
                  </a:cubicBezTo>
                  <a:cubicBezTo>
                    <a:pt x="2320" y="2318"/>
                    <a:pt x="2321" y="2318"/>
                    <a:pt x="2321" y="2318"/>
                  </a:cubicBezTo>
                  <a:cubicBezTo>
                    <a:pt x="2333" y="2305"/>
                    <a:pt x="2239" y="2199"/>
                    <a:pt x="1841" y="1801"/>
                  </a:cubicBezTo>
                  <a:cubicBezTo>
                    <a:pt x="1203" y="1158"/>
                    <a:pt x="17" y="1"/>
                    <a:pt x="4" y="1"/>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1865925" y="4164775"/>
              <a:ext cx="54775" cy="54375"/>
            </a:xfrm>
            <a:custGeom>
              <a:avLst/>
              <a:gdLst/>
              <a:ahLst/>
              <a:cxnLst/>
              <a:rect l="l" t="t" r="r" b="b"/>
              <a:pathLst>
                <a:path w="2191" h="2175" extrusionOk="0">
                  <a:moveTo>
                    <a:pt x="9" y="0"/>
                  </a:moveTo>
                  <a:cubicBezTo>
                    <a:pt x="9" y="0"/>
                    <a:pt x="9" y="0"/>
                    <a:pt x="9" y="0"/>
                  </a:cubicBezTo>
                  <a:cubicBezTo>
                    <a:pt x="0" y="9"/>
                    <a:pt x="1075" y="1107"/>
                    <a:pt x="1682" y="1702"/>
                  </a:cubicBezTo>
                  <a:cubicBezTo>
                    <a:pt x="2062" y="2083"/>
                    <a:pt x="2165" y="2174"/>
                    <a:pt x="2180" y="2174"/>
                  </a:cubicBezTo>
                  <a:cubicBezTo>
                    <a:pt x="2181" y="2174"/>
                    <a:pt x="2182" y="2174"/>
                    <a:pt x="2182" y="2174"/>
                  </a:cubicBezTo>
                  <a:cubicBezTo>
                    <a:pt x="2190" y="2161"/>
                    <a:pt x="2100" y="2059"/>
                    <a:pt x="1710" y="1669"/>
                  </a:cubicBezTo>
                  <a:cubicBezTo>
                    <a:pt x="1114" y="1073"/>
                    <a:pt x="21" y="0"/>
                    <a:pt x="9" y="0"/>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69500" y="4168350"/>
              <a:ext cx="50975" cy="50800"/>
            </a:xfrm>
            <a:custGeom>
              <a:avLst/>
              <a:gdLst/>
              <a:ahLst/>
              <a:cxnLst/>
              <a:rect l="l" t="t" r="r" b="b"/>
              <a:pathLst>
                <a:path w="2039" h="2032" extrusionOk="0">
                  <a:moveTo>
                    <a:pt x="5" y="1"/>
                  </a:moveTo>
                  <a:cubicBezTo>
                    <a:pt x="5" y="1"/>
                    <a:pt x="5" y="1"/>
                    <a:pt x="5" y="1"/>
                  </a:cubicBezTo>
                  <a:cubicBezTo>
                    <a:pt x="1" y="5"/>
                    <a:pt x="989" y="1014"/>
                    <a:pt x="1547" y="1571"/>
                  </a:cubicBezTo>
                  <a:cubicBezTo>
                    <a:pt x="1919" y="1943"/>
                    <a:pt x="2018" y="2031"/>
                    <a:pt x="2033" y="2031"/>
                  </a:cubicBezTo>
                  <a:cubicBezTo>
                    <a:pt x="2034" y="2031"/>
                    <a:pt x="2034" y="2031"/>
                    <a:pt x="2035" y="2031"/>
                  </a:cubicBezTo>
                  <a:cubicBezTo>
                    <a:pt x="2039" y="2018"/>
                    <a:pt x="1957" y="1920"/>
                    <a:pt x="1580" y="1543"/>
                  </a:cubicBezTo>
                  <a:cubicBezTo>
                    <a:pt x="1024" y="979"/>
                    <a:pt x="18" y="1"/>
                    <a:pt x="5" y="1"/>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1873000" y="4171750"/>
              <a:ext cx="47475" cy="47200"/>
            </a:xfrm>
            <a:custGeom>
              <a:avLst/>
              <a:gdLst/>
              <a:ahLst/>
              <a:cxnLst/>
              <a:rect l="l" t="t" r="r" b="b"/>
              <a:pathLst>
                <a:path w="1899" h="1888" extrusionOk="0">
                  <a:moveTo>
                    <a:pt x="9" y="0"/>
                  </a:moveTo>
                  <a:cubicBezTo>
                    <a:pt x="9" y="0"/>
                    <a:pt x="9" y="0"/>
                    <a:pt x="9" y="0"/>
                  </a:cubicBezTo>
                  <a:cubicBezTo>
                    <a:pt x="0" y="12"/>
                    <a:pt x="902" y="931"/>
                    <a:pt x="1423" y="1448"/>
                  </a:cubicBezTo>
                  <a:cubicBezTo>
                    <a:pt x="1779" y="1800"/>
                    <a:pt x="1874" y="1888"/>
                    <a:pt x="1892" y="1888"/>
                  </a:cubicBezTo>
                  <a:cubicBezTo>
                    <a:pt x="1893" y="1888"/>
                    <a:pt x="1894" y="1887"/>
                    <a:pt x="1895" y="1886"/>
                  </a:cubicBezTo>
                  <a:cubicBezTo>
                    <a:pt x="1899" y="1878"/>
                    <a:pt x="1825" y="1784"/>
                    <a:pt x="1456" y="1415"/>
                  </a:cubicBezTo>
                  <a:cubicBezTo>
                    <a:pt x="932" y="895"/>
                    <a:pt x="17" y="0"/>
                    <a:pt x="9" y="0"/>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1876475" y="4175325"/>
              <a:ext cx="43900" cy="43625"/>
            </a:xfrm>
            <a:custGeom>
              <a:avLst/>
              <a:gdLst/>
              <a:ahLst/>
              <a:cxnLst/>
              <a:rect l="l" t="t" r="r" b="b"/>
              <a:pathLst>
                <a:path w="1756" h="1745" extrusionOk="0">
                  <a:moveTo>
                    <a:pt x="9" y="1"/>
                  </a:moveTo>
                  <a:cubicBezTo>
                    <a:pt x="9" y="1"/>
                    <a:pt x="9" y="1"/>
                    <a:pt x="9" y="1"/>
                  </a:cubicBezTo>
                  <a:cubicBezTo>
                    <a:pt x="1" y="9"/>
                    <a:pt x="813" y="837"/>
                    <a:pt x="1297" y="1317"/>
                  </a:cubicBezTo>
                  <a:cubicBezTo>
                    <a:pt x="1641" y="1658"/>
                    <a:pt x="1728" y="1745"/>
                    <a:pt x="1748" y="1745"/>
                  </a:cubicBezTo>
                  <a:cubicBezTo>
                    <a:pt x="1750" y="1745"/>
                    <a:pt x="1751" y="1744"/>
                    <a:pt x="1752" y="1743"/>
                  </a:cubicBezTo>
                  <a:cubicBezTo>
                    <a:pt x="1756" y="1735"/>
                    <a:pt x="1686" y="1649"/>
                    <a:pt x="1325" y="1288"/>
                  </a:cubicBezTo>
                  <a:cubicBezTo>
                    <a:pt x="847" y="806"/>
                    <a:pt x="17" y="1"/>
                    <a:pt x="9" y="1"/>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1879975" y="4178825"/>
              <a:ext cx="40400" cy="40025"/>
            </a:xfrm>
            <a:custGeom>
              <a:avLst/>
              <a:gdLst/>
              <a:ahLst/>
              <a:cxnLst/>
              <a:rect l="l" t="t" r="r" b="b"/>
              <a:pathLst>
                <a:path w="1616" h="1601" extrusionOk="0">
                  <a:moveTo>
                    <a:pt x="13" y="0"/>
                  </a:moveTo>
                  <a:cubicBezTo>
                    <a:pt x="13" y="0"/>
                    <a:pt x="13" y="0"/>
                    <a:pt x="13" y="0"/>
                  </a:cubicBezTo>
                  <a:cubicBezTo>
                    <a:pt x="0" y="12"/>
                    <a:pt x="726" y="750"/>
                    <a:pt x="1165" y="1189"/>
                  </a:cubicBezTo>
                  <a:cubicBezTo>
                    <a:pt x="1501" y="1518"/>
                    <a:pt x="1584" y="1601"/>
                    <a:pt x="1604" y="1601"/>
                  </a:cubicBezTo>
                  <a:cubicBezTo>
                    <a:pt x="1606" y="1601"/>
                    <a:pt x="1607" y="1600"/>
                    <a:pt x="1608" y="1599"/>
                  </a:cubicBezTo>
                  <a:cubicBezTo>
                    <a:pt x="1616" y="1591"/>
                    <a:pt x="1546" y="1509"/>
                    <a:pt x="1193" y="1161"/>
                  </a:cubicBezTo>
                  <a:cubicBezTo>
                    <a:pt x="756" y="719"/>
                    <a:pt x="21" y="0"/>
                    <a:pt x="13" y="0"/>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883550" y="4182400"/>
              <a:ext cx="36725" cy="36450"/>
            </a:xfrm>
            <a:custGeom>
              <a:avLst/>
              <a:gdLst/>
              <a:ahLst/>
              <a:cxnLst/>
              <a:rect l="l" t="t" r="r" b="b"/>
              <a:pathLst>
                <a:path w="1469" h="1458" extrusionOk="0">
                  <a:moveTo>
                    <a:pt x="9" y="1"/>
                  </a:moveTo>
                  <a:cubicBezTo>
                    <a:pt x="9" y="1"/>
                    <a:pt x="9" y="1"/>
                    <a:pt x="9" y="1"/>
                  </a:cubicBezTo>
                  <a:cubicBezTo>
                    <a:pt x="1" y="5"/>
                    <a:pt x="636" y="657"/>
                    <a:pt x="1034" y="1063"/>
                  </a:cubicBezTo>
                  <a:cubicBezTo>
                    <a:pt x="1349" y="1381"/>
                    <a:pt x="1436" y="1458"/>
                    <a:pt x="1453" y="1458"/>
                  </a:cubicBezTo>
                  <a:cubicBezTo>
                    <a:pt x="1455" y="1458"/>
                    <a:pt x="1456" y="1457"/>
                    <a:pt x="1456" y="1456"/>
                  </a:cubicBezTo>
                  <a:cubicBezTo>
                    <a:pt x="1469" y="1444"/>
                    <a:pt x="1407" y="1374"/>
                    <a:pt x="1063" y="1030"/>
                  </a:cubicBezTo>
                  <a:cubicBezTo>
                    <a:pt x="666" y="633"/>
                    <a:pt x="17" y="1"/>
                    <a:pt x="9" y="1"/>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1887050" y="4186000"/>
              <a:ext cx="33225" cy="32725"/>
            </a:xfrm>
            <a:custGeom>
              <a:avLst/>
              <a:gdLst/>
              <a:ahLst/>
              <a:cxnLst/>
              <a:rect l="l" t="t" r="r" b="b"/>
              <a:pathLst>
                <a:path w="1329" h="1309" extrusionOk="0">
                  <a:moveTo>
                    <a:pt x="13" y="0"/>
                  </a:moveTo>
                  <a:cubicBezTo>
                    <a:pt x="12" y="0"/>
                    <a:pt x="12" y="0"/>
                    <a:pt x="12" y="0"/>
                  </a:cubicBezTo>
                  <a:cubicBezTo>
                    <a:pt x="0" y="4"/>
                    <a:pt x="550" y="566"/>
                    <a:pt x="910" y="927"/>
                  </a:cubicBezTo>
                  <a:cubicBezTo>
                    <a:pt x="1231" y="1251"/>
                    <a:pt x="1303" y="1308"/>
                    <a:pt x="1315" y="1308"/>
                  </a:cubicBezTo>
                  <a:cubicBezTo>
                    <a:pt x="1316" y="1308"/>
                    <a:pt x="1316" y="1308"/>
                    <a:pt x="1316" y="1308"/>
                  </a:cubicBezTo>
                  <a:cubicBezTo>
                    <a:pt x="1329" y="1304"/>
                    <a:pt x="1271" y="1234"/>
                    <a:pt x="939" y="902"/>
                  </a:cubicBezTo>
                  <a:cubicBezTo>
                    <a:pt x="580" y="539"/>
                    <a:pt x="21" y="0"/>
                    <a:pt x="13" y="0"/>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1890625" y="4189475"/>
              <a:ext cx="29550" cy="29050"/>
            </a:xfrm>
            <a:custGeom>
              <a:avLst/>
              <a:gdLst/>
              <a:ahLst/>
              <a:cxnLst/>
              <a:rect l="l" t="t" r="r" b="b"/>
              <a:pathLst>
                <a:path w="1182" h="1162" extrusionOk="0">
                  <a:moveTo>
                    <a:pt x="5" y="1"/>
                  </a:moveTo>
                  <a:cubicBezTo>
                    <a:pt x="5" y="1"/>
                    <a:pt x="5" y="1"/>
                    <a:pt x="5" y="1"/>
                  </a:cubicBezTo>
                  <a:cubicBezTo>
                    <a:pt x="1" y="5"/>
                    <a:pt x="456" y="476"/>
                    <a:pt x="780" y="800"/>
                  </a:cubicBezTo>
                  <a:cubicBezTo>
                    <a:pt x="1076" y="1097"/>
                    <a:pt x="1149" y="1162"/>
                    <a:pt x="1166" y="1162"/>
                  </a:cubicBezTo>
                  <a:cubicBezTo>
                    <a:pt x="1168" y="1162"/>
                    <a:pt x="1169" y="1161"/>
                    <a:pt x="1169" y="1161"/>
                  </a:cubicBezTo>
                  <a:cubicBezTo>
                    <a:pt x="1182" y="1157"/>
                    <a:pt x="1128" y="1095"/>
                    <a:pt x="804" y="776"/>
                  </a:cubicBezTo>
                  <a:cubicBezTo>
                    <a:pt x="486" y="453"/>
                    <a:pt x="17" y="1"/>
                    <a:pt x="5"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2236000" y="3946100"/>
              <a:ext cx="276000" cy="275350"/>
            </a:xfrm>
            <a:custGeom>
              <a:avLst/>
              <a:gdLst/>
              <a:ahLst/>
              <a:cxnLst/>
              <a:rect l="l" t="t" r="r" b="b"/>
              <a:pathLst>
                <a:path w="11040" h="11014" extrusionOk="0">
                  <a:moveTo>
                    <a:pt x="0" y="1"/>
                  </a:moveTo>
                  <a:cubicBezTo>
                    <a:pt x="2" y="2"/>
                    <a:pt x="6508" y="6632"/>
                    <a:pt x="9542" y="9678"/>
                  </a:cubicBezTo>
                  <a:cubicBezTo>
                    <a:pt x="10536" y="10668"/>
                    <a:pt x="10930" y="11014"/>
                    <a:pt x="10998" y="11014"/>
                  </a:cubicBezTo>
                  <a:cubicBezTo>
                    <a:pt x="11002" y="11014"/>
                    <a:pt x="11004" y="11013"/>
                    <a:pt x="11006" y="11011"/>
                  </a:cubicBezTo>
                  <a:cubicBezTo>
                    <a:pt x="11039" y="10974"/>
                    <a:pt x="10629" y="10511"/>
                    <a:pt x="9674" y="9551"/>
                  </a:cubicBezTo>
                  <a:cubicBezTo>
                    <a:pt x="6631" y="6513"/>
                    <a:pt x="2" y="2"/>
                    <a:pt x="0" y="1"/>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2239075" y="3949075"/>
              <a:ext cx="272925" cy="272075"/>
            </a:xfrm>
            <a:custGeom>
              <a:avLst/>
              <a:gdLst/>
              <a:ahLst/>
              <a:cxnLst/>
              <a:rect l="l" t="t" r="r" b="b"/>
              <a:pathLst>
                <a:path w="10917" h="10883" extrusionOk="0">
                  <a:moveTo>
                    <a:pt x="0" y="1"/>
                  </a:moveTo>
                  <a:cubicBezTo>
                    <a:pt x="2" y="2"/>
                    <a:pt x="6434" y="6558"/>
                    <a:pt x="9436" y="9559"/>
                  </a:cubicBezTo>
                  <a:cubicBezTo>
                    <a:pt x="10421" y="10544"/>
                    <a:pt x="10807" y="10882"/>
                    <a:pt x="10875" y="10882"/>
                  </a:cubicBezTo>
                  <a:cubicBezTo>
                    <a:pt x="10879" y="10882"/>
                    <a:pt x="10881" y="10881"/>
                    <a:pt x="10883" y="10880"/>
                  </a:cubicBezTo>
                  <a:cubicBezTo>
                    <a:pt x="10916" y="10847"/>
                    <a:pt x="10506" y="10383"/>
                    <a:pt x="9559" y="9436"/>
                  </a:cubicBezTo>
                  <a:cubicBezTo>
                    <a:pt x="6557" y="6435"/>
                    <a:pt x="2" y="2"/>
                    <a:pt x="0" y="1"/>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2242050" y="3952150"/>
              <a:ext cx="269825" cy="269075"/>
            </a:xfrm>
            <a:custGeom>
              <a:avLst/>
              <a:gdLst/>
              <a:ahLst/>
              <a:cxnLst/>
              <a:rect l="l" t="t" r="r" b="b"/>
              <a:pathLst>
                <a:path w="10793" h="10763" extrusionOk="0">
                  <a:moveTo>
                    <a:pt x="0" y="1"/>
                  </a:moveTo>
                  <a:cubicBezTo>
                    <a:pt x="2" y="2"/>
                    <a:pt x="6361" y="6480"/>
                    <a:pt x="9329" y="9453"/>
                  </a:cubicBezTo>
                  <a:cubicBezTo>
                    <a:pt x="10307" y="10431"/>
                    <a:pt x="10688" y="10763"/>
                    <a:pt x="10749" y="10763"/>
                  </a:cubicBezTo>
                  <a:cubicBezTo>
                    <a:pt x="10752" y="10763"/>
                    <a:pt x="10754" y="10762"/>
                    <a:pt x="10756" y="10761"/>
                  </a:cubicBezTo>
                  <a:cubicBezTo>
                    <a:pt x="10793" y="10728"/>
                    <a:pt x="10395" y="10273"/>
                    <a:pt x="9452" y="9330"/>
                  </a:cubicBezTo>
                  <a:cubicBezTo>
                    <a:pt x="6479" y="6357"/>
                    <a:pt x="2" y="2"/>
                    <a:pt x="0" y="1"/>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2245125" y="3955225"/>
              <a:ext cx="266650" cy="265825"/>
            </a:xfrm>
            <a:custGeom>
              <a:avLst/>
              <a:gdLst/>
              <a:ahLst/>
              <a:cxnLst/>
              <a:rect l="l" t="t" r="r" b="b"/>
              <a:pathLst>
                <a:path w="10666" h="10633" extrusionOk="0">
                  <a:moveTo>
                    <a:pt x="0" y="1"/>
                  </a:moveTo>
                  <a:lnTo>
                    <a:pt x="0" y="1"/>
                  </a:lnTo>
                  <a:cubicBezTo>
                    <a:pt x="2" y="2"/>
                    <a:pt x="6279" y="6402"/>
                    <a:pt x="9218" y="9334"/>
                  </a:cubicBezTo>
                  <a:cubicBezTo>
                    <a:pt x="10183" y="10299"/>
                    <a:pt x="10561" y="10632"/>
                    <a:pt x="10625" y="10632"/>
                  </a:cubicBezTo>
                  <a:cubicBezTo>
                    <a:pt x="10629" y="10632"/>
                    <a:pt x="10631" y="10631"/>
                    <a:pt x="10633" y="10629"/>
                  </a:cubicBezTo>
                  <a:cubicBezTo>
                    <a:pt x="10666" y="10601"/>
                    <a:pt x="10272" y="10150"/>
                    <a:pt x="9337" y="9215"/>
                  </a:cubicBezTo>
                  <a:cubicBezTo>
                    <a:pt x="6402" y="6279"/>
                    <a:pt x="2" y="2"/>
                    <a:pt x="0" y="1"/>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2248200" y="3958100"/>
              <a:ext cx="263575" cy="262925"/>
            </a:xfrm>
            <a:custGeom>
              <a:avLst/>
              <a:gdLst/>
              <a:ahLst/>
              <a:cxnLst/>
              <a:rect l="l" t="t" r="r" b="b"/>
              <a:pathLst>
                <a:path w="10543" h="10517" extrusionOk="0">
                  <a:moveTo>
                    <a:pt x="0" y="1"/>
                  </a:moveTo>
                  <a:cubicBezTo>
                    <a:pt x="2" y="2"/>
                    <a:pt x="6201" y="6328"/>
                    <a:pt x="9099" y="9235"/>
                  </a:cubicBezTo>
                  <a:cubicBezTo>
                    <a:pt x="10065" y="10192"/>
                    <a:pt x="10441" y="10517"/>
                    <a:pt x="10500" y="10517"/>
                  </a:cubicBezTo>
                  <a:cubicBezTo>
                    <a:pt x="10502" y="10517"/>
                    <a:pt x="10505" y="10516"/>
                    <a:pt x="10506" y="10514"/>
                  </a:cubicBezTo>
                  <a:cubicBezTo>
                    <a:pt x="10543" y="10478"/>
                    <a:pt x="10153" y="10039"/>
                    <a:pt x="9227" y="9112"/>
                  </a:cubicBezTo>
                  <a:cubicBezTo>
                    <a:pt x="6324" y="6209"/>
                    <a:pt x="2" y="2"/>
                    <a:pt x="0" y="1"/>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2251075" y="3961275"/>
              <a:ext cx="260600" cy="259750"/>
            </a:xfrm>
            <a:custGeom>
              <a:avLst/>
              <a:gdLst/>
              <a:ahLst/>
              <a:cxnLst/>
              <a:rect l="l" t="t" r="r" b="b"/>
              <a:pathLst>
                <a:path w="10424" h="10390" extrusionOk="0">
                  <a:moveTo>
                    <a:pt x="0" y="1"/>
                  </a:moveTo>
                  <a:cubicBezTo>
                    <a:pt x="2" y="2"/>
                    <a:pt x="6131" y="6246"/>
                    <a:pt x="9001" y="9116"/>
                  </a:cubicBezTo>
                  <a:cubicBezTo>
                    <a:pt x="9950" y="10069"/>
                    <a:pt x="10326" y="10390"/>
                    <a:pt x="10384" y="10390"/>
                  </a:cubicBezTo>
                  <a:cubicBezTo>
                    <a:pt x="10387" y="10390"/>
                    <a:pt x="10390" y="10389"/>
                    <a:pt x="10391" y="10387"/>
                  </a:cubicBezTo>
                  <a:cubicBezTo>
                    <a:pt x="10424" y="10359"/>
                    <a:pt x="10038" y="9916"/>
                    <a:pt x="9120" y="9001"/>
                  </a:cubicBezTo>
                  <a:cubicBezTo>
                    <a:pt x="6250" y="6127"/>
                    <a:pt x="2" y="2"/>
                    <a:pt x="0" y="1"/>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2254150" y="3964150"/>
              <a:ext cx="257525" cy="256675"/>
            </a:xfrm>
            <a:custGeom>
              <a:avLst/>
              <a:gdLst/>
              <a:ahLst/>
              <a:cxnLst/>
              <a:rect l="l" t="t" r="r" b="b"/>
              <a:pathLst>
                <a:path w="10301" h="10267" extrusionOk="0">
                  <a:moveTo>
                    <a:pt x="0" y="1"/>
                  </a:moveTo>
                  <a:cubicBezTo>
                    <a:pt x="2" y="2"/>
                    <a:pt x="6057" y="6172"/>
                    <a:pt x="8894" y="9001"/>
                  </a:cubicBezTo>
                  <a:cubicBezTo>
                    <a:pt x="9836" y="9951"/>
                    <a:pt x="10207" y="10266"/>
                    <a:pt x="10262" y="10266"/>
                  </a:cubicBezTo>
                  <a:cubicBezTo>
                    <a:pt x="10265" y="10266"/>
                    <a:pt x="10267" y="10265"/>
                    <a:pt x="10268" y="10264"/>
                  </a:cubicBezTo>
                  <a:cubicBezTo>
                    <a:pt x="10301" y="10231"/>
                    <a:pt x="9915" y="9797"/>
                    <a:pt x="9009" y="8891"/>
                  </a:cubicBezTo>
                  <a:cubicBezTo>
                    <a:pt x="6172" y="6057"/>
                    <a:pt x="2" y="2"/>
                    <a:pt x="0" y="1"/>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2257125" y="3967225"/>
              <a:ext cx="254250" cy="253700"/>
            </a:xfrm>
            <a:custGeom>
              <a:avLst/>
              <a:gdLst/>
              <a:ahLst/>
              <a:cxnLst/>
              <a:rect l="l" t="t" r="r" b="b"/>
              <a:pathLst>
                <a:path w="10170" h="10148" extrusionOk="0">
                  <a:moveTo>
                    <a:pt x="0" y="1"/>
                  </a:moveTo>
                  <a:lnTo>
                    <a:pt x="0" y="1"/>
                  </a:lnTo>
                  <a:cubicBezTo>
                    <a:pt x="1" y="2"/>
                    <a:pt x="5983" y="6094"/>
                    <a:pt x="8775" y="8899"/>
                  </a:cubicBezTo>
                  <a:cubicBezTo>
                    <a:pt x="9708" y="9832"/>
                    <a:pt x="10072" y="10148"/>
                    <a:pt x="10134" y="10148"/>
                  </a:cubicBezTo>
                  <a:cubicBezTo>
                    <a:pt x="10137" y="10148"/>
                    <a:pt x="10139" y="10147"/>
                    <a:pt x="10141" y="10145"/>
                  </a:cubicBezTo>
                  <a:cubicBezTo>
                    <a:pt x="10169" y="10108"/>
                    <a:pt x="9796" y="9686"/>
                    <a:pt x="8894" y="8784"/>
                  </a:cubicBezTo>
                  <a:cubicBezTo>
                    <a:pt x="6094" y="5980"/>
                    <a:pt x="1" y="2"/>
                    <a:pt x="0" y="1"/>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2260200" y="3970300"/>
              <a:ext cx="251275" cy="250525"/>
            </a:xfrm>
            <a:custGeom>
              <a:avLst/>
              <a:gdLst/>
              <a:ahLst/>
              <a:cxnLst/>
              <a:rect l="l" t="t" r="r" b="b"/>
              <a:pathLst>
                <a:path w="10051" h="10021" extrusionOk="0">
                  <a:moveTo>
                    <a:pt x="0" y="1"/>
                  </a:moveTo>
                  <a:cubicBezTo>
                    <a:pt x="1" y="2"/>
                    <a:pt x="5905" y="6021"/>
                    <a:pt x="8673" y="8784"/>
                  </a:cubicBezTo>
                  <a:cubicBezTo>
                    <a:pt x="9599" y="9710"/>
                    <a:pt x="9958" y="10020"/>
                    <a:pt x="10016" y="10020"/>
                  </a:cubicBezTo>
                  <a:cubicBezTo>
                    <a:pt x="10018" y="10020"/>
                    <a:pt x="10020" y="10019"/>
                    <a:pt x="10022" y="10018"/>
                  </a:cubicBezTo>
                  <a:cubicBezTo>
                    <a:pt x="10051" y="9985"/>
                    <a:pt x="9677" y="9563"/>
                    <a:pt x="8788" y="8669"/>
                  </a:cubicBezTo>
                  <a:cubicBezTo>
                    <a:pt x="6020" y="5906"/>
                    <a:pt x="1" y="2"/>
                    <a:pt x="0" y="1"/>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2263175" y="3973275"/>
              <a:ext cx="248200" cy="247425"/>
            </a:xfrm>
            <a:custGeom>
              <a:avLst/>
              <a:gdLst/>
              <a:ahLst/>
              <a:cxnLst/>
              <a:rect l="l" t="t" r="r" b="b"/>
              <a:pathLst>
                <a:path w="9928" h="9897" extrusionOk="0">
                  <a:moveTo>
                    <a:pt x="4" y="1"/>
                  </a:moveTo>
                  <a:lnTo>
                    <a:pt x="4" y="1"/>
                  </a:lnTo>
                  <a:cubicBezTo>
                    <a:pt x="0" y="1"/>
                    <a:pt x="5831" y="5942"/>
                    <a:pt x="8566" y="8673"/>
                  </a:cubicBezTo>
                  <a:cubicBezTo>
                    <a:pt x="9480" y="9591"/>
                    <a:pt x="9835" y="9897"/>
                    <a:pt x="9893" y="9897"/>
                  </a:cubicBezTo>
                  <a:cubicBezTo>
                    <a:pt x="9895" y="9897"/>
                    <a:pt x="9897" y="9896"/>
                    <a:pt x="9899" y="9895"/>
                  </a:cubicBezTo>
                  <a:cubicBezTo>
                    <a:pt x="9927" y="9862"/>
                    <a:pt x="9558" y="9444"/>
                    <a:pt x="8677" y="8562"/>
                  </a:cubicBezTo>
                  <a:cubicBezTo>
                    <a:pt x="5946" y="5827"/>
                    <a:pt x="4" y="1"/>
                    <a:pt x="4" y="1"/>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2266250" y="3976350"/>
              <a:ext cx="245025" cy="244475"/>
            </a:xfrm>
            <a:custGeom>
              <a:avLst/>
              <a:gdLst/>
              <a:ahLst/>
              <a:cxnLst/>
              <a:rect l="l" t="t" r="r" b="b"/>
              <a:pathLst>
                <a:path w="9801" h="9779" extrusionOk="0">
                  <a:moveTo>
                    <a:pt x="0" y="1"/>
                  </a:moveTo>
                  <a:cubicBezTo>
                    <a:pt x="1" y="2"/>
                    <a:pt x="5749" y="5865"/>
                    <a:pt x="8447" y="8567"/>
                  </a:cubicBezTo>
                  <a:cubicBezTo>
                    <a:pt x="9356" y="9476"/>
                    <a:pt x="9707" y="9778"/>
                    <a:pt x="9762" y="9778"/>
                  </a:cubicBezTo>
                  <a:cubicBezTo>
                    <a:pt x="9764" y="9778"/>
                    <a:pt x="9766" y="9777"/>
                    <a:pt x="9768" y="9776"/>
                  </a:cubicBezTo>
                  <a:cubicBezTo>
                    <a:pt x="9800" y="9743"/>
                    <a:pt x="9435" y="9329"/>
                    <a:pt x="8558" y="8452"/>
                  </a:cubicBezTo>
                  <a:cubicBezTo>
                    <a:pt x="5864" y="5754"/>
                    <a:pt x="1" y="2"/>
                    <a:pt x="0" y="1"/>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2269325" y="3979325"/>
              <a:ext cx="241950" cy="241200"/>
            </a:xfrm>
            <a:custGeom>
              <a:avLst/>
              <a:gdLst/>
              <a:ahLst/>
              <a:cxnLst/>
              <a:rect l="l" t="t" r="r" b="b"/>
              <a:pathLst>
                <a:path w="9678" h="9648" extrusionOk="0">
                  <a:moveTo>
                    <a:pt x="0" y="0"/>
                  </a:moveTo>
                  <a:cubicBezTo>
                    <a:pt x="0" y="5"/>
                    <a:pt x="5675" y="5786"/>
                    <a:pt x="8341" y="8452"/>
                  </a:cubicBezTo>
                  <a:cubicBezTo>
                    <a:pt x="9237" y="9344"/>
                    <a:pt x="9581" y="9647"/>
                    <a:pt x="9638" y="9647"/>
                  </a:cubicBezTo>
                  <a:cubicBezTo>
                    <a:pt x="9641" y="9647"/>
                    <a:pt x="9643" y="9647"/>
                    <a:pt x="9645" y="9645"/>
                  </a:cubicBezTo>
                  <a:cubicBezTo>
                    <a:pt x="9677" y="9616"/>
                    <a:pt x="9316" y="9206"/>
                    <a:pt x="8451" y="8337"/>
                  </a:cubicBezTo>
                  <a:cubicBezTo>
                    <a:pt x="5786" y="5672"/>
                    <a:pt x="0" y="1"/>
                    <a:pt x="0" y="0"/>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2272275" y="3982400"/>
              <a:ext cx="238900" cy="238125"/>
            </a:xfrm>
            <a:custGeom>
              <a:avLst/>
              <a:gdLst/>
              <a:ahLst/>
              <a:cxnLst/>
              <a:rect l="l" t="t" r="r" b="b"/>
              <a:pathLst>
                <a:path w="9556" h="9525" extrusionOk="0">
                  <a:moveTo>
                    <a:pt x="1" y="1"/>
                  </a:moveTo>
                  <a:cubicBezTo>
                    <a:pt x="2" y="2"/>
                    <a:pt x="5603" y="5709"/>
                    <a:pt x="8231" y="8341"/>
                  </a:cubicBezTo>
                  <a:cubicBezTo>
                    <a:pt x="9111" y="9225"/>
                    <a:pt x="9458" y="9524"/>
                    <a:pt x="9516" y="9524"/>
                  </a:cubicBezTo>
                  <a:cubicBezTo>
                    <a:pt x="9519" y="9524"/>
                    <a:pt x="9521" y="9524"/>
                    <a:pt x="9522" y="9522"/>
                  </a:cubicBezTo>
                  <a:cubicBezTo>
                    <a:pt x="9555" y="9493"/>
                    <a:pt x="9194" y="9087"/>
                    <a:pt x="8337" y="8230"/>
                  </a:cubicBezTo>
                  <a:cubicBezTo>
                    <a:pt x="5709" y="5602"/>
                    <a:pt x="2" y="2"/>
                    <a:pt x="1" y="1"/>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275350" y="3985475"/>
              <a:ext cx="235825" cy="234950"/>
            </a:xfrm>
            <a:custGeom>
              <a:avLst/>
              <a:gdLst/>
              <a:ahLst/>
              <a:cxnLst/>
              <a:rect l="l" t="t" r="r" b="b"/>
              <a:pathLst>
                <a:path w="9433" h="9398" extrusionOk="0">
                  <a:moveTo>
                    <a:pt x="1" y="1"/>
                  </a:moveTo>
                  <a:lnTo>
                    <a:pt x="1" y="1"/>
                  </a:lnTo>
                  <a:cubicBezTo>
                    <a:pt x="2" y="2"/>
                    <a:pt x="5525" y="5635"/>
                    <a:pt x="8124" y="8226"/>
                  </a:cubicBezTo>
                  <a:cubicBezTo>
                    <a:pt x="8992" y="9098"/>
                    <a:pt x="9336" y="9397"/>
                    <a:pt x="9393" y="9397"/>
                  </a:cubicBezTo>
                  <a:cubicBezTo>
                    <a:pt x="9396" y="9397"/>
                    <a:pt x="9398" y="9396"/>
                    <a:pt x="9399" y="9395"/>
                  </a:cubicBezTo>
                  <a:cubicBezTo>
                    <a:pt x="9432" y="9370"/>
                    <a:pt x="9080" y="8968"/>
                    <a:pt x="8231" y="8120"/>
                  </a:cubicBezTo>
                  <a:cubicBezTo>
                    <a:pt x="5631" y="5524"/>
                    <a:pt x="2" y="2"/>
                    <a:pt x="1" y="1"/>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2278225" y="3988450"/>
              <a:ext cx="232950" cy="231975"/>
            </a:xfrm>
            <a:custGeom>
              <a:avLst/>
              <a:gdLst/>
              <a:ahLst/>
              <a:cxnLst/>
              <a:rect l="l" t="t" r="r" b="b"/>
              <a:pathLst>
                <a:path w="9318" h="9279" extrusionOk="0">
                  <a:moveTo>
                    <a:pt x="9" y="0"/>
                  </a:moveTo>
                  <a:cubicBezTo>
                    <a:pt x="1" y="0"/>
                    <a:pt x="5454" y="5553"/>
                    <a:pt x="8017" y="8119"/>
                  </a:cubicBezTo>
                  <a:cubicBezTo>
                    <a:pt x="8885" y="8983"/>
                    <a:pt x="9221" y="9278"/>
                    <a:pt x="9278" y="9278"/>
                  </a:cubicBezTo>
                  <a:cubicBezTo>
                    <a:pt x="9281" y="9278"/>
                    <a:pt x="9283" y="9277"/>
                    <a:pt x="9284" y="9276"/>
                  </a:cubicBezTo>
                  <a:cubicBezTo>
                    <a:pt x="9317" y="9247"/>
                    <a:pt x="8969" y="8849"/>
                    <a:pt x="8128" y="8009"/>
                  </a:cubicBezTo>
                  <a:cubicBezTo>
                    <a:pt x="5565" y="5446"/>
                    <a:pt x="9" y="0"/>
                    <a:pt x="9" y="0"/>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2281300" y="3991425"/>
              <a:ext cx="229550" cy="228975"/>
            </a:xfrm>
            <a:custGeom>
              <a:avLst/>
              <a:gdLst/>
              <a:ahLst/>
              <a:cxnLst/>
              <a:rect l="l" t="t" r="r" b="b"/>
              <a:pathLst>
                <a:path w="9182" h="9159" extrusionOk="0">
                  <a:moveTo>
                    <a:pt x="1" y="0"/>
                  </a:moveTo>
                  <a:cubicBezTo>
                    <a:pt x="2" y="2"/>
                    <a:pt x="5381" y="5483"/>
                    <a:pt x="7903" y="8013"/>
                  </a:cubicBezTo>
                  <a:cubicBezTo>
                    <a:pt x="8762" y="8873"/>
                    <a:pt x="9090" y="9159"/>
                    <a:pt x="9147" y="9159"/>
                  </a:cubicBezTo>
                  <a:cubicBezTo>
                    <a:pt x="9150" y="9159"/>
                    <a:pt x="9152" y="9158"/>
                    <a:pt x="9153" y="9157"/>
                  </a:cubicBezTo>
                  <a:cubicBezTo>
                    <a:pt x="9182" y="9128"/>
                    <a:pt x="8837" y="8734"/>
                    <a:pt x="8009" y="7906"/>
                  </a:cubicBezTo>
                  <a:cubicBezTo>
                    <a:pt x="5484" y="5376"/>
                    <a:pt x="2" y="2"/>
                    <a:pt x="1" y="0"/>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2284375" y="3994400"/>
              <a:ext cx="226575" cy="225800"/>
            </a:xfrm>
            <a:custGeom>
              <a:avLst/>
              <a:gdLst/>
              <a:ahLst/>
              <a:cxnLst/>
              <a:rect l="l" t="t" r="r" b="b"/>
              <a:pathLst>
                <a:path w="9063" h="9032" extrusionOk="0">
                  <a:moveTo>
                    <a:pt x="1" y="0"/>
                  </a:moveTo>
                  <a:cubicBezTo>
                    <a:pt x="1" y="8"/>
                    <a:pt x="5303" y="5409"/>
                    <a:pt x="7800" y="7894"/>
                  </a:cubicBezTo>
                  <a:cubicBezTo>
                    <a:pt x="8648" y="8746"/>
                    <a:pt x="8971" y="9032"/>
                    <a:pt x="9028" y="9032"/>
                  </a:cubicBezTo>
                  <a:cubicBezTo>
                    <a:pt x="9031" y="9032"/>
                    <a:pt x="9033" y="9031"/>
                    <a:pt x="9034" y="9030"/>
                  </a:cubicBezTo>
                  <a:cubicBezTo>
                    <a:pt x="9063" y="9001"/>
                    <a:pt x="8727" y="8620"/>
                    <a:pt x="7903" y="7791"/>
                  </a:cubicBezTo>
                  <a:cubicBezTo>
                    <a:pt x="5405" y="5302"/>
                    <a:pt x="1" y="1"/>
                    <a:pt x="1" y="0"/>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2287350" y="3997475"/>
              <a:ext cx="223400" cy="222825"/>
            </a:xfrm>
            <a:custGeom>
              <a:avLst/>
              <a:gdLst/>
              <a:ahLst/>
              <a:cxnLst/>
              <a:rect l="l" t="t" r="r" b="b"/>
              <a:pathLst>
                <a:path w="8936" h="8913" extrusionOk="0">
                  <a:moveTo>
                    <a:pt x="1" y="0"/>
                  </a:moveTo>
                  <a:lnTo>
                    <a:pt x="1" y="0"/>
                  </a:lnTo>
                  <a:cubicBezTo>
                    <a:pt x="2" y="2"/>
                    <a:pt x="5225" y="5327"/>
                    <a:pt x="7681" y="7791"/>
                  </a:cubicBezTo>
                  <a:cubicBezTo>
                    <a:pt x="8525" y="8631"/>
                    <a:pt x="8844" y="8913"/>
                    <a:pt x="8897" y="8913"/>
                  </a:cubicBezTo>
                  <a:cubicBezTo>
                    <a:pt x="8900" y="8913"/>
                    <a:pt x="8902" y="8912"/>
                    <a:pt x="8903" y="8911"/>
                  </a:cubicBezTo>
                  <a:cubicBezTo>
                    <a:pt x="8936" y="8878"/>
                    <a:pt x="8604" y="8501"/>
                    <a:pt x="7788" y="7685"/>
                  </a:cubicBezTo>
                  <a:cubicBezTo>
                    <a:pt x="5328" y="5225"/>
                    <a:pt x="2" y="2"/>
                    <a:pt x="1" y="0"/>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2290425" y="4000550"/>
              <a:ext cx="220325" cy="219650"/>
            </a:xfrm>
            <a:custGeom>
              <a:avLst/>
              <a:gdLst/>
              <a:ahLst/>
              <a:cxnLst/>
              <a:rect l="l" t="t" r="r" b="b"/>
              <a:pathLst>
                <a:path w="8813" h="8786" extrusionOk="0">
                  <a:moveTo>
                    <a:pt x="1" y="0"/>
                  </a:moveTo>
                  <a:cubicBezTo>
                    <a:pt x="2" y="2"/>
                    <a:pt x="5147" y="5249"/>
                    <a:pt x="7570" y="7676"/>
                  </a:cubicBezTo>
                  <a:cubicBezTo>
                    <a:pt x="8402" y="8505"/>
                    <a:pt x="8721" y="8786"/>
                    <a:pt x="8774" y="8786"/>
                  </a:cubicBezTo>
                  <a:cubicBezTo>
                    <a:pt x="8777" y="8786"/>
                    <a:pt x="8779" y="8785"/>
                    <a:pt x="8780" y="8784"/>
                  </a:cubicBezTo>
                  <a:cubicBezTo>
                    <a:pt x="8813" y="8751"/>
                    <a:pt x="8481" y="8378"/>
                    <a:pt x="7673" y="7574"/>
                  </a:cubicBezTo>
                  <a:cubicBezTo>
                    <a:pt x="5250" y="5147"/>
                    <a:pt x="2" y="2"/>
                    <a:pt x="1" y="0"/>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2293400" y="4003525"/>
              <a:ext cx="217350" cy="216475"/>
            </a:xfrm>
            <a:custGeom>
              <a:avLst/>
              <a:gdLst/>
              <a:ahLst/>
              <a:cxnLst/>
              <a:rect l="l" t="t" r="r" b="b"/>
              <a:pathLst>
                <a:path w="8694" h="8659" extrusionOk="0">
                  <a:moveTo>
                    <a:pt x="5" y="0"/>
                  </a:moveTo>
                  <a:cubicBezTo>
                    <a:pt x="1" y="0"/>
                    <a:pt x="5073" y="5171"/>
                    <a:pt x="7472" y="7562"/>
                  </a:cubicBezTo>
                  <a:cubicBezTo>
                    <a:pt x="8291" y="8385"/>
                    <a:pt x="8609" y="8659"/>
                    <a:pt x="8663" y="8659"/>
                  </a:cubicBezTo>
                  <a:cubicBezTo>
                    <a:pt x="8666" y="8659"/>
                    <a:pt x="8668" y="8658"/>
                    <a:pt x="8669" y="8656"/>
                  </a:cubicBezTo>
                  <a:cubicBezTo>
                    <a:pt x="8694" y="8632"/>
                    <a:pt x="8370" y="8263"/>
                    <a:pt x="7570" y="7463"/>
                  </a:cubicBezTo>
                  <a:cubicBezTo>
                    <a:pt x="5176" y="5068"/>
                    <a:pt x="5" y="0"/>
                    <a:pt x="5" y="0"/>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2296475" y="4006600"/>
              <a:ext cx="213975" cy="213600"/>
            </a:xfrm>
            <a:custGeom>
              <a:avLst/>
              <a:gdLst/>
              <a:ahLst/>
              <a:cxnLst/>
              <a:rect l="l" t="t" r="r" b="b"/>
              <a:pathLst>
                <a:path w="8559" h="8544" extrusionOk="0">
                  <a:moveTo>
                    <a:pt x="1" y="0"/>
                  </a:moveTo>
                  <a:cubicBezTo>
                    <a:pt x="2" y="2"/>
                    <a:pt x="5000" y="5097"/>
                    <a:pt x="7349" y="7459"/>
                  </a:cubicBezTo>
                  <a:cubicBezTo>
                    <a:pt x="8168" y="8279"/>
                    <a:pt x="8482" y="8543"/>
                    <a:pt x="8529" y="8543"/>
                  </a:cubicBezTo>
                  <a:cubicBezTo>
                    <a:pt x="8531" y="8543"/>
                    <a:pt x="8533" y="8543"/>
                    <a:pt x="8534" y="8542"/>
                  </a:cubicBezTo>
                  <a:cubicBezTo>
                    <a:pt x="8559" y="8509"/>
                    <a:pt x="8243" y="8144"/>
                    <a:pt x="7451" y="7357"/>
                  </a:cubicBezTo>
                  <a:cubicBezTo>
                    <a:pt x="5094" y="4999"/>
                    <a:pt x="2" y="1"/>
                    <a:pt x="1" y="0"/>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2299550" y="4009575"/>
              <a:ext cx="210900" cy="210300"/>
            </a:xfrm>
            <a:custGeom>
              <a:avLst/>
              <a:gdLst/>
              <a:ahLst/>
              <a:cxnLst/>
              <a:rect l="l" t="t" r="r" b="b"/>
              <a:pathLst>
                <a:path w="8436" h="8412" extrusionOk="0">
                  <a:moveTo>
                    <a:pt x="1" y="0"/>
                  </a:moveTo>
                  <a:cubicBezTo>
                    <a:pt x="1" y="4"/>
                    <a:pt x="4921" y="5023"/>
                    <a:pt x="7242" y="7340"/>
                  </a:cubicBezTo>
                  <a:cubicBezTo>
                    <a:pt x="8050" y="8148"/>
                    <a:pt x="8359" y="8412"/>
                    <a:pt x="8406" y="8412"/>
                  </a:cubicBezTo>
                  <a:cubicBezTo>
                    <a:pt x="8408" y="8412"/>
                    <a:pt x="8410" y="8411"/>
                    <a:pt x="8411" y="8410"/>
                  </a:cubicBezTo>
                  <a:cubicBezTo>
                    <a:pt x="8436" y="8386"/>
                    <a:pt x="8124" y="8025"/>
                    <a:pt x="7341" y="7242"/>
                  </a:cubicBezTo>
                  <a:cubicBezTo>
                    <a:pt x="5020" y="4921"/>
                    <a:pt x="1" y="0"/>
                    <a:pt x="1" y="0"/>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2302525" y="4012650"/>
              <a:ext cx="207825" cy="207225"/>
            </a:xfrm>
            <a:custGeom>
              <a:avLst/>
              <a:gdLst/>
              <a:ahLst/>
              <a:cxnLst/>
              <a:rect l="l" t="t" r="r" b="b"/>
              <a:pathLst>
                <a:path w="8313" h="8289" extrusionOk="0">
                  <a:moveTo>
                    <a:pt x="1" y="0"/>
                  </a:moveTo>
                  <a:cubicBezTo>
                    <a:pt x="2" y="1"/>
                    <a:pt x="4848" y="4942"/>
                    <a:pt x="7131" y="7233"/>
                  </a:cubicBezTo>
                  <a:cubicBezTo>
                    <a:pt x="7931" y="8029"/>
                    <a:pt x="8232" y="8289"/>
                    <a:pt x="8282" y="8289"/>
                  </a:cubicBezTo>
                  <a:cubicBezTo>
                    <a:pt x="8285" y="8289"/>
                    <a:pt x="8287" y="8288"/>
                    <a:pt x="8288" y="8287"/>
                  </a:cubicBezTo>
                  <a:cubicBezTo>
                    <a:pt x="8312" y="8263"/>
                    <a:pt x="8005" y="7906"/>
                    <a:pt x="7230" y="7135"/>
                  </a:cubicBezTo>
                  <a:cubicBezTo>
                    <a:pt x="4942" y="4843"/>
                    <a:pt x="2" y="1"/>
                    <a:pt x="1" y="0"/>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305600" y="4015725"/>
              <a:ext cx="204750" cy="204050"/>
            </a:xfrm>
            <a:custGeom>
              <a:avLst/>
              <a:gdLst/>
              <a:ahLst/>
              <a:cxnLst/>
              <a:rect l="l" t="t" r="r" b="b"/>
              <a:pathLst>
                <a:path w="8190" h="8162" extrusionOk="0">
                  <a:moveTo>
                    <a:pt x="1" y="0"/>
                  </a:moveTo>
                  <a:lnTo>
                    <a:pt x="1" y="0"/>
                  </a:lnTo>
                  <a:cubicBezTo>
                    <a:pt x="2" y="1"/>
                    <a:pt x="4770" y="4864"/>
                    <a:pt x="7025" y="7115"/>
                  </a:cubicBezTo>
                  <a:cubicBezTo>
                    <a:pt x="7816" y="7906"/>
                    <a:pt x="8113" y="8162"/>
                    <a:pt x="8160" y="8162"/>
                  </a:cubicBezTo>
                  <a:cubicBezTo>
                    <a:pt x="8162" y="8162"/>
                    <a:pt x="8164" y="8161"/>
                    <a:pt x="8165" y="8160"/>
                  </a:cubicBezTo>
                  <a:cubicBezTo>
                    <a:pt x="8189" y="8136"/>
                    <a:pt x="7882" y="7787"/>
                    <a:pt x="7119" y="7020"/>
                  </a:cubicBezTo>
                  <a:cubicBezTo>
                    <a:pt x="4864" y="4765"/>
                    <a:pt x="2" y="1"/>
                    <a:pt x="1" y="0"/>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308475" y="4018700"/>
              <a:ext cx="201775" cy="201075"/>
            </a:xfrm>
            <a:custGeom>
              <a:avLst/>
              <a:gdLst/>
              <a:ahLst/>
              <a:cxnLst/>
              <a:rect l="l" t="t" r="r" b="b"/>
              <a:pathLst>
                <a:path w="8071" h="8043" extrusionOk="0">
                  <a:moveTo>
                    <a:pt x="9" y="0"/>
                  </a:moveTo>
                  <a:cubicBezTo>
                    <a:pt x="0" y="4"/>
                    <a:pt x="4696" y="4785"/>
                    <a:pt x="6918" y="7012"/>
                  </a:cubicBezTo>
                  <a:cubicBezTo>
                    <a:pt x="7701" y="7787"/>
                    <a:pt x="7991" y="8043"/>
                    <a:pt x="8040" y="8043"/>
                  </a:cubicBezTo>
                  <a:cubicBezTo>
                    <a:pt x="8043" y="8043"/>
                    <a:pt x="8044" y="8042"/>
                    <a:pt x="8046" y="8041"/>
                  </a:cubicBezTo>
                  <a:cubicBezTo>
                    <a:pt x="8070" y="8017"/>
                    <a:pt x="7771" y="7672"/>
                    <a:pt x="7012" y="6914"/>
                  </a:cubicBezTo>
                  <a:cubicBezTo>
                    <a:pt x="4794" y="4695"/>
                    <a:pt x="9" y="0"/>
                    <a:pt x="9" y="0"/>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2311550" y="4021775"/>
              <a:ext cx="198700" cy="198000"/>
            </a:xfrm>
            <a:custGeom>
              <a:avLst/>
              <a:gdLst/>
              <a:ahLst/>
              <a:cxnLst/>
              <a:rect l="l" t="t" r="r" b="b"/>
              <a:pathLst>
                <a:path w="7948" h="7920" extrusionOk="0">
                  <a:moveTo>
                    <a:pt x="0" y="0"/>
                  </a:moveTo>
                  <a:cubicBezTo>
                    <a:pt x="2" y="1"/>
                    <a:pt x="4622" y="4708"/>
                    <a:pt x="6807" y="6897"/>
                  </a:cubicBezTo>
                  <a:cubicBezTo>
                    <a:pt x="7578" y="7671"/>
                    <a:pt x="7867" y="7920"/>
                    <a:pt x="7917" y="7920"/>
                  </a:cubicBezTo>
                  <a:cubicBezTo>
                    <a:pt x="7920" y="7920"/>
                    <a:pt x="7921" y="7919"/>
                    <a:pt x="7923" y="7918"/>
                  </a:cubicBezTo>
                  <a:cubicBezTo>
                    <a:pt x="7947" y="7894"/>
                    <a:pt x="7648" y="7553"/>
                    <a:pt x="6902" y="6807"/>
                  </a:cubicBezTo>
                  <a:cubicBezTo>
                    <a:pt x="4712" y="4618"/>
                    <a:pt x="2" y="1"/>
                    <a:pt x="0" y="0"/>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314525" y="4024625"/>
              <a:ext cx="195625" cy="194875"/>
            </a:xfrm>
            <a:custGeom>
              <a:avLst/>
              <a:gdLst/>
              <a:ahLst/>
              <a:cxnLst/>
              <a:rect l="l" t="t" r="r" b="b"/>
              <a:pathLst>
                <a:path w="7825" h="7795" extrusionOk="0">
                  <a:moveTo>
                    <a:pt x="4" y="1"/>
                  </a:moveTo>
                  <a:cubicBezTo>
                    <a:pt x="0" y="5"/>
                    <a:pt x="4548" y="4643"/>
                    <a:pt x="6701" y="6787"/>
                  </a:cubicBezTo>
                  <a:cubicBezTo>
                    <a:pt x="7455" y="7541"/>
                    <a:pt x="7741" y="7794"/>
                    <a:pt x="7790" y="7794"/>
                  </a:cubicBezTo>
                  <a:cubicBezTo>
                    <a:pt x="7792" y="7794"/>
                    <a:pt x="7794" y="7793"/>
                    <a:pt x="7795" y="7792"/>
                  </a:cubicBezTo>
                  <a:cubicBezTo>
                    <a:pt x="7824" y="7767"/>
                    <a:pt x="7529" y="7435"/>
                    <a:pt x="6791" y="6697"/>
                  </a:cubicBezTo>
                  <a:cubicBezTo>
                    <a:pt x="4638" y="4544"/>
                    <a:pt x="5" y="1"/>
                    <a:pt x="4" y="1"/>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317600" y="4027700"/>
              <a:ext cx="192550" cy="191975"/>
            </a:xfrm>
            <a:custGeom>
              <a:avLst/>
              <a:gdLst/>
              <a:ahLst/>
              <a:cxnLst/>
              <a:rect l="l" t="t" r="r" b="b"/>
              <a:pathLst>
                <a:path w="7702" h="7679" extrusionOk="0">
                  <a:moveTo>
                    <a:pt x="0" y="1"/>
                  </a:moveTo>
                  <a:lnTo>
                    <a:pt x="0" y="1"/>
                  </a:lnTo>
                  <a:cubicBezTo>
                    <a:pt x="2" y="2"/>
                    <a:pt x="4470" y="4561"/>
                    <a:pt x="6586" y="6681"/>
                  </a:cubicBezTo>
                  <a:cubicBezTo>
                    <a:pt x="7340" y="7435"/>
                    <a:pt x="7621" y="7679"/>
                    <a:pt x="7667" y="7679"/>
                  </a:cubicBezTo>
                  <a:cubicBezTo>
                    <a:pt x="7670" y="7679"/>
                    <a:pt x="7671" y="7678"/>
                    <a:pt x="7672" y="7677"/>
                  </a:cubicBezTo>
                  <a:cubicBezTo>
                    <a:pt x="7701" y="7648"/>
                    <a:pt x="7414" y="7320"/>
                    <a:pt x="6680" y="6590"/>
                  </a:cubicBezTo>
                  <a:cubicBezTo>
                    <a:pt x="4556" y="4467"/>
                    <a:pt x="2" y="2"/>
                    <a:pt x="0" y="1"/>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2320675" y="4030775"/>
              <a:ext cx="189250" cy="188725"/>
            </a:xfrm>
            <a:custGeom>
              <a:avLst/>
              <a:gdLst/>
              <a:ahLst/>
              <a:cxnLst/>
              <a:rect l="l" t="t" r="r" b="b"/>
              <a:pathLst>
                <a:path w="7570" h="7549" extrusionOk="0">
                  <a:moveTo>
                    <a:pt x="0" y="1"/>
                  </a:moveTo>
                  <a:lnTo>
                    <a:pt x="0" y="1"/>
                  </a:lnTo>
                  <a:cubicBezTo>
                    <a:pt x="2" y="2"/>
                    <a:pt x="4392" y="4483"/>
                    <a:pt x="6475" y="6570"/>
                  </a:cubicBezTo>
                  <a:cubicBezTo>
                    <a:pt x="7212" y="7306"/>
                    <a:pt x="7490" y="7548"/>
                    <a:pt x="7539" y="7548"/>
                  </a:cubicBezTo>
                  <a:cubicBezTo>
                    <a:pt x="7542" y="7548"/>
                    <a:pt x="7544" y="7547"/>
                    <a:pt x="7545" y="7546"/>
                  </a:cubicBezTo>
                  <a:cubicBezTo>
                    <a:pt x="7570" y="7521"/>
                    <a:pt x="7291" y="7197"/>
                    <a:pt x="6565" y="6476"/>
                  </a:cubicBezTo>
                  <a:cubicBezTo>
                    <a:pt x="4483" y="4397"/>
                    <a:pt x="2" y="2"/>
                    <a:pt x="0" y="1"/>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2323650" y="4033750"/>
              <a:ext cx="186275" cy="185625"/>
            </a:xfrm>
            <a:custGeom>
              <a:avLst/>
              <a:gdLst/>
              <a:ahLst/>
              <a:cxnLst/>
              <a:rect l="l" t="t" r="r" b="b"/>
              <a:pathLst>
                <a:path w="7451" h="7425" extrusionOk="0">
                  <a:moveTo>
                    <a:pt x="4" y="1"/>
                  </a:moveTo>
                  <a:cubicBezTo>
                    <a:pt x="0" y="5"/>
                    <a:pt x="4322" y="4409"/>
                    <a:pt x="6373" y="6455"/>
                  </a:cubicBezTo>
                  <a:cubicBezTo>
                    <a:pt x="7103" y="7185"/>
                    <a:pt x="7376" y="7425"/>
                    <a:pt x="7421" y="7425"/>
                  </a:cubicBezTo>
                  <a:cubicBezTo>
                    <a:pt x="7423" y="7425"/>
                    <a:pt x="7425" y="7424"/>
                    <a:pt x="7426" y="7423"/>
                  </a:cubicBezTo>
                  <a:cubicBezTo>
                    <a:pt x="7451" y="7398"/>
                    <a:pt x="7172" y="7078"/>
                    <a:pt x="6459" y="6365"/>
                  </a:cubicBezTo>
                  <a:cubicBezTo>
                    <a:pt x="4408" y="4315"/>
                    <a:pt x="5" y="1"/>
                    <a:pt x="4" y="1"/>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2326725" y="4036825"/>
              <a:ext cx="183100" cy="182550"/>
            </a:xfrm>
            <a:custGeom>
              <a:avLst/>
              <a:gdLst/>
              <a:ahLst/>
              <a:cxnLst/>
              <a:rect l="l" t="t" r="r" b="b"/>
              <a:pathLst>
                <a:path w="7324" h="7302" extrusionOk="0">
                  <a:moveTo>
                    <a:pt x="0" y="1"/>
                  </a:moveTo>
                  <a:cubicBezTo>
                    <a:pt x="0" y="1"/>
                    <a:pt x="0" y="1"/>
                    <a:pt x="0" y="1"/>
                  </a:cubicBezTo>
                  <a:cubicBezTo>
                    <a:pt x="0" y="1"/>
                    <a:pt x="4244" y="4327"/>
                    <a:pt x="6254" y="6348"/>
                  </a:cubicBezTo>
                  <a:cubicBezTo>
                    <a:pt x="6979" y="7070"/>
                    <a:pt x="7248" y="7302"/>
                    <a:pt x="7294" y="7302"/>
                  </a:cubicBezTo>
                  <a:cubicBezTo>
                    <a:pt x="7296" y="7302"/>
                    <a:pt x="7298" y="7301"/>
                    <a:pt x="7299" y="7300"/>
                  </a:cubicBezTo>
                  <a:cubicBezTo>
                    <a:pt x="7324" y="7275"/>
                    <a:pt x="7053" y="6964"/>
                    <a:pt x="6344" y="6254"/>
                  </a:cubicBezTo>
                  <a:cubicBezTo>
                    <a:pt x="4327" y="4242"/>
                    <a:pt x="9" y="1"/>
                    <a:pt x="0" y="1"/>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329700" y="4039800"/>
              <a:ext cx="180125" cy="179475"/>
            </a:xfrm>
            <a:custGeom>
              <a:avLst/>
              <a:gdLst/>
              <a:ahLst/>
              <a:cxnLst/>
              <a:rect l="l" t="t" r="r" b="b"/>
              <a:pathLst>
                <a:path w="7205" h="7179" extrusionOk="0">
                  <a:moveTo>
                    <a:pt x="4" y="1"/>
                  </a:moveTo>
                  <a:cubicBezTo>
                    <a:pt x="4" y="1"/>
                    <a:pt x="4" y="1"/>
                    <a:pt x="4" y="1"/>
                  </a:cubicBezTo>
                  <a:cubicBezTo>
                    <a:pt x="0" y="5"/>
                    <a:pt x="4166" y="4253"/>
                    <a:pt x="6151" y="6234"/>
                  </a:cubicBezTo>
                  <a:cubicBezTo>
                    <a:pt x="6865" y="6944"/>
                    <a:pt x="7130" y="7179"/>
                    <a:pt x="7175" y="7179"/>
                  </a:cubicBezTo>
                  <a:cubicBezTo>
                    <a:pt x="7177" y="7179"/>
                    <a:pt x="7179" y="7178"/>
                    <a:pt x="7180" y="7177"/>
                  </a:cubicBezTo>
                  <a:cubicBezTo>
                    <a:pt x="7205" y="7152"/>
                    <a:pt x="6934" y="6845"/>
                    <a:pt x="6237" y="6147"/>
                  </a:cubicBezTo>
                  <a:cubicBezTo>
                    <a:pt x="4253" y="4168"/>
                    <a:pt x="13" y="1"/>
                    <a:pt x="4" y="1"/>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2332775" y="4042875"/>
              <a:ext cx="176850" cy="176400"/>
            </a:xfrm>
            <a:custGeom>
              <a:avLst/>
              <a:gdLst/>
              <a:ahLst/>
              <a:cxnLst/>
              <a:rect l="l" t="t" r="r" b="b"/>
              <a:pathLst>
                <a:path w="7074" h="7056" extrusionOk="0">
                  <a:moveTo>
                    <a:pt x="0" y="1"/>
                  </a:moveTo>
                  <a:cubicBezTo>
                    <a:pt x="0" y="1"/>
                    <a:pt x="0" y="1"/>
                    <a:pt x="0" y="1"/>
                  </a:cubicBezTo>
                  <a:cubicBezTo>
                    <a:pt x="0" y="5"/>
                    <a:pt x="4089" y="4171"/>
                    <a:pt x="6032" y="6127"/>
                  </a:cubicBezTo>
                  <a:cubicBezTo>
                    <a:pt x="6733" y="6828"/>
                    <a:pt x="6994" y="7056"/>
                    <a:pt x="7040" y="7056"/>
                  </a:cubicBezTo>
                  <a:cubicBezTo>
                    <a:pt x="7042" y="7056"/>
                    <a:pt x="7044" y="7055"/>
                    <a:pt x="7045" y="7054"/>
                  </a:cubicBezTo>
                  <a:cubicBezTo>
                    <a:pt x="7074" y="7033"/>
                    <a:pt x="6807" y="6726"/>
                    <a:pt x="6118" y="6037"/>
                  </a:cubicBezTo>
                  <a:cubicBezTo>
                    <a:pt x="4171" y="4090"/>
                    <a:pt x="9" y="1"/>
                    <a:pt x="0" y="1"/>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335850" y="4045950"/>
              <a:ext cx="173875" cy="173225"/>
            </a:xfrm>
            <a:custGeom>
              <a:avLst/>
              <a:gdLst/>
              <a:ahLst/>
              <a:cxnLst/>
              <a:rect l="l" t="t" r="r" b="b"/>
              <a:pathLst>
                <a:path w="6955" h="6929" extrusionOk="0">
                  <a:moveTo>
                    <a:pt x="0" y="1"/>
                  </a:moveTo>
                  <a:cubicBezTo>
                    <a:pt x="0" y="1"/>
                    <a:pt x="0" y="1"/>
                    <a:pt x="0" y="1"/>
                  </a:cubicBezTo>
                  <a:cubicBezTo>
                    <a:pt x="0" y="1"/>
                    <a:pt x="4011" y="4097"/>
                    <a:pt x="5930" y="6008"/>
                  </a:cubicBezTo>
                  <a:cubicBezTo>
                    <a:pt x="6618" y="6705"/>
                    <a:pt x="6875" y="6929"/>
                    <a:pt x="6924" y="6929"/>
                  </a:cubicBezTo>
                  <a:cubicBezTo>
                    <a:pt x="6927" y="6929"/>
                    <a:pt x="6929" y="6928"/>
                    <a:pt x="6930" y="6927"/>
                  </a:cubicBezTo>
                  <a:cubicBezTo>
                    <a:pt x="6955" y="6902"/>
                    <a:pt x="6692" y="6607"/>
                    <a:pt x="6012" y="5926"/>
                  </a:cubicBezTo>
                  <a:cubicBezTo>
                    <a:pt x="4094" y="4016"/>
                    <a:pt x="9" y="1"/>
                    <a:pt x="0" y="1"/>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338725" y="4048925"/>
              <a:ext cx="170900" cy="170225"/>
            </a:xfrm>
            <a:custGeom>
              <a:avLst/>
              <a:gdLst/>
              <a:ahLst/>
              <a:cxnLst/>
              <a:rect l="l" t="t" r="r" b="b"/>
              <a:pathLst>
                <a:path w="6836" h="6809" extrusionOk="0">
                  <a:moveTo>
                    <a:pt x="8" y="1"/>
                  </a:moveTo>
                  <a:cubicBezTo>
                    <a:pt x="8" y="1"/>
                    <a:pt x="8" y="1"/>
                    <a:pt x="8" y="1"/>
                  </a:cubicBezTo>
                  <a:cubicBezTo>
                    <a:pt x="0" y="5"/>
                    <a:pt x="3945" y="4023"/>
                    <a:pt x="5823" y="5897"/>
                  </a:cubicBezTo>
                  <a:cubicBezTo>
                    <a:pt x="6517" y="6591"/>
                    <a:pt x="6772" y="6809"/>
                    <a:pt x="6811" y="6809"/>
                  </a:cubicBezTo>
                  <a:cubicBezTo>
                    <a:pt x="6813" y="6809"/>
                    <a:pt x="6814" y="6809"/>
                    <a:pt x="6815" y="6808"/>
                  </a:cubicBezTo>
                  <a:cubicBezTo>
                    <a:pt x="6836" y="6779"/>
                    <a:pt x="6577" y="6488"/>
                    <a:pt x="5905" y="5815"/>
                  </a:cubicBezTo>
                  <a:cubicBezTo>
                    <a:pt x="4029" y="3939"/>
                    <a:pt x="21" y="1"/>
                    <a:pt x="8" y="1"/>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341800" y="4052000"/>
              <a:ext cx="167625" cy="166950"/>
            </a:xfrm>
            <a:custGeom>
              <a:avLst/>
              <a:gdLst/>
              <a:ahLst/>
              <a:cxnLst/>
              <a:rect l="l" t="t" r="r" b="b"/>
              <a:pathLst>
                <a:path w="6705" h="6678" extrusionOk="0">
                  <a:moveTo>
                    <a:pt x="0" y="1"/>
                  </a:moveTo>
                  <a:cubicBezTo>
                    <a:pt x="0" y="1"/>
                    <a:pt x="0" y="1"/>
                    <a:pt x="0" y="1"/>
                  </a:cubicBezTo>
                  <a:cubicBezTo>
                    <a:pt x="0" y="1"/>
                    <a:pt x="3867" y="3941"/>
                    <a:pt x="5708" y="5787"/>
                  </a:cubicBezTo>
                  <a:cubicBezTo>
                    <a:pt x="6385" y="6467"/>
                    <a:pt x="6636" y="6678"/>
                    <a:pt x="6676" y="6678"/>
                  </a:cubicBezTo>
                  <a:cubicBezTo>
                    <a:pt x="6678" y="6678"/>
                    <a:pt x="6679" y="6677"/>
                    <a:pt x="6680" y="6676"/>
                  </a:cubicBezTo>
                  <a:cubicBezTo>
                    <a:pt x="6704" y="6656"/>
                    <a:pt x="6450" y="6365"/>
                    <a:pt x="5790" y="5705"/>
                  </a:cubicBezTo>
                  <a:cubicBezTo>
                    <a:pt x="3947" y="3865"/>
                    <a:pt x="17" y="1"/>
                    <a:pt x="0" y="1"/>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2344775" y="4054875"/>
              <a:ext cx="164650" cy="163975"/>
            </a:xfrm>
            <a:custGeom>
              <a:avLst/>
              <a:gdLst/>
              <a:ahLst/>
              <a:cxnLst/>
              <a:rect l="l" t="t" r="r" b="b"/>
              <a:pathLst>
                <a:path w="6586" h="6559" extrusionOk="0">
                  <a:moveTo>
                    <a:pt x="4" y="1"/>
                  </a:moveTo>
                  <a:cubicBezTo>
                    <a:pt x="4" y="1"/>
                    <a:pt x="4" y="1"/>
                    <a:pt x="4" y="1"/>
                  </a:cubicBezTo>
                  <a:cubicBezTo>
                    <a:pt x="0" y="9"/>
                    <a:pt x="3793" y="3871"/>
                    <a:pt x="5610" y="5676"/>
                  </a:cubicBezTo>
                  <a:cubicBezTo>
                    <a:pt x="6279" y="6345"/>
                    <a:pt x="6522" y="6559"/>
                    <a:pt x="6561" y="6559"/>
                  </a:cubicBezTo>
                  <a:cubicBezTo>
                    <a:pt x="6563" y="6559"/>
                    <a:pt x="6564" y="6558"/>
                    <a:pt x="6565" y="6557"/>
                  </a:cubicBezTo>
                  <a:cubicBezTo>
                    <a:pt x="6585" y="6537"/>
                    <a:pt x="6339" y="6254"/>
                    <a:pt x="5683" y="5598"/>
                  </a:cubicBezTo>
                  <a:cubicBezTo>
                    <a:pt x="3872" y="3790"/>
                    <a:pt x="12" y="1"/>
                    <a:pt x="4" y="1"/>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2347850" y="4057950"/>
              <a:ext cx="161375" cy="161050"/>
            </a:xfrm>
            <a:custGeom>
              <a:avLst/>
              <a:gdLst/>
              <a:ahLst/>
              <a:cxnLst/>
              <a:rect l="l" t="t" r="r" b="b"/>
              <a:pathLst>
                <a:path w="6455" h="6442" extrusionOk="0">
                  <a:moveTo>
                    <a:pt x="0" y="1"/>
                  </a:moveTo>
                  <a:cubicBezTo>
                    <a:pt x="0" y="1"/>
                    <a:pt x="0" y="1"/>
                    <a:pt x="0" y="1"/>
                  </a:cubicBezTo>
                  <a:cubicBezTo>
                    <a:pt x="0" y="5"/>
                    <a:pt x="3711" y="3789"/>
                    <a:pt x="5487" y="5573"/>
                  </a:cubicBezTo>
                  <a:cubicBezTo>
                    <a:pt x="6142" y="6224"/>
                    <a:pt x="6384" y="6441"/>
                    <a:pt x="6428" y="6441"/>
                  </a:cubicBezTo>
                  <a:cubicBezTo>
                    <a:pt x="6431" y="6441"/>
                    <a:pt x="6433" y="6440"/>
                    <a:pt x="6434" y="6438"/>
                  </a:cubicBezTo>
                  <a:cubicBezTo>
                    <a:pt x="6454" y="6414"/>
                    <a:pt x="6212" y="6139"/>
                    <a:pt x="5569" y="5491"/>
                  </a:cubicBezTo>
                  <a:cubicBezTo>
                    <a:pt x="3790" y="3713"/>
                    <a:pt x="8" y="1"/>
                    <a:pt x="0" y="1"/>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2350800" y="4061025"/>
              <a:ext cx="158425" cy="157825"/>
            </a:xfrm>
            <a:custGeom>
              <a:avLst/>
              <a:gdLst/>
              <a:ahLst/>
              <a:cxnLst/>
              <a:rect l="l" t="t" r="r" b="b"/>
              <a:pathLst>
                <a:path w="6337" h="6313" extrusionOk="0">
                  <a:moveTo>
                    <a:pt x="5" y="1"/>
                  </a:moveTo>
                  <a:cubicBezTo>
                    <a:pt x="5" y="1"/>
                    <a:pt x="5" y="1"/>
                    <a:pt x="5" y="1"/>
                  </a:cubicBezTo>
                  <a:cubicBezTo>
                    <a:pt x="1" y="1"/>
                    <a:pt x="3638" y="3712"/>
                    <a:pt x="5381" y="5454"/>
                  </a:cubicBezTo>
                  <a:cubicBezTo>
                    <a:pt x="6033" y="6110"/>
                    <a:pt x="6272" y="6313"/>
                    <a:pt x="6311" y="6313"/>
                  </a:cubicBezTo>
                  <a:cubicBezTo>
                    <a:pt x="6313" y="6313"/>
                    <a:pt x="6315" y="6312"/>
                    <a:pt x="6316" y="6311"/>
                  </a:cubicBezTo>
                  <a:cubicBezTo>
                    <a:pt x="6336" y="6291"/>
                    <a:pt x="6098" y="6020"/>
                    <a:pt x="5459" y="5380"/>
                  </a:cubicBezTo>
                  <a:cubicBezTo>
                    <a:pt x="3717" y="3639"/>
                    <a:pt x="13" y="1"/>
                    <a:pt x="5" y="1"/>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353875" y="4064000"/>
              <a:ext cx="155350" cy="154750"/>
            </a:xfrm>
            <a:custGeom>
              <a:avLst/>
              <a:gdLst/>
              <a:ahLst/>
              <a:cxnLst/>
              <a:rect l="l" t="t" r="r" b="b"/>
              <a:pathLst>
                <a:path w="6214" h="6190" extrusionOk="0">
                  <a:moveTo>
                    <a:pt x="5" y="1"/>
                  </a:moveTo>
                  <a:cubicBezTo>
                    <a:pt x="5" y="1"/>
                    <a:pt x="5" y="1"/>
                    <a:pt x="5" y="1"/>
                  </a:cubicBezTo>
                  <a:cubicBezTo>
                    <a:pt x="1" y="5"/>
                    <a:pt x="3564" y="3642"/>
                    <a:pt x="5274" y="5348"/>
                  </a:cubicBezTo>
                  <a:cubicBezTo>
                    <a:pt x="5915" y="5988"/>
                    <a:pt x="6150" y="6190"/>
                    <a:pt x="6188" y="6190"/>
                  </a:cubicBezTo>
                  <a:cubicBezTo>
                    <a:pt x="6190" y="6190"/>
                    <a:pt x="6192" y="6189"/>
                    <a:pt x="6193" y="6188"/>
                  </a:cubicBezTo>
                  <a:cubicBezTo>
                    <a:pt x="6213" y="6168"/>
                    <a:pt x="5984" y="5901"/>
                    <a:pt x="5352" y="5270"/>
                  </a:cubicBezTo>
                  <a:cubicBezTo>
                    <a:pt x="3647" y="3565"/>
                    <a:pt x="13" y="1"/>
                    <a:pt x="5" y="1"/>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2356950" y="4067075"/>
              <a:ext cx="152075" cy="151700"/>
            </a:xfrm>
            <a:custGeom>
              <a:avLst/>
              <a:gdLst/>
              <a:ahLst/>
              <a:cxnLst/>
              <a:rect l="l" t="t" r="r" b="b"/>
              <a:pathLst>
                <a:path w="6083" h="6068" extrusionOk="0">
                  <a:moveTo>
                    <a:pt x="1" y="1"/>
                  </a:moveTo>
                  <a:cubicBezTo>
                    <a:pt x="1" y="1"/>
                    <a:pt x="1" y="1"/>
                    <a:pt x="1" y="1"/>
                  </a:cubicBezTo>
                  <a:cubicBezTo>
                    <a:pt x="1" y="1"/>
                    <a:pt x="3486" y="3560"/>
                    <a:pt x="5155" y="5233"/>
                  </a:cubicBezTo>
                  <a:cubicBezTo>
                    <a:pt x="5786" y="5864"/>
                    <a:pt x="6019" y="6067"/>
                    <a:pt x="6060" y="6067"/>
                  </a:cubicBezTo>
                  <a:cubicBezTo>
                    <a:pt x="6063" y="6067"/>
                    <a:pt x="6065" y="6067"/>
                    <a:pt x="6066" y="6065"/>
                  </a:cubicBezTo>
                  <a:cubicBezTo>
                    <a:pt x="6082" y="6036"/>
                    <a:pt x="5852" y="5778"/>
                    <a:pt x="5233" y="5159"/>
                  </a:cubicBezTo>
                  <a:cubicBezTo>
                    <a:pt x="3565" y="3487"/>
                    <a:pt x="9" y="1"/>
                    <a:pt x="1" y="1"/>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2359925" y="4070050"/>
              <a:ext cx="149200" cy="148600"/>
            </a:xfrm>
            <a:custGeom>
              <a:avLst/>
              <a:gdLst/>
              <a:ahLst/>
              <a:cxnLst/>
              <a:rect l="l" t="t" r="r" b="b"/>
              <a:pathLst>
                <a:path w="5968" h="5944" extrusionOk="0">
                  <a:moveTo>
                    <a:pt x="5" y="0"/>
                  </a:moveTo>
                  <a:cubicBezTo>
                    <a:pt x="5" y="0"/>
                    <a:pt x="5" y="0"/>
                    <a:pt x="5" y="0"/>
                  </a:cubicBezTo>
                  <a:cubicBezTo>
                    <a:pt x="1" y="5"/>
                    <a:pt x="3413" y="3486"/>
                    <a:pt x="5053" y="5126"/>
                  </a:cubicBezTo>
                  <a:cubicBezTo>
                    <a:pt x="5676" y="5750"/>
                    <a:pt x="5904" y="5944"/>
                    <a:pt x="5942" y="5944"/>
                  </a:cubicBezTo>
                  <a:cubicBezTo>
                    <a:pt x="5944" y="5944"/>
                    <a:pt x="5946" y="5943"/>
                    <a:pt x="5947" y="5942"/>
                  </a:cubicBezTo>
                  <a:cubicBezTo>
                    <a:pt x="5967" y="5922"/>
                    <a:pt x="5746" y="5663"/>
                    <a:pt x="5131" y="5048"/>
                  </a:cubicBezTo>
                  <a:cubicBezTo>
                    <a:pt x="3491" y="3409"/>
                    <a:pt x="13" y="0"/>
                    <a:pt x="5" y="0"/>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2363000" y="4073125"/>
              <a:ext cx="145900" cy="145525"/>
            </a:xfrm>
            <a:custGeom>
              <a:avLst/>
              <a:gdLst/>
              <a:ahLst/>
              <a:cxnLst/>
              <a:rect l="l" t="t" r="r" b="b"/>
              <a:pathLst>
                <a:path w="5836" h="5821" extrusionOk="0">
                  <a:moveTo>
                    <a:pt x="1" y="0"/>
                  </a:moveTo>
                  <a:cubicBezTo>
                    <a:pt x="1" y="0"/>
                    <a:pt x="1" y="0"/>
                    <a:pt x="1" y="0"/>
                  </a:cubicBezTo>
                  <a:cubicBezTo>
                    <a:pt x="1" y="5"/>
                    <a:pt x="3335" y="3408"/>
                    <a:pt x="4942" y="5011"/>
                  </a:cubicBezTo>
                  <a:cubicBezTo>
                    <a:pt x="5554" y="5627"/>
                    <a:pt x="5773" y="5821"/>
                    <a:pt x="5811" y="5821"/>
                  </a:cubicBezTo>
                  <a:cubicBezTo>
                    <a:pt x="5813" y="5821"/>
                    <a:pt x="5814" y="5820"/>
                    <a:pt x="5815" y="5819"/>
                  </a:cubicBezTo>
                  <a:cubicBezTo>
                    <a:pt x="5836" y="5799"/>
                    <a:pt x="5619" y="5544"/>
                    <a:pt x="5012" y="4942"/>
                  </a:cubicBezTo>
                  <a:cubicBezTo>
                    <a:pt x="3409" y="3331"/>
                    <a:pt x="9" y="0"/>
                    <a:pt x="1" y="0"/>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2365875" y="4076200"/>
              <a:ext cx="142925" cy="142225"/>
            </a:xfrm>
            <a:custGeom>
              <a:avLst/>
              <a:gdLst/>
              <a:ahLst/>
              <a:cxnLst/>
              <a:rect l="l" t="t" r="r" b="b"/>
              <a:pathLst>
                <a:path w="5717" h="5689" extrusionOk="0">
                  <a:moveTo>
                    <a:pt x="9" y="0"/>
                  </a:moveTo>
                  <a:cubicBezTo>
                    <a:pt x="9" y="0"/>
                    <a:pt x="9" y="0"/>
                    <a:pt x="9" y="0"/>
                  </a:cubicBezTo>
                  <a:cubicBezTo>
                    <a:pt x="1" y="0"/>
                    <a:pt x="3269" y="3326"/>
                    <a:pt x="4835" y="4901"/>
                  </a:cubicBezTo>
                  <a:cubicBezTo>
                    <a:pt x="5444" y="5509"/>
                    <a:pt x="5657" y="5689"/>
                    <a:pt x="5693" y="5689"/>
                  </a:cubicBezTo>
                  <a:cubicBezTo>
                    <a:pt x="5694" y="5689"/>
                    <a:pt x="5696" y="5689"/>
                    <a:pt x="5696" y="5688"/>
                  </a:cubicBezTo>
                  <a:cubicBezTo>
                    <a:pt x="5717" y="5676"/>
                    <a:pt x="5500" y="5421"/>
                    <a:pt x="4905" y="4827"/>
                  </a:cubicBezTo>
                  <a:cubicBezTo>
                    <a:pt x="3340" y="3261"/>
                    <a:pt x="17" y="0"/>
                    <a:pt x="9" y="0"/>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2368950" y="4079175"/>
              <a:ext cx="139950" cy="139275"/>
            </a:xfrm>
            <a:custGeom>
              <a:avLst/>
              <a:gdLst/>
              <a:ahLst/>
              <a:cxnLst/>
              <a:rect l="l" t="t" r="r" b="b"/>
              <a:pathLst>
                <a:path w="5598" h="5571" extrusionOk="0">
                  <a:moveTo>
                    <a:pt x="9" y="0"/>
                  </a:moveTo>
                  <a:cubicBezTo>
                    <a:pt x="9" y="0"/>
                    <a:pt x="9" y="0"/>
                    <a:pt x="9" y="0"/>
                  </a:cubicBezTo>
                  <a:cubicBezTo>
                    <a:pt x="1" y="4"/>
                    <a:pt x="3187" y="3252"/>
                    <a:pt x="4729" y="4790"/>
                  </a:cubicBezTo>
                  <a:cubicBezTo>
                    <a:pt x="5328" y="5385"/>
                    <a:pt x="5536" y="5570"/>
                    <a:pt x="5573" y="5570"/>
                  </a:cubicBezTo>
                  <a:cubicBezTo>
                    <a:pt x="5575" y="5570"/>
                    <a:pt x="5576" y="5570"/>
                    <a:pt x="5577" y="5569"/>
                  </a:cubicBezTo>
                  <a:cubicBezTo>
                    <a:pt x="5598" y="5548"/>
                    <a:pt x="5389" y="5311"/>
                    <a:pt x="4798" y="4720"/>
                  </a:cubicBezTo>
                  <a:cubicBezTo>
                    <a:pt x="3263" y="3184"/>
                    <a:pt x="21" y="0"/>
                    <a:pt x="9" y="0"/>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2372025" y="4082250"/>
              <a:ext cx="136675" cy="136100"/>
            </a:xfrm>
            <a:custGeom>
              <a:avLst/>
              <a:gdLst/>
              <a:ahLst/>
              <a:cxnLst/>
              <a:rect l="l" t="t" r="r" b="b"/>
              <a:pathLst>
                <a:path w="5467" h="5444" extrusionOk="0">
                  <a:moveTo>
                    <a:pt x="1" y="0"/>
                  </a:moveTo>
                  <a:cubicBezTo>
                    <a:pt x="1" y="0"/>
                    <a:pt x="1" y="0"/>
                    <a:pt x="1" y="0"/>
                  </a:cubicBezTo>
                  <a:cubicBezTo>
                    <a:pt x="1" y="5"/>
                    <a:pt x="3109" y="3170"/>
                    <a:pt x="4610" y="4679"/>
                  </a:cubicBezTo>
                  <a:cubicBezTo>
                    <a:pt x="5193" y="5262"/>
                    <a:pt x="5404" y="5443"/>
                    <a:pt x="5442" y="5443"/>
                  </a:cubicBezTo>
                  <a:cubicBezTo>
                    <a:pt x="5444" y="5443"/>
                    <a:pt x="5445" y="5443"/>
                    <a:pt x="5446" y="5442"/>
                  </a:cubicBezTo>
                  <a:cubicBezTo>
                    <a:pt x="5467" y="5421"/>
                    <a:pt x="5262" y="5188"/>
                    <a:pt x="4684" y="4605"/>
                  </a:cubicBezTo>
                  <a:cubicBezTo>
                    <a:pt x="3181" y="3106"/>
                    <a:pt x="17" y="0"/>
                    <a:pt x="1" y="0"/>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2375000" y="4085125"/>
              <a:ext cx="133700" cy="133100"/>
            </a:xfrm>
            <a:custGeom>
              <a:avLst/>
              <a:gdLst/>
              <a:ahLst/>
              <a:cxnLst/>
              <a:rect l="l" t="t" r="r" b="b"/>
              <a:pathLst>
                <a:path w="5348" h="5324" extrusionOk="0">
                  <a:moveTo>
                    <a:pt x="5" y="0"/>
                  </a:moveTo>
                  <a:cubicBezTo>
                    <a:pt x="5" y="0"/>
                    <a:pt x="5" y="0"/>
                    <a:pt x="5" y="0"/>
                  </a:cubicBezTo>
                  <a:cubicBezTo>
                    <a:pt x="1" y="8"/>
                    <a:pt x="3035" y="3104"/>
                    <a:pt x="4507" y="4568"/>
                  </a:cubicBezTo>
                  <a:cubicBezTo>
                    <a:pt x="5083" y="5152"/>
                    <a:pt x="5288" y="5324"/>
                    <a:pt x="5323" y="5324"/>
                  </a:cubicBezTo>
                  <a:cubicBezTo>
                    <a:pt x="5325" y="5324"/>
                    <a:pt x="5326" y="5323"/>
                    <a:pt x="5327" y="5323"/>
                  </a:cubicBezTo>
                  <a:cubicBezTo>
                    <a:pt x="5348" y="5306"/>
                    <a:pt x="5143" y="5073"/>
                    <a:pt x="4573" y="4503"/>
                  </a:cubicBezTo>
                  <a:cubicBezTo>
                    <a:pt x="3110" y="3031"/>
                    <a:pt x="17" y="0"/>
                    <a:pt x="5" y="0"/>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2378075" y="4088200"/>
              <a:ext cx="130525" cy="130150"/>
            </a:xfrm>
            <a:custGeom>
              <a:avLst/>
              <a:gdLst/>
              <a:ahLst/>
              <a:cxnLst/>
              <a:rect l="l" t="t" r="r" b="b"/>
              <a:pathLst>
                <a:path w="5221" h="5206" extrusionOk="0">
                  <a:moveTo>
                    <a:pt x="1" y="0"/>
                  </a:moveTo>
                  <a:cubicBezTo>
                    <a:pt x="1" y="0"/>
                    <a:pt x="1" y="0"/>
                    <a:pt x="1" y="0"/>
                  </a:cubicBezTo>
                  <a:cubicBezTo>
                    <a:pt x="1" y="8"/>
                    <a:pt x="2957" y="3026"/>
                    <a:pt x="4392" y="4462"/>
                  </a:cubicBezTo>
                  <a:cubicBezTo>
                    <a:pt x="4963" y="5028"/>
                    <a:pt x="5162" y="5205"/>
                    <a:pt x="5200" y="5205"/>
                  </a:cubicBezTo>
                  <a:cubicBezTo>
                    <a:pt x="5202" y="5205"/>
                    <a:pt x="5203" y="5205"/>
                    <a:pt x="5204" y="5204"/>
                  </a:cubicBezTo>
                  <a:cubicBezTo>
                    <a:pt x="5221" y="5183"/>
                    <a:pt x="5024" y="4958"/>
                    <a:pt x="4462" y="4392"/>
                  </a:cubicBezTo>
                  <a:cubicBezTo>
                    <a:pt x="3028" y="2958"/>
                    <a:pt x="9" y="0"/>
                    <a:pt x="1" y="0"/>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2381050" y="4091275"/>
              <a:ext cx="127550" cy="126975"/>
            </a:xfrm>
            <a:custGeom>
              <a:avLst/>
              <a:gdLst/>
              <a:ahLst/>
              <a:cxnLst/>
              <a:rect l="l" t="t" r="r" b="b"/>
              <a:pathLst>
                <a:path w="5102" h="5079" extrusionOk="0">
                  <a:moveTo>
                    <a:pt x="5" y="0"/>
                  </a:moveTo>
                  <a:cubicBezTo>
                    <a:pt x="5" y="0"/>
                    <a:pt x="5" y="0"/>
                    <a:pt x="5" y="0"/>
                  </a:cubicBezTo>
                  <a:cubicBezTo>
                    <a:pt x="1" y="0"/>
                    <a:pt x="2887" y="2944"/>
                    <a:pt x="4286" y="4347"/>
                  </a:cubicBezTo>
                  <a:cubicBezTo>
                    <a:pt x="4844" y="4905"/>
                    <a:pt x="5039" y="5078"/>
                    <a:pt x="5076" y="5078"/>
                  </a:cubicBezTo>
                  <a:cubicBezTo>
                    <a:pt x="5078" y="5078"/>
                    <a:pt x="5080" y="5078"/>
                    <a:pt x="5081" y="5077"/>
                  </a:cubicBezTo>
                  <a:cubicBezTo>
                    <a:pt x="5102" y="5056"/>
                    <a:pt x="4905" y="4835"/>
                    <a:pt x="4351" y="4281"/>
                  </a:cubicBezTo>
                  <a:cubicBezTo>
                    <a:pt x="2954" y="2884"/>
                    <a:pt x="13" y="0"/>
                    <a:pt x="5" y="0"/>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2384125" y="4094250"/>
              <a:ext cx="124275" cy="123875"/>
            </a:xfrm>
            <a:custGeom>
              <a:avLst/>
              <a:gdLst/>
              <a:ahLst/>
              <a:cxnLst/>
              <a:rect l="l" t="t" r="r" b="b"/>
              <a:pathLst>
                <a:path w="4971" h="4955" extrusionOk="0">
                  <a:moveTo>
                    <a:pt x="5" y="0"/>
                  </a:moveTo>
                  <a:cubicBezTo>
                    <a:pt x="5" y="0"/>
                    <a:pt x="5" y="0"/>
                    <a:pt x="5" y="0"/>
                  </a:cubicBezTo>
                  <a:cubicBezTo>
                    <a:pt x="1" y="4"/>
                    <a:pt x="2810" y="2871"/>
                    <a:pt x="4175" y="4236"/>
                  </a:cubicBezTo>
                  <a:cubicBezTo>
                    <a:pt x="4736" y="4793"/>
                    <a:pt x="4928" y="4954"/>
                    <a:pt x="4956" y="4954"/>
                  </a:cubicBezTo>
                  <a:cubicBezTo>
                    <a:pt x="4957" y="4954"/>
                    <a:pt x="4958" y="4954"/>
                    <a:pt x="4958" y="4954"/>
                  </a:cubicBezTo>
                  <a:cubicBezTo>
                    <a:pt x="4970" y="4937"/>
                    <a:pt x="4782" y="4716"/>
                    <a:pt x="4241" y="4174"/>
                  </a:cubicBezTo>
                  <a:cubicBezTo>
                    <a:pt x="2876" y="2806"/>
                    <a:pt x="13" y="0"/>
                    <a:pt x="5" y="0"/>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387100" y="4097325"/>
              <a:ext cx="121300" cy="120800"/>
            </a:xfrm>
            <a:custGeom>
              <a:avLst/>
              <a:gdLst/>
              <a:ahLst/>
              <a:cxnLst/>
              <a:rect l="l" t="t" r="r" b="b"/>
              <a:pathLst>
                <a:path w="4852" h="4832" extrusionOk="0">
                  <a:moveTo>
                    <a:pt x="5" y="0"/>
                  </a:moveTo>
                  <a:cubicBezTo>
                    <a:pt x="5" y="0"/>
                    <a:pt x="5" y="0"/>
                    <a:pt x="5" y="0"/>
                  </a:cubicBezTo>
                  <a:cubicBezTo>
                    <a:pt x="1" y="4"/>
                    <a:pt x="2736" y="2789"/>
                    <a:pt x="4064" y="4125"/>
                  </a:cubicBezTo>
                  <a:cubicBezTo>
                    <a:pt x="4617" y="4674"/>
                    <a:pt x="4805" y="4831"/>
                    <a:pt x="4829" y="4831"/>
                  </a:cubicBezTo>
                  <a:cubicBezTo>
                    <a:pt x="4830" y="4831"/>
                    <a:pt x="4831" y="4831"/>
                    <a:pt x="4831" y="4831"/>
                  </a:cubicBezTo>
                  <a:cubicBezTo>
                    <a:pt x="4851" y="4810"/>
                    <a:pt x="4667" y="4597"/>
                    <a:pt x="4130" y="4060"/>
                  </a:cubicBezTo>
                  <a:cubicBezTo>
                    <a:pt x="2798" y="2728"/>
                    <a:pt x="13" y="0"/>
                    <a:pt x="5" y="0"/>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390175" y="4100300"/>
              <a:ext cx="118125" cy="117625"/>
            </a:xfrm>
            <a:custGeom>
              <a:avLst/>
              <a:gdLst/>
              <a:ahLst/>
              <a:cxnLst/>
              <a:rect l="l" t="t" r="r" b="b"/>
              <a:pathLst>
                <a:path w="4725" h="4705" extrusionOk="0">
                  <a:moveTo>
                    <a:pt x="5" y="0"/>
                  </a:moveTo>
                  <a:cubicBezTo>
                    <a:pt x="5" y="0"/>
                    <a:pt x="5" y="0"/>
                    <a:pt x="5" y="0"/>
                  </a:cubicBezTo>
                  <a:cubicBezTo>
                    <a:pt x="1" y="4"/>
                    <a:pt x="2654" y="2715"/>
                    <a:pt x="3958" y="4010"/>
                  </a:cubicBezTo>
                  <a:cubicBezTo>
                    <a:pt x="4492" y="4548"/>
                    <a:pt x="4677" y="4705"/>
                    <a:pt x="4705" y="4705"/>
                  </a:cubicBezTo>
                  <a:cubicBezTo>
                    <a:pt x="4706" y="4705"/>
                    <a:pt x="4707" y="4704"/>
                    <a:pt x="4708" y="4703"/>
                  </a:cubicBezTo>
                  <a:cubicBezTo>
                    <a:pt x="4724" y="4683"/>
                    <a:pt x="4544" y="4478"/>
                    <a:pt x="4019" y="3953"/>
                  </a:cubicBezTo>
                  <a:cubicBezTo>
                    <a:pt x="2720" y="2654"/>
                    <a:pt x="13" y="0"/>
                    <a:pt x="5" y="0"/>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393250" y="4103375"/>
              <a:ext cx="114950" cy="114550"/>
            </a:xfrm>
            <a:custGeom>
              <a:avLst/>
              <a:gdLst/>
              <a:ahLst/>
              <a:cxnLst/>
              <a:rect l="l" t="t" r="r" b="b"/>
              <a:pathLst>
                <a:path w="4598" h="4582" extrusionOk="0">
                  <a:moveTo>
                    <a:pt x="1" y="0"/>
                  </a:moveTo>
                  <a:cubicBezTo>
                    <a:pt x="1" y="0"/>
                    <a:pt x="1" y="0"/>
                    <a:pt x="1" y="0"/>
                  </a:cubicBezTo>
                  <a:cubicBezTo>
                    <a:pt x="1" y="4"/>
                    <a:pt x="2576" y="2641"/>
                    <a:pt x="3843" y="3904"/>
                  </a:cubicBezTo>
                  <a:cubicBezTo>
                    <a:pt x="4365" y="4426"/>
                    <a:pt x="4547" y="4582"/>
                    <a:pt x="4577" y="4582"/>
                  </a:cubicBezTo>
                  <a:cubicBezTo>
                    <a:pt x="4579" y="4582"/>
                    <a:pt x="4580" y="4581"/>
                    <a:pt x="4581" y="4580"/>
                  </a:cubicBezTo>
                  <a:cubicBezTo>
                    <a:pt x="4597" y="4568"/>
                    <a:pt x="4421" y="4363"/>
                    <a:pt x="3904" y="3842"/>
                  </a:cubicBezTo>
                  <a:cubicBezTo>
                    <a:pt x="2638" y="2580"/>
                    <a:pt x="9" y="0"/>
                    <a:pt x="1" y="0"/>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396125" y="4106450"/>
              <a:ext cx="112075" cy="111375"/>
            </a:xfrm>
            <a:custGeom>
              <a:avLst/>
              <a:gdLst/>
              <a:ahLst/>
              <a:cxnLst/>
              <a:rect l="l" t="t" r="r" b="b"/>
              <a:pathLst>
                <a:path w="4483" h="4455" extrusionOk="0">
                  <a:moveTo>
                    <a:pt x="9" y="0"/>
                  </a:moveTo>
                  <a:cubicBezTo>
                    <a:pt x="9" y="0"/>
                    <a:pt x="9" y="0"/>
                    <a:pt x="9" y="0"/>
                  </a:cubicBezTo>
                  <a:cubicBezTo>
                    <a:pt x="0" y="0"/>
                    <a:pt x="2510" y="2559"/>
                    <a:pt x="3744" y="3789"/>
                  </a:cubicBezTo>
                  <a:cubicBezTo>
                    <a:pt x="4254" y="4303"/>
                    <a:pt x="4432" y="4455"/>
                    <a:pt x="4462" y="4455"/>
                  </a:cubicBezTo>
                  <a:cubicBezTo>
                    <a:pt x="4464" y="4455"/>
                    <a:pt x="4465" y="4454"/>
                    <a:pt x="4466" y="4453"/>
                  </a:cubicBezTo>
                  <a:cubicBezTo>
                    <a:pt x="4482" y="4437"/>
                    <a:pt x="4314" y="4244"/>
                    <a:pt x="3802" y="3732"/>
                  </a:cubicBezTo>
                  <a:cubicBezTo>
                    <a:pt x="2572" y="2502"/>
                    <a:pt x="17" y="0"/>
                    <a:pt x="9" y="0"/>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2399200" y="4109300"/>
              <a:ext cx="108900" cy="108525"/>
            </a:xfrm>
            <a:custGeom>
              <a:avLst/>
              <a:gdLst/>
              <a:ahLst/>
              <a:cxnLst/>
              <a:rect l="l" t="t" r="r" b="b"/>
              <a:pathLst>
                <a:path w="4356" h="4341" extrusionOk="0">
                  <a:moveTo>
                    <a:pt x="9" y="1"/>
                  </a:moveTo>
                  <a:cubicBezTo>
                    <a:pt x="9" y="1"/>
                    <a:pt x="9" y="1"/>
                    <a:pt x="9" y="1"/>
                  </a:cubicBezTo>
                  <a:cubicBezTo>
                    <a:pt x="0" y="9"/>
                    <a:pt x="2432" y="2490"/>
                    <a:pt x="3625" y="3687"/>
                  </a:cubicBezTo>
                  <a:cubicBezTo>
                    <a:pt x="4131" y="4189"/>
                    <a:pt x="4305" y="4341"/>
                    <a:pt x="4335" y="4341"/>
                  </a:cubicBezTo>
                  <a:cubicBezTo>
                    <a:pt x="4337" y="4341"/>
                    <a:pt x="4338" y="4340"/>
                    <a:pt x="4339" y="4339"/>
                  </a:cubicBezTo>
                  <a:cubicBezTo>
                    <a:pt x="4355" y="4323"/>
                    <a:pt x="4187" y="4130"/>
                    <a:pt x="3687" y="3626"/>
                  </a:cubicBezTo>
                  <a:cubicBezTo>
                    <a:pt x="2495" y="2429"/>
                    <a:pt x="17" y="1"/>
                    <a:pt x="9" y="1"/>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402175" y="4112500"/>
              <a:ext cx="105925" cy="105225"/>
            </a:xfrm>
            <a:custGeom>
              <a:avLst/>
              <a:gdLst/>
              <a:ahLst/>
              <a:cxnLst/>
              <a:rect l="l" t="t" r="r" b="b"/>
              <a:pathLst>
                <a:path w="4237" h="4209" extrusionOk="0">
                  <a:moveTo>
                    <a:pt x="4" y="0"/>
                  </a:moveTo>
                  <a:cubicBezTo>
                    <a:pt x="4" y="0"/>
                    <a:pt x="4" y="0"/>
                    <a:pt x="4" y="0"/>
                  </a:cubicBezTo>
                  <a:cubicBezTo>
                    <a:pt x="0" y="4"/>
                    <a:pt x="2358" y="2407"/>
                    <a:pt x="3523" y="3568"/>
                  </a:cubicBezTo>
                  <a:cubicBezTo>
                    <a:pt x="4016" y="4061"/>
                    <a:pt x="4186" y="4208"/>
                    <a:pt x="4216" y="4208"/>
                  </a:cubicBezTo>
                  <a:cubicBezTo>
                    <a:pt x="4218" y="4208"/>
                    <a:pt x="4219" y="4208"/>
                    <a:pt x="4220" y="4207"/>
                  </a:cubicBezTo>
                  <a:cubicBezTo>
                    <a:pt x="4236" y="4191"/>
                    <a:pt x="4076" y="4006"/>
                    <a:pt x="3580" y="3510"/>
                  </a:cubicBezTo>
                  <a:cubicBezTo>
                    <a:pt x="2418" y="2352"/>
                    <a:pt x="21" y="0"/>
                    <a:pt x="4" y="0"/>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2405250" y="4115350"/>
              <a:ext cx="102625" cy="102250"/>
            </a:xfrm>
            <a:custGeom>
              <a:avLst/>
              <a:gdLst/>
              <a:ahLst/>
              <a:cxnLst/>
              <a:rect l="l" t="t" r="r" b="b"/>
              <a:pathLst>
                <a:path w="4105" h="4090" extrusionOk="0">
                  <a:moveTo>
                    <a:pt x="4" y="1"/>
                  </a:moveTo>
                  <a:cubicBezTo>
                    <a:pt x="4" y="1"/>
                    <a:pt x="4" y="1"/>
                    <a:pt x="4" y="1"/>
                  </a:cubicBezTo>
                  <a:cubicBezTo>
                    <a:pt x="0" y="9"/>
                    <a:pt x="2280" y="2334"/>
                    <a:pt x="3408" y="3462"/>
                  </a:cubicBezTo>
                  <a:cubicBezTo>
                    <a:pt x="3899" y="3952"/>
                    <a:pt x="4062" y="4090"/>
                    <a:pt x="4090" y="4090"/>
                  </a:cubicBezTo>
                  <a:cubicBezTo>
                    <a:pt x="4091" y="4090"/>
                    <a:pt x="4092" y="4090"/>
                    <a:pt x="4093" y="4089"/>
                  </a:cubicBezTo>
                  <a:cubicBezTo>
                    <a:pt x="4105" y="4073"/>
                    <a:pt x="3953" y="3892"/>
                    <a:pt x="3465" y="3404"/>
                  </a:cubicBezTo>
                  <a:cubicBezTo>
                    <a:pt x="2339" y="2278"/>
                    <a:pt x="17" y="1"/>
                    <a:pt x="4" y="1"/>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2408325" y="4118425"/>
              <a:ext cx="99450" cy="99300"/>
            </a:xfrm>
            <a:custGeom>
              <a:avLst/>
              <a:gdLst/>
              <a:ahLst/>
              <a:cxnLst/>
              <a:rect l="l" t="t" r="r" b="b"/>
              <a:pathLst>
                <a:path w="3978" h="3972" extrusionOk="0">
                  <a:moveTo>
                    <a:pt x="0" y="1"/>
                  </a:moveTo>
                  <a:cubicBezTo>
                    <a:pt x="0" y="1"/>
                    <a:pt x="0" y="1"/>
                    <a:pt x="0" y="1"/>
                  </a:cubicBezTo>
                  <a:cubicBezTo>
                    <a:pt x="0" y="9"/>
                    <a:pt x="2206" y="2256"/>
                    <a:pt x="3293" y="3355"/>
                  </a:cubicBezTo>
                  <a:cubicBezTo>
                    <a:pt x="3771" y="3829"/>
                    <a:pt x="3932" y="3972"/>
                    <a:pt x="3958" y="3972"/>
                  </a:cubicBezTo>
                  <a:cubicBezTo>
                    <a:pt x="3960" y="3972"/>
                    <a:pt x="3961" y="3971"/>
                    <a:pt x="3961" y="3970"/>
                  </a:cubicBezTo>
                  <a:cubicBezTo>
                    <a:pt x="3978" y="3954"/>
                    <a:pt x="3822" y="3773"/>
                    <a:pt x="3346" y="3298"/>
                  </a:cubicBezTo>
                  <a:cubicBezTo>
                    <a:pt x="2257" y="2204"/>
                    <a:pt x="9" y="1"/>
                    <a:pt x="0" y="1"/>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411300" y="4121500"/>
              <a:ext cx="96475" cy="96100"/>
            </a:xfrm>
            <a:custGeom>
              <a:avLst/>
              <a:gdLst/>
              <a:ahLst/>
              <a:cxnLst/>
              <a:rect l="l" t="t" r="r" b="b"/>
              <a:pathLst>
                <a:path w="3859" h="3844" extrusionOk="0">
                  <a:moveTo>
                    <a:pt x="4" y="1"/>
                  </a:moveTo>
                  <a:cubicBezTo>
                    <a:pt x="4" y="1"/>
                    <a:pt x="4" y="1"/>
                    <a:pt x="4" y="1"/>
                  </a:cubicBezTo>
                  <a:cubicBezTo>
                    <a:pt x="0" y="9"/>
                    <a:pt x="2128" y="2174"/>
                    <a:pt x="3186" y="3240"/>
                  </a:cubicBezTo>
                  <a:cubicBezTo>
                    <a:pt x="3657" y="3711"/>
                    <a:pt x="3816" y="3844"/>
                    <a:pt x="3840" y="3844"/>
                  </a:cubicBezTo>
                  <a:cubicBezTo>
                    <a:pt x="3841" y="3844"/>
                    <a:pt x="3842" y="3844"/>
                    <a:pt x="3842" y="3843"/>
                  </a:cubicBezTo>
                  <a:cubicBezTo>
                    <a:pt x="3859" y="3827"/>
                    <a:pt x="3715" y="3654"/>
                    <a:pt x="3244" y="3187"/>
                  </a:cubicBezTo>
                  <a:cubicBezTo>
                    <a:pt x="2183" y="2126"/>
                    <a:pt x="13" y="1"/>
                    <a:pt x="4" y="1"/>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414375" y="4124475"/>
              <a:ext cx="93400" cy="92950"/>
            </a:xfrm>
            <a:custGeom>
              <a:avLst/>
              <a:gdLst/>
              <a:ahLst/>
              <a:cxnLst/>
              <a:rect l="l" t="t" r="r" b="b"/>
              <a:pathLst>
                <a:path w="3736" h="3718" extrusionOk="0">
                  <a:moveTo>
                    <a:pt x="4" y="1"/>
                  </a:moveTo>
                  <a:cubicBezTo>
                    <a:pt x="4" y="1"/>
                    <a:pt x="4" y="1"/>
                    <a:pt x="4" y="1"/>
                  </a:cubicBezTo>
                  <a:cubicBezTo>
                    <a:pt x="0" y="5"/>
                    <a:pt x="2051" y="2104"/>
                    <a:pt x="3080" y="3130"/>
                  </a:cubicBezTo>
                  <a:cubicBezTo>
                    <a:pt x="3536" y="3585"/>
                    <a:pt x="3689" y="3717"/>
                    <a:pt x="3716" y="3717"/>
                  </a:cubicBezTo>
                  <a:cubicBezTo>
                    <a:pt x="3718" y="3717"/>
                    <a:pt x="3719" y="3717"/>
                    <a:pt x="3719" y="3716"/>
                  </a:cubicBezTo>
                  <a:cubicBezTo>
                    <a:pt x="3736" y="3704"/>
                    <a:pt x="3592" y="3540"/>
                    <a:pt x="3133" y="3076"/>
                  </a:cubicBezTo>
                  <a:cubicBezTo>
                    <a:pt x="2109" y="2052"/>
                    <a:pt x="13" y="1"/>
                    <a:pt x="4" y="1"/>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417350" y="4127550"/>
              <a:ext cx="90225" cy="89775"/>
            </a:xfrm>
            <a:custGeom>
              <a:avLst/>
              <a:gdLst/>
              <a:ahLst/>
              <a:cxnLst/>
              <a:rect l="l" t="t" r="r" b="b"/>
              <a:pathLst>
                <a:path w="3609" h="3591" extrusionOk="0">
                  <a:moveTo>
                    <a:pt x="4" y="1"/>
                  </a:moveTo>
                  <a:cubicBezTo>
                    <a:pt x="4" y="1"/>
                    <a:pt x="4" y="1"/>
                    <a:pt x="4" y="1"/>
                  </a:cubicBezTo>
                  <a:cubicBezTo>
                    <a:pt x="0" y="5"/>
                    <a:pt x="1977" y="2026"/>
                    <a:pt x="2965" y="3015"/>
                  </a:cubicBezTo>
                  <a:cubicBezTo>
                    <a:pt x="3409" y="3459"/>
                    <a:pt x="3559" y="3590"/>
                    <a:pt x="3588" y="3590"/>
                  </a:cubicBezTo>
                  <a:cubicBezTo>
                    <a:pt x="3590" y="3590"/>
                    <a:pt x="3591" y="3590"/>
                    <a:pt x="3592" y="3589"/>
                  </a:cubicBezTo>
                  <a:cubicBezTo>
                    <a:pt x="3609" y="3581"/>
                    <a:pt x="3469" y="3417"/>
                    <a:pt x="3018" y="2966"/>
                  </a:cubicBezTo>
                  <a:cubicBezTo>
                    <a:pt x="2031" y="1974"/>
                    <a:pt x="13" y="1"/>
                    <a:pt x="4" y="1"/>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420425" y="4130525"/>
              <a:ext cx="87250" cy="86800"/>
            </a:xfrm>
            <a:custGeom>
              <a:avLst/>
              <a:gdLst/>
              <a:ahLst/>
              <a:cxnLst/>
              <a:rect l="l" t="t" r="r" b="b"/>
              <a:pathLst>
                <a:path w="3490" h="3472" extrusionOk="0">
                  <a:moveTo>
                    <a:pt x="4" y="1"/>
                  </a:moveTo>
                  <a:cubicBezTo>
                    <a:pt x="4" y="1"/>
                    <a:pt x="4" y="1"/>
                    <a:pt x="4" y="1"/>
                  </a:cubicBezTo>
                  <a:cubicBezTo>
                    <a:pt x="0" y="5"/>
                    <a:pt x="1899" y="1948"/>
                    <a:pt x="2858" y="2904"/>
                  </a:cubicBezTo>
                  <a:cubicBezTo>
                    <a:pt x="3298" y="3344"/>
                    <a:pt x="3440" y="3471"/>
                    <a:pt x="3469" y="3471"/>
                  </a:cubicBezTo>
                  <a:cubicBezTo>
                    <a:pt x="3471" y="3471"/>
                    <a:pt x="3472" y="3471"/>
                    <a:pt x="3473" y="3470"/>
                  </a:cubicBezTo>
                  <a:cubicBezTo>
                    <a:pt x="3490" y="3453"/>
                    <a:pt x="3354" y="3302"/>
                    <a:pt x="2912" y="2855"/>
                  </a:cubicBezTo>
                  <a:cubicBezTo>
                    <a:pt x="1953" y="1896"/>
                    <a:pt x="13" y="1"/>
                    <a:pt x="4" y="1"/>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423300" y="4133600"/>
              <a:ext cx="84075" cy="83725"/>
            </a:xfrm>
            <a:custGeom>
              <a:avLst/>
              <a:gdLst/>
              <a:ahLst/>
              <a:cxnLst/>
              <a:rect l="l" t="t" r="r" b="b"/>
              <a:pathLst>
                <a:path w="3363" h="3349" extrusionOk="0">
                  <a:moveTo>
                    <a:pt x="8" y="1"/>
                  </a:moveTo>
                  <a:cubicBezTo>
                    <a:pt x="8" y="1"/>
                    <a:pt x="8" y="1"/>
                    <a:pt x="8" y="1"/>
                  </a:cubicBezTo>
                  <a:cubicBezTo>
                    <a:pt x="0" y="5"/>
                    <a:pt x="1833" y="1871"/>
                    <a:pt x="2756" y="2793"/>
                  </a:cubicBezTo>
                  <a:cubicBezTo>
                    <a:pt x="3184" y="3221"/>
                    <a:pt x="3322" y="3348"/>
                    <a:pt x="3350" y="3348"/>
                  </a:cubicBezTo>
                  <a:cubicBezTo>
                    <a:pt x="3352" y="3348"/>
                    <a:pt x="3353" y="3348"/>
                    <a:pt x="3354" y="3347"/>
                  </a:cubicBezTo>
                  <a:cubicBezTo>
                    <a:pt x="3362" y="3330"/>
                    <a:pt x="3235" y="3183"/>
                    <a:pt x="2801" y="2748"/>
                  </a:cubicBezTo>
                  <a:cubicBezTo>
                    <a:pt x="1879" y="1822"/>
                    <a:pt x="17" y="1"/>
                    <a:pt x="8" y="1"/>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426375" y="4136675"/>
              <a:ext cx="81000" cy="80550"/>
            </a:xfrm>
            <a:custGeom>
              <a:avLst/>
              <a:gdLst/>
              <a:ahLst/>
              <a:cxnLst/>
              <a:rect l="l" t="t" r="r" b="b"/>
              <a:pathLst>
                <a:path w="3240" h="3222" extrusionOk="0">
                  <a:moveTo>
                    <a:pt x="8" y="1"/>
                  </a:moveTo>
                  <a:cubicBezTo>
                    <a:pt x="8" y="1"/>
                    <a:pt x="8" y="1"/>
                    <a:pt x="8" y="1"/>
                  </a:cubicBezTo>
                  <a:cubicBezTo>
                    <a:pt x="0" y="5"/>
                    <a:pt x="1755" y="1789"/>
                    <a:pt x="2641" y="2683"/>
                  </a:cubicBezTo>
                  <a:cubicBezTo>
                    <a:pt x="3060" y="3098"/>
                    <a:pt x="3194" y="3221"/>
                    <a:pt x="3223" y="3221"/>
                  </a:cubicBezTo>
                  <a:cubicBezTo>
                    <a:pt x="3225" y="3221"/>
                    <a:pt x="3226" y="3221"/>
                    <a:pt x="3227" y="3220"/>
                  </a:cubicBezTo>
                  <a:cubicBezTo>
                    <a:pt x="3239" y="3207"/>
                    <a:pt x="3112" y="3060"/>
                    <a:pt x="2686" y="2633"/>
                  </a:cubicBezTo>
                  <a:cubicBezTo>
                    <a:pt x="1801" y="1749"/>
                    <a:pt x="17" y="1"/>
                    <a:pt x="8" y="1"/>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429450" y="4139650"/>
              <a:ext cx="77925" cy="77575"/>
            </a:xfrm>
            <a:custGeom>
              <a:avLst/>
              <a:gdLst/>
              <a:ahLst/>
              <a:cxnLst/>
              <a:rect l="l" t="t" r="r" b="b"/>
              <a:pathLst>
                <a:path w="3117" h="3103" extrusionOk="0">
                  <a:moveTo>
                    <a:pt x="8" y="1"/>
                  </a:moveTo>
                  <a:cubicBezTo>
                    <a:pt x="8" y="1"/>
                    <a:pt x="8" y="1"/>
                    <a:pt x="8" y="1"/>
                  </a:cubicBezTo>
                  <a:cubicBezTo>
                    <a:pt x="0" y="5"/>
                    <a:pt x="1677" y="1715"/>
                    <a:pt x="2534" y="2572"/>
                  </a:cubicBezTo>
                  <a:cubicBezTo>
                    <a:pt x="2944" y="2986"/>
                    <a:pt x="3079" y="3102"/>
                    <a:pt x="3104" y="3102"/>
                  </a:cubicBezTo>
                  <a:cubicBezTo>
                    <a:pt x="3106" y="3102"/>
                    <a:pt x="3107" y="3102"/>
                    <a:pt x="3108" y="3101"/>
                  </a:cubicBezTo>
                  <a:cubicBezTo>
                    <a:pt x="3116" y="3084"/>
                    <a:pt x="3002" y="2945"/>
                    <a:pt x="2579" y="2527"/>
                  </a:cubicBezTo>
                  <a:cubicBezTo>
                    <a:pt x="1724" y="1672"/>
                    <a:pt x="21" y="1"/>
                    <a:pt x="8" y="1"/>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432400" y="4142725"/>
              <a:ext cx="74875" cy="74375"/>
            </a:xfrm>
            <a:custGeom>
              <a:avLst/>
              <a:gdLst/>
              <a:ahLst/>
              <a:cxnLst/>
              <a:rect l="l" t="t" r="r" b="b"/>
              <a:pathLst>
                <a:path w="2995" h="2975" extrusionOk="0">
                  <a:moveTo>
                    <a:pt x="5" y="1"/>
                  </a:moveTo>
                  <a:cubicBezTo>
                    <a:pt x="5" y="1"/>
                    <a:pt x="5" y="1"/>
                    <a:pt x="5" y="1"/>
                  </a:cubicBezTo>
                  <a:cubicBezTo>
                    <a:pt x="1" y="5"/>
                    <a:pt x="1600" y="1641"/>
                    <a:pt x="2420" y="2461"/>
                  </a:cubicBezTo>
                  <a:cubicBezTo>
                    <a:pt x="2831" y="2868"/>
                    <a:pt x="2960" y="2974"/>
                    <a:pt x="2977" y="2974"/>
                  </a:cubicBezTo>
                  <a:cubicBezTo>
                    <a:pt x="2977" y="2974"/>
                    <a:pt x="2978" y="2974"/>
                    <a:pt x="2978" y="2974"/>
                  </a:cubicBezTo>
                  <a:cubicBezTo>
                    <a:pt x="2994" y="2961"/>
                    <a:pt x="2875" y="2822"/>
                    <a:pt x="2465" y="2412"/>
                  </a:cubicBezTo>
                  <a:cubicBezTo>
                    <a:pt x="1647" y="1594"/>
                    <a:pt x="22" y="1"/>
                    <a:pt x="5" y="1"/>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435500" y="4145600"/>
              <a:ext cx="71775" cy="71300"/>
            </a:xfrm>
            <a:custGeom>
              <a:avLst/>
              <a:gdLst/>
              <a:ahLst/>
              <a:cxnLst/>
              <a:rect l="l" t="t" r="r" b="b"/>
              <a:pathLst>
                <a:path w="2871" h="2852" extrusionOk="0">
                  <a:moveTo>
                    <a:pt x="4" y="1"/>
                  </a:moveTo>
                  <a:cubicBezTo>
                    <a:pt x="4" y="1"/>
                    <a:pt x="4" y="1"/>
                    <a:pt x="4" y="1"/>
                  </a:cubicBezTo>
                  <a:cubicBezTo>
                    <a:pt x="0" y="13"/>
                    <a:pt x="1521" y="1567"/>
                    <a:pt x="2317" y="2350"/>
                  </a:cubicBezTo>
                  <a:cubicBezTo>
                    <a:pt x="2708" y="2746"/>
                    <a:pt x="2836" y="2851"/>
                    <a:pt x="2859" y="2851"/>
                  </a:cubicBezTo>
                  <a:cubicBezTo>
                    <a:pt x="2861" y="2851"/>
                    <a:pt x="2862" y="2851"/>
                    <a:pt x="2862" y="2850"/>
                  </a:cubicBezTo>
                  <a:cubicBezTo>
                    <a:pt x="2870" y="2842"/>
                    <a:pt x="2760" y="2707"/>
                    <a:pt x="2358" y="2309"/>
                  </a:cubicBezTo>
                  <a:cubicBezTo>
                    <a:pt x="1572" y="1519"/>
                    <a:pt x="17" y="1"/>
                    <a:pt x="4" y="1"/>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438450" y="4148675"/>
              <a:ext cx="68825" cy="68425"/>
            </a:xfrm>
            <a:custGeom>
              <a:avLst/>
              <a:gdLst/>
              <a:ahLst/>
              <a:cxnLst/>
              <a:rect l="l" t="t" r="r" b="b"/>
              <a:pathLst>
                <a:path w="2753" h="2737" extrusionOk="0">
                  <a:moveTo>
                    <a:pt x="9" y="1"/>
                  </a:moveTo>
                  <a:cubicBezTo>
                    <a:pt x="9" y="1"/>
                    <a:pt x="9" y="1"/>
                    <a:pt x="9" y="1"/>
                  </a:cubicBezTo>
                  <a:cubicBezTo>
                    <a:pt x="1" y="9"/>
                    <a:pt x="1453" y="1489"/>
                    <a:pt x="2203" y="2248"/>
                  </a:cubicBezTo>
                  <a:cubicBezTo>
                    <a:pt x="2597" y="2637"/>
                    <a:pt x="2718" y="2736"/>
                    <a:pt x="2734" y="2736"/>
                  </a:cubicBezTo>
                  <a:cubicBezTo>
                    <a:pt x="2735" y="2736"/>
                    <a:pt x="2736" y="2736"/>
                    <a:pt x="2736" y="2736"/>
                  </a:cubicBezTo>
                  <a:cubicBezTo>
                    <a:pt x="2752" y="2719"/>
                    <a:pt x="2646" y="2596"/>
                    <a:pt x="2252" y="2203"/>
                  </a:cubicBezTo>
                  <a:cubicBezTo>
                    <a:pt x="1499" y="1449"/>
                    <a:pt x="21" y="1"/>
                    <a:pt x="9" y="1"/>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2441525" y="4151750"/>
              <a:ext cx="65550" cy="65150"/>
            </a:xfrm>
            <a:custGeom>
              <a:avLst/>
              <a:gdLst/>
              <a:ahLst/>
              <a:cxnLst/>
              <a:rect l="l" t="t" r="r" b="b"/>
              <a:pathLst>
                <a:path w="2622" h="2606" extrusionOk="0">
                  <a:moveTo>
                    <a:pt x="5" y="1"/>
                  </a:moveTo>
                  <a:cubicBezTo>
                    <a:pt x="5" y="1"/>
                    <a:pt x="5" y="1"/>
                    <a:pt x="5" y="1"/>
                  </a:cubicBezTo>
                  <a:cubicBezTo>
                    <a:pt x="1" y="9"/>
                    <a:pt x="1375" y="1411"/>
                    <a:pt x="2092" y="2129"/>
                  </a:cubicBezTo>
                  <a:cubicBezTo>
                    <a:pt x="2467" y="2507"/>
                    <a:pt x="2583" y="2605"/>
                    <a:pt x="2606" y="2605"/>
                  </a:cubicBezTo>
                  <a:cubicBezTo>
                    <a:pt x="2607" y="2605"/>
                    <a:pt x="2608" y="2605"/>
                    <a:pt x="2609" y="2604"/>
                  </a:cubicBezTo>
                  <a:cubicBezTo>
                    <a:pt x="2621" y="2596"/>
                    <a:pt x="2519" y="2473"/>
                    <a:pt x="2133" y="2088"/>
                  </a:cubicBezTo>
                  <a:cubicBezTo>
                    <a:pt x="1417" y="1371"/>
                    <a:pt x="13" y="1"/>
                    <a:pt x="5" y="1"/>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2444600" y="4154725"/>
              <a:ext cx="62475" cy="62075"/>
            </a:xfrm>
            <a:custGeom>
              <a:avLst/>
              <a:gdLst/>
              <a:ahLst/>
              <a:cxnLst/>
              <a:rect l="l" t="t" r="r" b="b"/>
              <a:pathLst>
                <a:path w="2499" h="2483" extrusionOk="0">
                  <a:moveTo>
                    <a:pt x="5" y="0"/>
                  </a:moveTo>
                  <a:cubicBezTo>
                    <a:pt x="5" y="0"/>
                    <a:pt x="5" y="0"/>
                    <a:pt x="5" y="0"/>
                  </a:cubicBezTo>
                  <a:cubicBezTo>
                    <a:pt x="1" y="5"/>
                    <a:pt x="1297" y="1333"/>
                    <a:pt x="1986" y="2022"/>
                  </a:cubicBezTo>
                  <a:cubicBezTo>
                    <a:pt x="2351" y="2388"/>
                    <a:pt x="2464" y="2482"/>
                    <a:pt x="2483" y="2482"/>
                  </a:cubicBezTo>
                  <a:cubicBezTo>
                    <a:pt x="2485" y="2482"/>
                    <a:pt x="2485" y="2482"/>
                    <a:pt x="2486" y="2481"/>
                  </a:cubicBezTo>
                  <a:cubicBezTo>
                    <a:pt x="2498" y="2473"/>
                    <a:pt x="2404" y="2358"/>
                    <a:pt x="2027" y="1981"/>
                  </a:cubicBezTo>
                  <a:cubicBezTo>
                    <a:pt x="1339" y="1293"/>
                    <a:pt x="13" y="0"/>
                    <a:pt x="5" y="0"/>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2447575" y="4157800"/>
              <a:ext cx="59275" cy="58875"/>
            </a:xfrm>
            <a:custGeom>
              <a:avLst/>
              <a:gdLst/>
              <a:ahLst/>
              <a:cxnLst/>
              <a:rect l="l" t="t" r="r" b="b"/>
              <a:pathLst>
                <a:path w="2371" h="2355" extrusionOk="0">
                  <a:moveTo>
                    <a:pt x="5" y="0"/>
                  </a:moveTo>
                  <a:cubicBezTo>
                    <a:pt x="5" y="0"/>
                    <a:pt x="5" y="0"/>
                    <a:pt x="5" y="0"/>
                  </a:cubicBezTo>
                  <a:cubicBezTo>
                    <a:pt x="1" y="5"/>
                    <a:pt x="1223" y="1255"/>
                    <a:pt x="1875" y="1903"/>
                  </a:cubicBezTo>
                  <a:cubicBezTo>
                    <a:pt x="2240" y="2264"/>
                    <a:pt x="2342" y="2355"/>
                    <a:pt x="2361" y="2355"/>
                  </a:cubicBezTo>
                  <a:cubicBezTo>
                    <a:pt x="2362" y="2355"/>
                    <a:pt x="2362" y="2355"/>
                    <a:pt x="2363" y="2354"/>
                  </a:cubicBezTo>
                  <a:cubicBezTo>
                    <a:pt x="2371" y="2342"/>
                    <a:pt x="2281" y="2235"/>
                    <a:pt x="1912" y="1866"/>
                  </a:cubicBezTo>
                  <a:cubicBezTo>
                    <a:pt x="1261" y="1215"/>
                    <a:pt x="13" y="0"/>
                    <a:pt x="5" y="0"/>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2450650" y="4160775"/>
              <a:ext cx="56100" cy="55900"/>
            </a:xfrm>
            <a:custGeom>
              <a:avLst/>
              <a:gdLst/>
              <a:ahLst/>
              <a:cxnLst/>
              <a:rect l="l" t="t" r="r" b="b"/>
              <a:pathLst>
                <a:path w="2244" h="2236" extrusionOk="0">
                  <a:moveTo>
                    <a:pt x="5" y="0"/>
                  </a:moveTo>
                  <a:cubicBezTo>
                    <a:pt x="5" y="0"/>
                    <a:pt x="5" y="0"/>
                    <a:pt x="5" y="0"/>
                  </a:cubicBezTo>
                  <a:cubicBezTo>
                    <a:pt x="1" y="9"/>
                    <a:pt x="1149" y="1177"/>
                    <a:pt x="1756" y="1801"/>
                  </a:cubicBezTo>
                  <a:cubicBezTo>
                    <a:pt x="2115" y="2152"/>
                    <a:pt x="2214" y="2236"/>
                    <a:pt x="2233" y="2236"/>
                  </a:cubicBezTo>
                  <a:cubicBezTo>
                    <a:pt x="2234" y="2236"/>
                    <a:pt x="2235" y="2236"/>
                    <a:pt x="2236" y="2235"/>
                  </a:cubicBezTo>
                  <a:cubicBezTo>
                    <a:pt x="2244" y="2223"/>
                    <a:pt x="2158" y="2116"/>
                    <a:pt x="1797" y="1760"/>
                  </a:cubicBezTo>
                  <a:cubicBezTo>
                    <a:pt x="1183" y="1146"/>
                    <a:pt x="13" y="0"/>
                    <a:pt x="5" y="0"/>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2453525" y="4163850"/>
              <a:ext cx="53325" cy="52825"/>
            </a:xfrm>
            <a:custGeom>
              <a:avLst/>
              <a:gdLst/>
              <a:ahLst/>
              <a:cxnLst/>
              <a:rect l="l" t="t" r="r" b="b"/>
              <a:pathLst>
                <a:path w="2133" h="2113" extrusionOk="0">
                  <a:moveTo>
                    <a:pt x="13" y="0"/>
                  </a:moveTo>
                  <a:cubicBezTo>
                    <a:pt x="13" y="0"/>
                    <a:pt x="13" y="0"/>
                    <a:pt x="13" y="0"/>
                  </a:cubicBezTo>
                  <a:cubicBezTo>
                    <a:pt x="1" y="5"/>
                    <a:pt x="1075" y="1103"/>
                    <a:pt x="1661" y="1686"/>
                  </a:cubicBezTo>
                  <a:cubicBezTo>
                    <a:pt x="2004" y="2033"/>
                    <a:pt x="2103" y="2113"/>
                    <a:pt x="2122" y="2113"/>
                  </a:cubicBezTo>
                  <a:cubicBezTo>
                    <a:pt x="2123" y="2113"/>
                    <a:pt x="2124" y="2113"/>
                    <a:pt x="2125" y="2112"/>
                  </a:cubicBezTo>
                  <a:cubicBezTo>
                    <a:pt x="2133" y="2100"/>
                    <a:pt x="2051" y="2006"/>
                    <a:pt x="1698" y="1649"/>
                  </a:cubicBezTo>
                  <a:cubicBezTo>
                    <a:pt x="1117" y="1068"/>
                    <a:pt x="21" y="0"/>
                    <a:pt x="13" y="0"/>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2456600" y="4166925"/>
              <a:ext cx="50050" cy="49650"/>
            </a:xfrm>
            <a:custGeom>
              <a:avLst/>
              <a:gdLst/>
              <a:ahLst/>
              <a:cxnLst/>
              <a:rect l="l" t="t" r="r" b="b"/>
              <a:pathLst>
                <a:path w="2002" h="1986" extrusionOk="0">
                  <a:moveTo>
                    <a:pt x="9" y="0"/>
                  </a:moveTo>
                  <a:cubicBezTo>
                    <a:pt x="9" y="0"/>
                    <a:pt x="9" y="0"/>
                    <a:pt x="9" y="0"/>
                  </a:cubicBezTo>
                  <a:cubicBezTo>
                    <a:pt x="1" y="5"/>
                    <a:pt x="997" y="1026"/>
                    <a:pt x="1547" y="1575"/>
                  </a:cubicBezTo>
                  <a:cubicBezTo>
                    <a:pt x="1878" y="1906"/>
                    <a:pt x="1972" y="1986"/>
                    <a:pt x="1988" y="1986"/>
                  </a:cubicBezTo>
                  <a:cubicBezTo>
                    <a:pt x="1988" y="1986"/>
                    <a:pt x="1989" y="1985"/>
                    <a:pt x="1989" y="1985"/>
                  </a:cubicBezTo>
                  <a:cubicBezTo>
                    <a:pt x="2002" y="1973"/>
                    <a:pt x="1924" y="1883"/>
                    <a:pt x="1579" y="1538"/>
                  </a:cubicBezTo>
                  <a:cubicBezTo>
                    <a:pt x="1035" y="990"/>
                    <a:pt x="17" y="0"/>
                    <a:pt x="9" y="0"/>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2459575" y="4169900"/>
              <a:ext cx="47075" cy="46675"/>
            </a:xfrm>
            <a:custGeom>
              <a:avLst/>
              <a:gdLst/>
              <a:ahLst/>
              <a:cxnLst/>
              <a:rect l="l" t="t" r="r" b="b"/>
              <a:pathLst>
                <a:path w="1883" h="1867" extrusionOk="0">
                  <a:moveTo>
                    <a:pt x="13" y="0"/>
                  </a:moveTo>
                  <a:cubicBezTo>
                    <a:pt x="13" y="0"/>
                    <a:pt x="13" y="0"/>
                    <a:pt x="13" y="0"/>
                  </a:cubicBezTo>
                  <a:cubicBezTo>
                    <a:pt x="1" y="4"/>
                    <a:pt x="923" y="948"/>
                    <a:pt x="1436" y="1464"/>
                  </a:cubicBezTo>
                  <a:cubicBezTo>
                    <a:pt x="1762" y="1791"/>
                    <a:pt x="1853" y="1867"/>
                    <a:pt x="1869" y="1867"/>
                  </a:cubicBezTo>
                  <a:cubicBezTo>
                    <a:pt x="1869" y="1867"/>
                    <a:pt x="1870" y="1867"/>
                    <a:pt x="1870" y="1866"/>
                  </a:cubicBezTo>
                  <a:cubicBezTo>
                    <a:pt x="1883" y="1854"/>
                    <a:pt x="1805" y="1764"/>
                    <a:pt x="1473" y="1427"/>
                  </a:cubicBezTo>
                  <a:cubicBezTo>
                    <a:pt x="962" y="913"/>
                    <a:pt x="25" y="0"/>
                    <a:pt x="13" y="0"/>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2462650" y="4172975"/>
              <a:ext cx="43900" cy="43425"/>
            </a:xfrm>
            <a:custGeom>
              <a:avLst/>
              <a:gdLst/>
              <a:ahLst/>
              <a:cxnLst/>
              <a:rect l="l" t="t" r="r" b="b"/>
              <a:pathLst>
                <a:path w="1756" h="1737" extrusionOk="0">
                  <a:moveTo>
                    <a:pt x="5" y="0"/>
                  </a:moveTo>
                  <a:cubicBezTo>
                    <a:pt x="5" y="0"/>
                    <a:pt x="5" y="0"/>
                    <a:pt x="5" y="0"/>
                  </a:cubicBezTo>
                  <a:cubicBezTo>
                    <a:pt x="1" y="4"/>
                    <a:pt x="845" y="870"/>
                    <a:pt x="1329" y="1345"/>
                  </a:cubicBezTo>
                  <a:cubicBezTo>
                    <a:pt x="1637" y="1657"/>
                    <a:pt x="1730" y="1736"/>
                    <a:pt x="1745" y="1736"/>
                  </a:cubicBezTo>
                  <a:cubicBezTo>
                    <a:pt x="1746" y="1736"/>
                    <a:pt x="1747" y="1736"/>
                    <a:pt x="1747" y="1735"/>
                  </a:cubicBezTo>
                  <a:cubicBezTo>
                    <a:pt x="1756" y="1727"/>
                    <a:pt x="1686" y="1645"/>
                    <a:pt x="1358" y="1317"/>
                  </a:cubicBezTo>
                  <a:cubicBezTo>
                    <a:pt x="880" y="843"/>
                    <a:pt x="17" y="0"/>
                    <a:pt x="5" y="0"/>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2465725" y="4175850"/>
              <a:ext cx="40825" cy="40450"/>
            </a:xfrm>
            <a:custGeom>
              <a:avLst/>
              <a:gdLst/>
              <a:ahLst/>
              <a:cxnLst/>
              <a:rect l="l" t="t" r="r" b="b"/>
              <a:pathLst>
                <a:path w="1633" h="1618" extrusionOk="0">
                  <a:moveTo>
                    <a:pt x="5" y="0"/>
                  </a:moveTo>
                  <a:cubicBezTo>
                    <a:pt x="5" y="0"/>
                    <a:pt x="5" y="0"/>
                    <a:pt x="5" y="0"/>
                  </a:cubicBezTo>
                  <a:cubicBezTo>
                    <a:pt x="1" y="12"/>
                    <a:pt x="772" y="796"/>
                    <a:pt x="1214" y="1243"/>
                  </a:cubicBezTo>
                  <a:cubicBezTo>
                    <a:pt x="1514" y="1542"/>
                    <a:pt x="1600" y="1617"/>
                    <a:pt x="1617" y="1617"/>
                  </a:cubicBezTo>
                  <a:cubicBezTo>
                    <a:pt x="1619" y="1617"/>
                    <a:pt x="1620" y="1617"/>
                    <a:pt x="1620" y="1616"/>
                  </a:cubicBezTo>
                  <a:cubicBezTo>
                    <a:pt x="1633" y="1612"/>
                    <a:pt x="1563" y="1530"/>
                    <a:pt x="1247" y="1210"/>
                  </a:cubicBezTo>
                  <a:cubicBezTo>
                    <a:pt x="801" y="768"/>
                    <a:pt x="17" y="0"/>
                    <a:pt x="5" y="0"/>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2468700" y="4178925"/>
              <a:ext cx="37650" cy="37475"/>
            </a:xfrm>
            <a:custGeom>
              <a:avLst/>
              <a:gdLst/>
              <a:ahLst/>
              <a:cxnLst/>
              <a:rect l="l" t="t" r="r" b="b"/>
              <a:pathLst>
                <a:path w="1506" h="1499" extrusionOk="0">
                  <a:moveTo>
                    <a:pt x="9" y="0"/>
                  </a:moveTo>
                  <a:cubicBezTo>
                    <a:pt x="9" y="0"/>
                    <a:pt x="9" y="0"/>
                    <a:pt x="9" y="0"/>
                  </a:cubicBezTo>
                  <a:cubicBezTo>
                    <a:pt x="1" y="8"/>
                    <a:pt x="698" y="718"/>
                    <a:pt x="1108" y="1136"/>
                  </a:cubicBezTo>
                  <a:cubicBezTo>
                    <a:pt x="1398" y="1427"/>
                    <a:pt x="1481" y="1498"/>
                    <a:pt x="1498" y="1498"/>
                  </a:cubicBezTo>
                  <a:cubicBezTo>
                    <a:pt x="1500" y="1498"/>
                    <a:pt x="1501" y="1498"/>
                    <a:pt x="1501" y="1497"/>
                  </a:cubicBezTo>
                  <a:cubicBezTo>
                    <a:pt x="1505" y="1489"/>
                    <a:pt x="1444" y="1411"/>
                    <a:pt x="1136" y="1103"/>
                  </a:cubicBezTo>
                  <a:cubicBezTo>
                    <a:pt x="728" y="690"/>
                    <a:pt x="21" y="0"/>
                    <a:pt x="9" y="0"/>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2471775" y="4182000"/>
              <a:ext cx="34575" cy="34300"/>
            </a:xfrm>
            <a:custGeom>
              <a:avLst/>
              <a:gdLst/>
              <a:ahLst/>
              <a:cxnLst/>
              <a:rect l="l" t="t" r="r" b="b"/>
              <a:pathLst>
                <a:path w="1383" h="1372" extrusionOk="0">
                  <a:moveTo>
                    <a:pt x="5" y="0"/>
                  </a:moveTo>
                  <a:cubicBezTo>
                    <a:pt x="5" y="0"/>
                    <a:pt x="5" y="0"/>
                    <a:pt x="5" y="0"/>
                  </a:cubicBezTo>
                  <a:cubicBezTo>
                    <a:pt x="1" y="8"/>
                    <a:pt x="616" y="644"/>
                    <a:pt x="993" y="1021"/>
                  </a:cubicBezTo>
                  <a:cubicBezTo>
                    <a:pt x="1272" y="1300"/>
                    <a:pt x="1350" y="1371"/>
                    <a:pt x="1370" y="1371"/>
                  </a:cubicBezTo>
                  <a:cubicBezTo>
                    <a:pt x="1372" y="1371"/>
                    <a:pt x="1373" y="1371"/>
                    <a:pt x="1374" y="1370"/>
                  </a:cubicBezTo>
                  <a:cubicBezTo>
                    <a:pt x="1382" y="1362"/>
                    <a:pt x="1329" y="1292"/>
                    <a:pt x="1026" y="993"/>
                  </a:cubicBezTo>
                  <a:cubicBezTo>
                    <a:pt x="646" y="612"/>
                    <a:pt x="13" y="0"/>
                    <a:pt x="5" y="0"/>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474750" y="4184975"/>
              <a:ext cx="31500" cy="31200"/>
            </a:xfrm>
            <a:custGeom>
              <a:avLst/>
              <a:gdLst/>
              <a:ahLst/>
              <a:cxnLst/>
              <a:rect l="l" t="t" r="r" b="b"/>
              <a:pathLst>
                <a:path w="1260" h="1248" extrusionOk="0">
                  <a:moveTo>
                    <a:pt x="9" y="0"/>
                  </a:moveTo>
                  <a:cubicBezTo>
                    <a:pt x="9" y="0"/>
                    <a:pt x="9" y="0"/>
                    <a:pt x="9" y="0"/>
                  </a:cubicBezTo>
                  <a:cubicBezTo>
                    <a:pt x="1" y="12"/>
                    <a:pt x="542" y="566"/>
                    <a:pt x="890" y="906"/>
                  </a:cubicBezTo>
                  <a:cubicBezTo>
                    <a:pt x="1163" y="1186"/>
                    <a:pt x="1234" y="1248"/>
                    <a:pt x="1252" y="1248"/>
                  </a:cubicBezTo>
                  <a:cubicBezTo>
                    <a:pt x="1253" y="1248"/>
                    <a:pt x="1254" y="1247"/>
                    <a:pt x="1255" y="1247"/>
                  </a:cubicBezTo>
                  <a:cubicBezTo>
                    <a:pt x="1259" y="1238"/>
                    <a:pt x="1210" y="1173"/>
                    <a:pt x="915" y="882"/>
                  </a:cubicBezTo>
                  <a:cubicBezTo>
                    <a:pt x="576" y="539"/>
                    <a:pt x="17" y="0"/>
                    <a:pt x="9" y="0"/>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2477825" y="4188050"/>
              <a:ext cx="28425" cy="28000"/>
            </a:xfrm>
            <a:custGeom>
              <a:avLst/>
              <a:gdLst/>
              <a:ahLst/>
              <a:cxnLst/>
              <a:rect l="l" t="t" r="r" b="b"/>
              <a:pathLst>
                <a:path w="1137" h="1120" extrusionOk="0">
                  <a:moveTo>
                    <a:pt x="5" y="0"/>
                  </a:moveTo>
                  <a:cubicBezTo>
                    <a:pt x="5" y="0"/>
                    <a:pt x="5" y="0"/>
                    <a:pt x="5" y="0"/>
                  </a:cubicBezTo>
                  <a:cubicBezTo>
                    <a:pt x="1" y="4"/>
                    <a:pt x="464" y="488"/>
                    <a:pt x="780" y="796"/>
                  </a:cubicBezTo>
                  <a:cubicBezTo>
                    <a:pt x="1048" y="1068"/>
                    <a:pt x="1115" y="1120"/>
                    <a:pt x="1127" y="1120"/>
                  </a:cubicBezTo>
                  <a:cubicBezTo>
                    <a:pt x="1127" y="1120"/>
                    <a:pt x="1128" y="1120"/>
                    <a:pt x="1128" y="1120"/>
                  </a:cubicBezTo>
                  <a:cubicBezTo>
                    <a:pt x="1136" y="1111"/>
                    <a:pt x="1087" y="1050"/>
                    <a:pt x="804" y="771"/>
                  </a:cubicBezTo>
                  <a:cubicBezTo>
                    <a:pt x="494" y="465"/>
                    <a:pt x="13" y="0"/>
                    <a:pt x="5" y="0"/>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2480900" y="4191025"/>
              <a:ext cx="25250" cy="25050"/>
            </a:xfrm>
            <a:custGeom>
              <a:avLst/>
              <a:gdLst/>
              <a:ahLst/>
              <a:cxnLst/>
              <a:rect l="l" t="t" r="r" b="b"/>
              <a:pathLst>
                <a:path w="1010" h="1002" extrusionOk="0">
                  <a:moveTo>
                    <a:pt x="5" y="0"/>
                  </a:moveTo>
                  <a:cubicBezTo>
                    <a:pt x="5" y="0"/>
                    <a:pt x="5" y="0"/>
                    <a:pt x="5" y="0"/>
                  </a:cubicBezTo>
                  <a:cubicBezTo>
                    <a:pt x="1" y="8"/>
                    <a:pt x="390" y="414"/>
                    <a:pt x="665" y="685"/>
                  </a:cubicBezTo>
                  <a:cubicBezTo>
                    <a:pt x="924" y="944"/>
                    <a:pt x="989" y="1001"/>
                    <a:pt x="1003" y="1001"/>
                  </a:cubicBezTo>
                  <a:cubicBezTo>
                    <a:pt x="1004" y="1001"/>
                    <a:pt x="1005" y="1001"/>
                    <a:pt x="1005" y="1001"/>
                  </a:cubicBezTo>
                  <a:cubicBezTo>
                    <a:pt x="1009" y="988"/>
                    <a:pt x="968" y="939"/>
                    <a:pt x="689" y="660"/>
                  </a:cubicBezTo>
                  <a:cubicBezTo>
                    <a:pt x="416" y="387"/>
                    <a:pt x="13" y="0"/>
                    <a:pt x="5"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839775" y="3978500"/>
              <a:ext cx="108175" cy="107775"/>
            </a:xfrm>
            <a:custGeom>
              <a:avLst/>
              <a:gdLst/>
              <a:ahLst/>
              <a:cxnLst/>
              <a:rect l="l" t="t" r="r" b="b"/>
              <a:pathLst>
                <a:path w="4327" h="4311" extrusionOk="0">
                  <a:moveTo>
                    <a:pt x="1" y="1"/>
                  </a:moveTo>
                  <a:cubicBezTo>
                    <a:pt x="1" y="1"/>
                    <a:pt x="2523" y="2617"/>
                    <a:pt x="3708" y="3810"/>
                  </a:cubicBezTo>
                  <a:cubicBezTo>
                    <a:pt x="4080" y="4178"/>
                    <a:pt x="4242" y="4310"/>
                    <a:pt x="4291" y="4310"/>
                  </a:cubicBezTo>
                  <a:cubicBezTo>
                    <a:pt x="4296" y="4310"/>
                    <a:pt x="4300" y="4309"/>
                    <a:pt x="4302" y="4306"/>
                  </a:cubicBezTo>
                  <a:cubicBezTo>
                    <a:pt x="4327" y="4282"/>
                    <a:pt x="4179" y="4089"/>
                    <a:pt x="3802" y="3712"/>
                  </a:cubicBezTo>
                  <a:cubicBezTo>
                    <a:pt x="2613" y="2523"/>
                    <a:pt x="1" y="1"/>
                    <a:pt x="1" y="1"/>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840900" y="3979725"/>
              <a:ext cx="107150" cy="106550"/>
            </a:xfrm>
            <a:custGeom>
              <a:avLst/>
              <a:gdLst/>
              <a:ahLst/>
              <a:cxnLst/>
              <a:rect l="l" t="t" r="r" b="b"/>
              <a:pathLst>
                <a:path w="4286" h="4262" extrusionOk="0">
                  <a:moveTo>
                    <a:pt x="1" y="1"/>
                  </a:moveTo>
                  <a:cubicBezTo>
                    <a:pt x="1" y="1"/>
                    <a:pt x="2498" y="2588"/>
                    <a:pt x="3671" y="3761"/>
                  </a:cubicBezTo>
                  <a:cubicBezTo>
                    <a:pt x="4039" y="4129"/>
                    <a:pt x="4205" y="4261"/>
                    <a:pt x="4251" y="4261"/>
                  </a:cubicBezTo>
                  <a:cubicBezTo>
                    <a:pt x="4256" y="4261"/>
                    <a:pt x="4259" y="4260"/>
                    <a:pt x="4261" y="4257"/>
                  </a:cubicBezTo>
                  <a:cubicBezTo>
                    <a:pt x="4286" y="4233"/>
                    <a:pt x="4138" y="4044"/>
                    <a:pt x="3765" y="3671"/>
                  </a:cubicBezTo>
                  <a:cubicBezTo>
                    <a:pt x="2584" y="2490"/>
                    <a:pt x="1" y="1"/>
                    <a:pt x="1" y="1"/>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842050" y="3980975"/>
              <a:ext cx="105900" cy="105175"/>
            </a:xfrm>
            <a:custGeom>
              <a:avLst/>
              <a:gdLst/>
              <a:ahLst/>
              <a:cxnLst/>
              <a:rect l="l" t="t" r="r" b="b"/>
              <a:pathLst>
                <a:path w="4236" h="4207" extrusionOk="0">
                  <a:moveTo>
                    <a:pt x="0" y="0"/>
                  </a:moveTo>
                  <a:lnTo>
                    <a:pt x="0" y="0"/>
                  </a:lnTo>
                  <a:cubicBezTo>
                    <a:pt x="1" y="1"/>
                    <a:pt x="2469" y="2555"/>
                    <a:pt x="3629" y="3711"/>
                  </a:cubicBezTo>
                  <a:cubicBezTo>
                    <a:pt x="3996" y="4082"/>
                    <a:pt x="4154" y="4206"/>
                    <a:pt x="4201" y="4206"/>
                  </a:cubicBezTo>
                  <a:cubicBezTo>
                    <a:pt x="4205" y="4206"/>
                    <a:pt x="4209" y="4205"/>
                    <a:pt x="4211" y="4203"/>
                  </a:cubicBezTo>
                  <a:cubicBezTo>
                    <a:pt x="4236" y="4183"/>
                    <a:pt x="4088" y="3994"/>
                    <a:pt x="3719" y="3625"/>
                  </a:cubicBezTo>
                  <a:cubicBezTo>
                    <a:pt x="2559" y="2465"/>
                    <a:pt x="1" y="1"/>
                    <a:pt x="0" y="0"/>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1843375" y="3982100"/>
              <a:ext cx="104675" cy="104050"/>
            </a:xfrm>
            <a:custGeom>
              <a:avLst/>
              <a:gdLst/>
              <a:ahLst/>
              <a:cxnLst/>
              <a:rect l="l" t="t" r="r" b="b"/>
              <a:pathLst>
                <a:path w="4187" h="4162" extrusionOk="0">
                  <a:moveTo>
                    <a:pt x="0" y="0"/>
                  </a:moveTo>
                  <a:lnTo>
                    <a:pt x="0" y="0"/>
                  </a:lnTo>
                  <a:cubicBezTo>
                    <a:pt x="1" y="1"/>
                    <a:pt x="2436" y="2522"/>
                    <a:pt x="3588" y="3670"/>
                  </a:cubicBezTo>
                  <a:cubicBezTo>
                    <a:pt x="3948" y="4037"/>
                    <a:pt x="4109" y="4161"/>
                    <a:pt x="4153" y="4161"/>
                  </a:cubicBezTo>
                  <a:cubicBezTo>
                    <a:pt x="4157" y="4161"/>
                    <a:pt x="4160" y="4160"/>
                    <a:pt x="4162" y="4158"/>
                  </a:cubicBezTo>
                  <a:cubicBezTo>
                    <a:pt x="4187" y="4134"/>
                    <a:pt x="4039" y="3949"/>
                    <a:pt x="3674" y="3584"/>
                  </a:cubicBezTo>
                  <a:cubicBezTo>
                    <a:pt x="2526" y="2436"/>
                    <a:pt x="1" y="1"/>
                    <a:pt x="0" y="0"/>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1844500" y="3983325"/>
              <a:ext cx="103450" cy="102825"/>
            </a:xfrm>
            <a:custGeom>
              <a:avLst/>
              <a:gdLst/>
              <a:ahLst/>
              <a:cxnLst/>
              <a:rect l="l" t="t" r="r" b="b"/>
              <a:pathLst>
                <a:path w="4138" h="4113" extrusionOk="0">
                  <a:moveTo>
                    <a:pt x="0" y="0"/>
                  </a:moveTo>
                  <a:cubicBezTo>
                    <a:pt x="1" y="1"/>
                    <a:pt x="2403" y="2494"/>
                    <a:pt x="3543" y="3629"/>
                  </a:cubicBezTo>
                  <a:cubicBezTo>
                    <a:pt x="3903" y="3989"/>
                    <a:pt x="4057" y="4112"/>
                    <a:pt x="4103" y="4112"/>
                  </a:cubicBezTo>
                  <a:cubicBezTo>
                    <a:pt x="4107" y="4112"/>
                    <a:pt x="4111" y="4111"/>
                    <a:pt x="4113" y="4109"/>
                  </a:cubicBezTo>
                  <a:cubicBezTo>
                    <a:pt x="4138" y="4085"/>
                    <a:pt x="3994" y="3904"/>
                    <a:pt x="3629" y="3539"/>
                  </a:cubicBezTo>
                  <a:cubicBezTo>
                    <a:pt x="2498" y="2403"/>
                    <a:pt x="1" y="1"/>
                    <a:pt x="0" y="0"/>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1845625" y="3984450"/>
              <a:ext cx="102325" cy="101600"/>
            </a:xfrm>
            <a:custGeom>
              <a:avLst/>
              <a:gdLst/>
              <a:ahLst/>
              <a:cxnLst/>
              <a:rect l="l" t="t" r="r" b="b"/>
              <a:pathLst>
                <a:path w="4093" h="4064" extrusionOk="0">
                  <a:moveTo>
                    <a:pt x="1" y="1"/>
                  </a:moveTo>
                  <a:cubicBezTo>
                    <a:pt x="1" y="1"/>
                    <a:pt x="2379" y="2465"/>
                    <a:pt x="3502" y="3580"/>
                  </a:cubicBezTo>
                  <a:cubicBezTo>
                    <a:pt x="3859" y="3937"/>
                    <a:pt x="4013" y="4063"/>
                    <a:pt x="4058" y="4063"/>
                  </a:cubicBezTo>
                  <a:cubicBezTo>
                    <a:pt x="4063" y="4063"/>
                    <a:pt x="4066" y="4062"/>
                    <a:pt x="4068" y="4060"/>
                  </a:cubicBezTo>
                  <a:cubicBezTo>
                    <a:pt x="4093" y="4031"/>
                    <a:pt x="3949" y="3855"/>
                    <a:pt x="3588" y="3494"/>
                  </a:cubicBezTo>
                  <a:cubicBezTo>
                    <a:pt x="2465" y="2379"/>
                    <a:pt x="1" y="1"/>
                    <a:pt x="1" y="1"/>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1846850" y="3985575"/>
              <a:ext cx="101000" cy="100475"/>
            </a:xfrm>
            <a:custGeom>
              <a:avLst/>
              <a:gdLst/>
              <a:ahLst/>
              <a:cxnLst/>
              <a:rect l="l" t="t" r="r" b="b"/>
              <a:pathLst>
                <a:path w="4040" h="4019" extrusionOk="0">
                  <a:moveTo>
                    <a:pt x="1" y="1"/>
                  </a:moveTo>
                  <a:cubicBezTo>
                    <a:pt x="1" y="5"/>
                    <a:pt x="2346" y="2436"/>
                    <a:pt x="3453" y="3543"/>
                  </a:cubicBezTo>
                  <a:cubicBezTo>
                    <a:pt x="3805" y="3895"/>
                    <a:pt x="3959" y="4018"/>
                    <a:pt x="4002" y="4018"/>
                  </a:cubicBezTo>
                  <a:cubicBezTo>
                    <a:pt x="4006" y="4018"/>
                    <a:pt x="4009" y="4017"/>
                    <a:pt x="4011" y="4015"/>
                  </a:cubicBezTo>
                  <a:cubicBezTo>
                    <a:pt x="4040" y="3990"/>
                    <a:pt x="3896" y="3810"/>
                    <a:pt x="3539" y="3457"/>
                  </a:cubicBezTo>
                  <a:cubicBezTo>
                    <a:pt x="2432" y="2350"/>
                    <a:pt x="1" y="1"/>
                    <a:pt x="1" y="1"/>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847975" y="3986900"/>
              <a:ext cx="99975" cy="99250"/>
            </a:xfrm>
            <a:custGeom>
              <a:avLst/>
              <a:gdLst/>
              <a:ahLst/>
              <a:cxnLst/>
              <a:rect l="l" t="t" r="r" b="b"/>
              <a:pathLst>
                <a:path w="3999" h="3970" extrusionOk="0">
                  <a:moveTo>
                    <a:pt x="5" y="1"/>
                  </a:moveTo>
                  <a:cubicBezTo>
                    <a:pt x="1" y="1"/>
                    <a:pt x="2322" y="2404"/>
                    <a:pt x="3421" y="3499"/>
                  </a:cubicBezTo>
                  <a:cubicBezTo>
                    <a:pt x="3768" y="3850"/>
                    <a:pt x="3918" y="3969"/>
                    <a:pt x="3964" y="3969"/>
                  </a:cubicBezTo>
                  <a:cubicBezTo>
                    <a:pt x="3968" y="3969"/>
                    <a:pt x="3972" y="3968"/>
                    <a:pt x="3974" y="3966"/>
                  </a:cubicBezTo>
                  <a:cubicBezTo>
                    <a:pt x="3999" y="3942"/>
                    <a:pt x="3859" y="3765"/>
                    <a:pt x="3507" y="3413"/>
                  </a:cubicBezTo>
                  <a:cubicBezTo>
                    <a:pt x="2408" y="2314"/>
                    <a:pt x="5" y="1"/>
                    <a:pt x="5" y="1"/>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1849225" y="3988050"/>
              <a:ext cx="98625" cy="98000"/>
            </a:xfrm>
            <a:custGeom>
              <a:avLst/>
              <a:gdLst/>
              <a:ahLst/>
              <a:cxnLst/>
              <a:rect l="l" t="t" r="r" b="b"/>
              <a:pathLst>
                <a:path w="3945" h="3920" extrusionOk="0">
                  <a:moveTo>
                    <a:pt x="0" y="0"/>
                  </a:moveTo>
                  <a:lnTo>
                    <a:pt x="0" y="0"/>
                  </a:lnTo>
                  <a:cubicBezTo>
                    <a:pt x="1" y="1"/>
                    <a:pt x="2288" y="2374"/>
                    <a:pt x="3371" y="3453"/>
                  </a:cubicBezTo>
                  <a:cubicBezTo>
                    <a:pt x="3714" y="3800"/>
                    <a:pt x="3864" y="3919"/>
                    <a:pt x="3907" y="3919"/>
                  </a:cubicBezTo>
                  <a:cubicBezTo>
                    <a:pt x="3911" y="3919"/>
                    <a:pt x="3914" y="3918"/>
                    <a:pt x="3916" y="3916"/>
                  </a:cubicBezTo>
                  <a:cubicBezTo>
                    <a:pt x="3945" y="3887"/>
                    <a:pt x="3805" y="3715"/>
                    <a:pt x="3457" y="3367"/>
                  </a:cubicBezTo>
                  <a:cubicBezTo>
                    <a:pt x="2374" y="2284"/>
                    <a:pt x="1" y="1"/>
                    <a:pt x="0" y="0"/>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1850450" y="3989175"/>
              <a:ext cx="97400" cy="96875"/>
            </a:xfrm>
            <a:custGeom>
              <a:avLst/>
              <a:gdLst/>
              <a:ahLst/>
              <a:cxnLst/>
              <a:rect l="l" t="t" r="r" b="b"/>
              <a:pathLst>
                <a:path w="3896" h="3875" extrusionOk="0">
                  <a:moveTo>
                    <a:pt x="0" y="0"/>
                  </a:moveTo>
                  <a:cubicBezTo>
                    <a:pt x="1" y="1"/>
                    <a:pt x="2260" y="2342"/>
                    <a:pt x="3326" y="3416"/>
                  </a:cubicBezTo>
                  <a:cubicBezTo>
                    <a:pt x="3665" y="3756"/>
                    <a:pt x="3815" y="3874"/>
                    <a:pt x="3857" y="3874"/>
                  </a:cubicBezTo>
                  <a:cubicBezTo>
                    <a:pt x="3862" y="3874"/>
                    <a:pt x="3865" y="3873"/>
                    <a:pt x="3867" y="3871"/>
                  </a:cubicBezTo>
                  <a:cubicBezTo>
                    <a:pt x="3896" y="3846"/>
                    <a:pt x="3756" y="3670"/>
                    <a:pt x="3412" y="3326"/>
                  </a:cubicBezTo>
                  <a:cubicBezTo>
                    <a:pt x="2342" y="2260"/>
                    <a:pt x="1" y="1"/>
                    <a:pt x="0" y="0"/>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851575" y="3990300"/>
              <a:ext cx="96075" cy="95750"/>
            </a:xfrm>
            <a:custGeom>
              <a:avLst/>
              <a:gdLst/>
              <a:ahLst/>
              <a:cxnLst/>
              <a:rect l="l" t="t" r="r" b="b"/>
              <a:pathLst>
                <a:path w="3843" h="3830" extrusionOk="0">
                  <a:moveTo>
                    <a:pt x="0" y="0"/>
                  </a:moveTo>
                  <a:cubicBezTo>
                    <a:pt x="0" y="8"/>
                    <a:pt x="2227" y="2317"/>
                    <a:pt x="3281" y="3375"/>
                  </a:cubicBezTo>
                  <a:cubicBezTo>
                    <a:pt x="3620" y="3711"/>
                    <a:pt x="3766" y="3829"/>
                    <a:pt x="3808" y="3829"/>
                  </a:cubicBezTo>
                  <a:cubicBezTo>
                    <a:pt x="3813" y="3829"/>
                    <a:pt x="3816" y="3828"/>
                    <a:pt x="3818" y="3826"/>
                  </a:cubicBezTo>
                  <a:cubicBezTo>
                    <a:pt x="3843" y="3801"/>
                    <a:pt x="3711" y="3629"/>
                    <a:pt x="3367" y="3289"/>
                  </a:cubicBezTo>
                  <a:cubicBezTo>
                    <a:pt x="2309" y="2231"/>
                    <a:pt x="1" y="0"/>
                    <a:pt x="0" y="0"/>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1852700" y="3991625"/>
              <a:ext cx="94950" cy="94400"/>
            </a:xfrm>
            <a:custGeom>
              <a:avLst/>
              <a:gdLst/>
              <a:ahLst/>
              <a:cxnLst/>
              <a:rect l="l" t="t" r="r" b="b"/>
              <a:pathLst>
                <a:path w="3798" h="3776" extrusionOk="0">
                  <a:moveTo>
                    <a:pt x="0" y="1"/>
                  </a:moveTo>
                  <a:cubicBezTo>
                    <a:pt x="1" y="1"/>
                    <a:pt x="2207" y="2281"/>
                    <a:pt x="3240" y="3326"/>
                  </a:cubicBezTo>
                  <a:cubicBezTo>
                    <a:pt x="3580" y="3662"/>
                    <a:pt x="3728" y="3776"/>
                    <a:pt x="3766" y="3776"/>
                  </a:cubicBezTo>
                  <a:cubicBezTo>
                    <a:pt x="3769" y="3776"/>
                    <a:pt x="3771" y="3775"/>
                    <a:pt x="3773" y="3773"/>
                  </a:cubicBezTo>
                  <a:cubicBezTo>
                    <a:pt x="3798" y="3748"/>
                    <a:pt x="3666" y="3576"/>
                    <a:pt x="3326" y="3240"/>
                  </a:cubicBezTo>
                  <a:cubicBezTo>
                    <a:pt x="2280" y="2199"/>
                    <a:pt x="1" y="1"/>
                    <a:pt x="0" y="1"/>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854025" y="3992750"/>
              <a:ext cx="93625" cy="93075"/>
            </a:xfrm>
            <a:custGeom>
              <a:avLst/>
              <a:gdLst/>
              <a:ahLst/>
              <a:cxnLst/>
              <a:rect l="l" t="t" r="r" b="b"/>
              <a:pathLst>
                <a:path w="3745" h="3723" extrusionOk="0">
                  <a:moveTo>
                    <a:pt x="1" y="1"/>
                  </a:moveTo>
                  <a:cubicBezTo>
                    <a:pt x="1" y="1"/>
                    <a:pt x="2166" y="2252"/>
                    <a:pt x="3199" y="3281"/>
                  </a:cubicBezTo>
                  <a:cubicBezTo>
                    <a:pt x="3530" y="3615"/>
                    <a:pt x="3674" y="3722"/>
                    <a:pt x="3712" y="3722"/>
                  </a:cubicBezTo>
                  <a:cubicBezTo>
                    <a:pt x="3716" y="3722"/>
                    <a:pt x="3718" y="3722"/>
                    <a:pt x="3720" y="3720"/>
                  </a:cubicBezTo>
                  <a:cubicBezTo>
                    <a:pt x="3745" y="3703"/>
                    <a:pt x="3613" y="3531"/>
                    <a:pt x="3281" y="3199"/>
                  </a:cubicBezTo>
                  <a:cubicBezTo>
                    <a:pt x="2256" y="2174"/>
                    <a:pt x="1" y="1"/>
                    <a:pt x="1" y="1"/>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1855150" y="3993875"/>
              <a:ext cx="92500" cy="91950"/>
            </a:xfrm>
            <a:custGeom>
              <a:avLst/>
              <a:gdLst/>
              <a:ahLst/>
              <a:cxnLst/>
              <a:rect l="l" t="t" r="r" b="b"/>
              <a:pathLst>
                <a:path w="3700" h="3678" extrusionOk="0">
                  <a:moveTo>
                    <a:pt x="1" y="1"/>
                  </a:moveTo>
                  <a:lnTo>
                    <a:pt x="1" y="1"/>
                  </a:lnTo>
                  <a:cubicBezTo>
                    <a:pt x="1" y="1"/>
                    <a:pt x="2141" y="2227"/>
                    <a:pt x="3158" y="3240"/>
                  </a:cubicBezTo>
                  <a:cubicBezTo>
                    <a:pt x="3485" y="3571"/>
                    <a:pt x="3629" y="3677"/>
                    <a:pt x="3667" y="3677"/>
                  </a:cubicBezTo>
                  <a:cubicBezTo>
                    <a:pt x="3671" y="3677"/>
                    <a:pt x="3673" y="3677"/>
                    <a:pt x="3675" y="3675"/>
                  </a:cubicBezTo>
                  <a:cubicBezTo>
                    <a:pt x="3700" y="3654"/>
                    <a:pt x="3572" y="3490"/>
                    <a:pt x="3240" y="3158"/>
                  </a:cubicBezTo>
                  <a:cubicBezTo>
                    <a:pt x="2223" y="2145"/>
                    <a:pt x="1" y="1"/>
                    <a:pt x="1" y="1"/>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1856275" y="3995100"/>
              <a:ext cx="91275" cy="90825"/>
            </a:xfrm>
            <a:custGeom>
              <a:avLst/>
              <a:gdLst/>
              <a:ahLst/>
              <a:cxnLst/>
              <a:rect l="l" t="t" r="r" b="b"/>
              <a:pathLst>
                <a:path w="3651" h="3633" extrusionOk="0">
                  <a:moveTo>
                    <a:pt x="1" y="1"/>
                  </a:moveTo>
                  <a:cubicBezTo>
                    <a:pt x="1" y="2"/>
                    <a:pt x="2113" y="2195"/>
                    <a:pt x="3117" y="3191"/>
                  </a:cubicBezTo>
                  <a:cubicBezTo>
                    <a:pt x="3441" y="3522"/>
                    <a:pt x="3585" y="3632"/>
                    <a:pt x="3622" y="3632"/>
                  </a:cubicBezTo>
                  <a:cubicBezTo>
                    <a:pt x="3626" y="3632"/>
                    <a:pt x="3628" y="3632"/>
                    <a:pt x="3630" y="3630"/>
                  </a:cubicBezTo>
                  <a:cubicBezTo>
                    <a:pt x="3650" y="3609"/>
                    <a:pt x="3523" y="3445"/>
                    <a:pt x="3195" y="3117"/>
                  </a:cubicBezTo>
                  <a:cubicBezTo>
                    <a:pt x="2195" y="2109"/>
                    <a:pt x="2" y="1"/>
                    <a:pt x="1" y="1"/>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857425" y="3996350"/>
              <a:ext cx="90125" cy="89575"/>
            </a:xfrm>
            <a:custGeom>
              <a:avLst/>
              <a:gdLst/>
              <a:ahLst/>
              <a:cxnLst/>
              <a:rect l="l" t="t" r="r" b="b"/>
              <a:pathLst>
                <a:path w="3605" h="3583" extrusionOk="0">
                  <a:moveTo>
                    <a:pt x="0" y="0"/>
                  </a:moveTo>
                  <a:lnTo>
                    <a:pt x="0" y="0"/>
                  </a:lnTo>
                  <a:cubicBezTo>
                    <a:pt x="1" y="1"/>
                    <a:pt x="2087" y="2157"/>
                    <a:pt x="3075" y="3149"/>
                  </a:cubicBezTo>
                  <a:cubicBezTo>
                    <a:pt x="3403" y="3473"/>
                    <a:pt x="3540" y="3582"/>
                    <a:pt x="3577" y="3582"/>
                  </a:cubicBezTo>
                  <a:cubicBezTo>
                    <a:pt x="3580" y="3582"/>
                    <a:pt x="3582" y="3582"/>
                    <a:pt x="3584" y="3580"/>
                  </a:cubicBezTo>
                  <a:cubicBezTo>
                    <a:pt x="3604" y="3559"/>
                    <a:pt x="3481" y="3400"/>
                    <a:pt x="3153" y="3071"/>
                  </a:cubicBezTo>
                  <a:cubicBezTo>
                    <a:pt x="2165" y="2083"/>
                    <a:pt x="1" y="1"/>
                    <a:pt x="0" y="0"/>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858550" y="3997475"/>
              <a:ext cx="89000" cy="88450"/>
            </a:xfrm>
            <a:custGeom>
              <a:avLst/>
              <a:gdLst/>
              <a:ahLst/>
              <a:cxnLst/>
              <a:rect l="l" t="t" r="r" b="b"/>
              <a:pathLst>
                <a:path w="3560" h="3538" extrusionOk="0">
                  <a:moveTo>
                    <a:pt x="8" y="0"/>
                  </a:moveTo>
                  <a:lnTo>
                    <a:pt x="8" y="0"/>
                  </a:lnTo>
                  <a:cubicBezTo>
                    <a:pt x="0" y="0"/>
                    <a:pt x="2059" y="2133"/>
                    <a:pt x="3039" y="3108"/>
                  </a:cubicBezTo>
                  <a:cubicBezTo>
                    <a:pt x="3358" y="3428"/>
                    <a:pt x="3495" y="3538"/>
                    <a:pt x="3532" y="3538"/>
                  </a:cubicBezTo>
                  <a:cubicBezTo>
                    <a:pt x="3535" y="3538"/>
                    <a:pt x="3537" y="3537"/>
                    <a:pt x="3539" y="3535"/>
                  </a:cubicBezTo>
                  <a:cubicBezTo>
                    <a:pt x="3559" y="3514"/>
                    <a:pt x="3436" y="3355"/>
                    <a:pt x="3112" y="3031"/>
                  </a:cubicBezTo>
                  <a:cubicBezTo>
                    <a:pt x="2141" y="2059"/>
                    <a:pt x="8" y="0"/>
                    <a:pt x="8" y="0"/>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859875" y="3998700"/>
              <a:ext cx="87675" cy="87225"/>
            </a:xfrm>
            <a:custGeom>
              <a:avLst/>
              <a:gdLst/>
              <a:ahLst/>
              <a:cxnLst/>
              <a:rect l="l" t="t" r="r" b="b"/>
              <a:pathLst>
                <a:path w="3507" h="3489" extrusionOk="0">
                  <a:moveTo>
                    <a:pt x="0" y="0"/>
                  </a:moveTo>
                  <a:lnTo>
                    <a:pt x="0" y="0"/>
                  </a:lnTo>
                  <a:cubicBezTo>
                    <a:pt x="1" y="1"/>
                    <a:pt x="2026" y="2100"/>
                    <a:pt x="2990" y="3064"/>
                  </a:cubicBezTo>
                  <a:cubicBezTo>
                    <a:pt x="3305" y="3383"/>
                    <a:pt x="3442" y="3489"/>
                    <a:pt x="3478" y="3489"/>
                  </a:cubicBezTo>
                  <a:cubicBezTo>
                    <a:pt x="3482" y="3489"/>
                    <a:pt x="3484" y="3488"/>
                    <a:pt x="3486" y="3486"/>
                  </a:cubicBezTo>
                  <a:cubicBezTo>
                    <a:pt x="3506" y="3465"/>
                    <a:pt x="3383" y="3306"/>
                    <a:pt x="3068" y="2986"/>
                  </a:cubicBezTo>
                  <a:cubicBezTo>
                    <a:pt x="2100" y="2022"/>
                    <a:pt x="1" y="1"/>
                    <a:pt x="0" y="0"/>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861000" y="3999825"/>
              <a:ext cx="86450" cy="85900"/>
            </a:xfrm>
            <a:custGeom>
              <a:avLst/>
              <a:gdLst/>
              <a:ahLst/>
              <a:cxnLst/>
              <a:rect l="l" t="t" r="r" b="b"/>
              <a:pathLst>
                <a:path w="3458" h="3436" extrusionOk="0">
                  <a:moveTo>
                    <a:pt x="1" y="1"/>
                  </a:moveTo>
                  <a:lnTo>
                    <a:pt x="1" y="1"/>
                  </a:lnTo>
                  <a:cubicBezTo>
                    <a:pt x="1" y="1"/>
                    <a:pt x="1998" y="2071"/>
                    <a:pt x="2945" y="3019"/>
                  </a:cubicBezTo>
                  <a:cubicBezTo>
                    <a:pt x="3259" y="3333"/>
                    <a:pt x="3392" y="3435"/>
                    <a:pt x="3429" y="3435"/>
                  </a:cubicBezTo>
                  <a:cubicBezTo>
                    <a:pt x="3432" y="3435"/>
                    <a:pt x="3435" y="3435"/>
                    <a:pt x="3437" y="3433"/>
                  </a:cubicBezTo>
                  <a:cubicBezTo>
                    <a:pt x="3457" y="3412"/>
                    <a:pt x="3338" y="3261"/>
                    <a:pt x="3023" y="2941"/>
                  </a:cubicBezTo>
                  <a:cubicBezTo>
                    <a:pt x="2071" y="1994"/>
                    <a:pt x="1" y="1"/>
                    <a:pt x="1" y="1"/>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862225" y="4000950"/>
              <a:ext cx="85225" cy="84775"/>
            </a:xfrm>
            <a:custGeom>
              <a:avLst/>
              <a:gdLst/>
              <a:ahLst/>
              <a:cxnLst/>
              <a:rect l="l" t="t" r="r" b="b"/>
              <a:pathLst>
                <a:path w="3409" h="3391" extrusionOk="0">
                  <a:moveTo>
                    <a:pt x="1" y="1"/>
                  </a:moveTo>
                  <a:cubicBezTo>
                    <a:pt x="1" y="5"/>
                    <a:pt x="1969" y="2047"/>
                    <a:pt x="2900" y="2978"/>
                  </a:cubicBezTo>
                  <a:cubicBezTo>
                    <a:pt x="3210" y="3288"/>
                    <a:pt x="3343" y="3390"/>
                    <a:pt x="3380" y="3390"/>
                  </a:cubicBezTo>
                  <a:cubicBezTo>
                    <a:pt x="3383" y="3390"/>
                    <a:pt x="3386" y="3390"/>
                    <a:pt x="3388" y="3388"/>
                  </a:cubicBezTo>
                  <a:cubicBezTo>
                    <a:pt x="3408" y="3367"/>
                    <a:pt x="3289" y="3216"/>
                    <a:pt x="2978" y="2900"/>
                  </a:cubicBezTo>
                  <a:cubicBezTo>
                    <a:pt x="2039" y="1965"/>
                    <a:pt x="1" y="1"/>
                    <a:pt x="1" y="1"/>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1863350" y="4002300"/>
              <a:ext cx="84000" cy="83625"/>
            </a:xfrm>
            <a:custGeom>
              <a:avLst/>
              <a:gdLst/>
              <a:ahLst/>
              <a:cxnLst/>
              <a:rect l="l" t="t" r="r" b="b"/>
              <a:pathLst>
                <a:path w="3360" h="3345" extrusionOk="0">
                  <a:moveTo>
                    <a:pt x="1" y="0"/>
                  </a:moveTo>
                  <a:lnTo>
                    <a:pt x="1" y="0"/>
                  </a:lnTo>
                  <a:cubicBezTo>
                    <a:pt x="1" y="1"/>
                    <a:pt x="1936" y="2009"/>
                    <a:pt x="2855" y="2936"/>
                  </a:cubicBezTo>
                  <a:cubicBezTo>
                    <a:pt x="3166" y="3240"/>
                    <a:pt x="3296" y="3345"/>
                    <a:pt x="3331" y="3345"/>
                  </a:cubicBezTo>
                  <a:cubicBezTo>
                    <a:pt x="3335" y="3345"/>
                    <a:pt x="3337" y="3344"/>
                    <a:pt x="3339" y="3342"/>
                  </a:cubicBezTo>
                  <a:cubicBezTo>
                    <a:pt x="3359" y="3321"/>
                    <a:pt x="3240" y="3166"/>
                    <a:pt x="2933" y="2858"/>
                  </a:cubicBezTo>
                  <a:cubicBezTo>
                    <a:pt x="2010" y="1936"/>
                    <a:pt x="1" y="1"/>
                    <a:pt x="1" y="0"/>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1864500" y="4003425"/>
              <a:ext cx="82950" cy="82300"/>
            </a:xfrm>
            <a:custGeom>
              <a:avLst/>
              <a:gdLst/>
              <a:ahLst/>
              <a:cxnLst/>
              <a:rect l="l" t="t" r="r" b="b"/>
              <a:pathLst>
                <a:path w="3318" h="3292" extrusionOk="0">
                  <a:moveTo>
                    <a:pt x="4" y="0"/>
                  </a:moveTo>
                  <a:lnTo>
                    <a:pt x="4" y="0"/>
                  </a:lnTo>
                  <a:cubicBezTo>
                    <a:pt x="0" y="0"/>
                    <a:pt x="1911" y="1977"/>
                    <a:pt x="2821" y="2891"/>
                  </a:cubicBezTo>
                  <a:cubicBezTo>
                    <a:pt x="3124" y="3190"/>
                    <a:pt x="3253" y="3291"/>
                    <a:pt x="3289" y="3291"/>
                  </a:cubicBezTo>
                  <a:cubicBezTo>
                    <a:pt x="3292" y="3291"/>
                    <a:pt x="3295" y="3291"/>
                    <a:pt x="3297" y="3289"/>
                  </a:cubicBezTo>
                  <a:cubicBezTo>
                    <a:pt x="3317" y="3268"/>
                    <a:pt x="3203" y="3121"/>
                    <a:pt x="2895" y="2813"/>
                  </a:cubicBezTo>
                  <a:cubicBezTo>
                    <a:pt x="1985" y="1907"/>
                    <a:pt x="4" y="0"/>
                    <a:pt x="4" y="0"/>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65825" y="4004550"/>
              <a:ext cx="81525" cy="81075"/>
            </a:xfrm>
            <a:custGeom>
              <a:avLst/>
              <a:gdLst/>
              <a:ahLst/>
              <a:cxnLst/>
              <a:rect l="l" t="t" r="r" b="b"/>
              <a:pathLst>
                <a:path w="3261" h="3243" extrusionOk="0">
                  <a:moveTo>
                    <a:pt x="0" y="0"/>
                  </a:moveTo>
                  <a:cubicBezTo>
                    <a:pt x="1" y="1"/>
                    <a:pt x="1874" y="1952"/>
                    <a:pt x="2772" y="2846"/>
                  </a:cubicBezTo>
                  <a:cubicBezTo>
                    <a:pt x="3067" y="3144"/>
                    <a:pt x="3195" y="3242"/>
                    <a:pt x="3232" y="3242"/>
                  </a:cubicBezTo>
                  <a:cubicBezTo>
                    <a:pt x="3235" y="3242"/>
                    <a:pt x="3238" y="3241"/>
                    <a:pt x="3240" y="3240"/>
                  </a:cubicBezTo>
                  <a:cubicBezTo>
                    <a:pt x="3260" y="3223"/>
                    <a:pt x="3145" y="3076"/>
                    <a:pt x="2842" y="2772"/>
                  </a:cubicBezTo>
                  <a:cubicBezTo>
                    <a:pt x="1952" y="1878"/>
                    <a:pt x="1" y="1"/>
                    <a:pt x="0" y="0"/>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866950" y="4005675"/>
              <a:ext cx="80400" cy="79950"/>
            </a:xfrm>
            <a:custGeom>
              <a:avLst/>
              <a:gdLst/>
              <a:ahLst/>
              <a:cxnLst/>
              <a:rect l="l" t="t" r="r" b="b"/>
              <a:pathLst>
                <a:path w="3216" h="3198" extrusionOk="0">
                  <a:moveTo>
                    <a:pt x="0" y="0"/>
                  </a:moveTo>
                  <a:cubicBezTo>
                    <a:pt x="0" y="9"/>
                    <a:pt x="1850" y="1923"/>
                    <a:pt x="2731" y="2805"/>
                  </a:cubicBezTo>
                  <a:cubicBezTo>
                    <a:pt x="3026" y="3100"/>
                    <a:pt x="3148" y="3197"/>
                    <a:pt x="3186" y="3197"/>
                  </a:cubicBezTo>
                  <a:cubicBezTo>
                    <a:pt x="3190" y="3197"/>
                    <a:pt x="3193" y="3196"/>
                    <a:pt x="3195" y="3195"/>
                  </a:cubicBezTo>
                  <a:cubicBezTo>
                    <a:pt x="3215" y="3174"/>
                    <a:pt x="3100" y="3031"/>
                    <a:pt x="2805" y="2735"/>
                  </a:cubicBezTo>
                  <a:cubicBezTo>
                    <a:pt x="1920" y="1854"/>
                    <a:pt x="1" y="0"/>
                    <a:pt x="0" y="0"/>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868075" y="4007000"/>
              <a:ext cx="79075" cy="78625"/>
            </a:xfrm>
            <a:custGeom>
              <a:avLst/>
              <a:gdLst/>
              <a:ahLst/>
              <a:cxnLst/>
              <a:rect l="l" t="t" r="r" b="b"/>
              <a:pathLst>
                <a:path w="3163" h="3145" extrusionOk="0">
                  <a:moveTo>
                    <a:pt x="1" y="1"/>
                  </a:moveTo>
                  <a:lnTo>
                    <a:pt x="1" y="1"/>
                  </a:lnTo>
                  <a:cubicBezTo>
                    <a:pt x="1" y="1"/>
                    <a:pt x="1821" y="1887"/>
                    <a:pt x="2686" y="2756"/>
                  </a:cubicBezTo>
                  <a:cubicBezTo>
                    <a:pt x="2977" y="3047"/>
                    <a:pt x="3098" y="3144"/>
                    <a:pt x="3134" y="3144"/>
                  </a:cubicBezTo>
                  <a:cubicBezTo>
                    <a:pt x="3137" y="3144"/>
                    <a:pt x="3140" y="3143"/>
                    <a:pt x="3142" y="3142"/>
                  </a:cubicBezTo>
                  <a:cubicBezTo>
                    <a:pt x="3162" y="3121"/>
                    <a:pt x="3055" y="2982"/>
                    <a:pt x="2760" y="2686"/>
                  </a:cubicBezTo>
                  <a:cubicBezTo>
                    <a:pt x="1891" y="1821"/>
                    <a:pt x="1" y="1"/>
                    <a:pt x="1" y="1"/>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69200" y="4008125"/>
              <a:ext cx="78150" cy="77500"/>
            </a:xfrm>
            <a:custGeom>
              <a:avLst/>
              <a:gdLst/>
              <a:ahLst/>
              <a:cxnLst/>
              <a:rect l="l" t="t" r="r" b="b"/>
              <a:pathLst>
                <a:path w="3126" h="3100" extrusionOk="0">
                  <a:moveTo>
                    <a:pt x="9" y="1"/>
                  </a:moveTo>
                  <a:cubicBezTo>
                    <a:pt x="1" y="1"/>
                    <a:pt x="1797" y="1862"/>
                    <a:pt x="2654" y="2715"/>
                  </a:cubicBezTo>
                  <a:cubicBezTo>
                    <a:pt x="2937" y="3002"/>
                    <a:pt x="3061" y="3099"/>
                    <a:pt x="3097" y="3099"/>
                  </a:cubicBezTo>
                  <a:cubicBezTo>
                    <a:pt x="3100" y="3099"/>
                    <a:pt x="3103" y="3099"/>
                    <a:pt x="3105" y="3097"/>
                  </a:cubicBezTo>
                  <a:cubicBezTo>
                    <a:pt x="3125" y="3076"/>
                    <a:pt x="3015" y="2937"/>
                    <a:pt x="2723" y="2646"/>
                  </a:cubicBezTo>
                  <a:cubicBezTo>
                    <a:pt x="1866" y="1789"/>
                    <a:pt x="9" y="1"/>
                    <a:pt x="9" y="1"/>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870525" y="4009250"/>
              <a:ext cx="76625" cy="76375"/>
            </a:xfrm>
            <a:custGeom>
              <a:avLst/>
              <a:gdLst/>
              <a:ahLst/>
              <a:cxnLst/>
              <a:rect l="l" t="t" r="r" b="b"/>
              <a:pathLst>
                <a:path w="3065" h="3055" extrusionOk="0">
                  <a:moveTo>
                    <a:pt x="1" y="1"/>
                  </a:moveTo>
                  <a:cubicBezTo>
                    <a:pt x="1" y="1"/>
                    <a:pt x="1760" y="1834"/>
                    <a:pt x="2605" y="2670"/>
                  </a:cubicBezTo>
                  <a:cubicBezTo>
                    <a:pt x="2888" y="2957"/>
                    <a:pt x="3009" y="3054"/>
                    <a:pt x="3044" y="3054"/>
                  </a:cubicBezTo>
                  <a:cubicBezTo>
                    <a:pt x="3047" y="3054"/>
                    <a:pt x="3050" y="3054"/>
                    <a:pt x="3052" y="3052"/>
                  </a:cubicBezTo>
                  <a:cubicBezTo>
                    <a:pt x="3064" y="3031"/>
                    <a:pt x="2957" y="2892"/>
                    <a:pt x="2670" y="2605"/>
                  </a:cubicBezTo>
                  <a:cubicBezTo>
                    <a:pt x="1830" y="1760"/>
                    <a:pt x="1" y="1"/>
                    <a:pt x="1" y="1"/>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1871675" y="4010500"/>
              <a:ext cx="75475" cy="75025"/>
            </a:xfrm>
            <a:custGeom>
              <a:avLst/>
              <a:gdLst/>
              <a:ahLst/>
              <a:cxnLst/>
              <a:rect l="l" t="t" r="r" b="b"/>
              <a:pathLst>
                <a:path w="3019" h="3001" extrusionOk="0">
                  <a:moveTo>
                    <a:pt x="0" y="0"/>
                  </a:moveTo>
                  <a:cubicBezTo>
                    <a:pt x="0" y="4"/>
                    <a:pt x="1730" y="1796"/>
                    <a:pt x="2563" y="2620"/>
                  </a:cubicBezTo>
                  <a:cubicBezTo>
                    <a:pt x="2841" y="2906"/>
                    <a:pt x="2959" y="3000"/>
                    <a:pt x="2996" y="3000"/>
                  </a:cubicBezTo>
                  <a:cubicBezTo>
                    <a:pt x="3000" y="3000"/>
                    <a:pt x="3003" y="2999"/>
                    <a:pt x="3006" y="2998"/>
                  </a:cubicBezTo>
                  <a:cubicBezTo>
                    <a:pt x="3018" y="2977"/>
                    <a:pt x="2916" y="2842"/>
                    <a:pt x="2629" y="2555"/>
                  </a:cubicBezTo>
                  <a:cubicBezTo>
                    <a:pt x="1800" y="1730"/>
                    <a:pt x="0" y="0"/>
                    <a:pt x="0" y="0"/>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1872800" y="4011725"/>
              <a:ext cx="74225" cy="73900"/>
            </a:xfrm>
            <a:custGeom>
              <a:avLst/>
              <a:gdLst/>
              <a:ahLst/>
              <a:cxnLst/>
              <a:rect l="l" t="t" r="r" b="b"/>
              <a:pathLst>
                <a:path w="2969" h="2956" extrusionOk="0">
                  <a:moveTo>
                    <a:pt x="0" y="0"/>
                  </a:moveTo>
                  <a:lnTo>
                    <a:pt x="0" y="0"/>
                  </a:lnTo>
                  <a:cubicBezTo>
                    <a:pt x="1" y="1"/>
                    <a:pt x="1702" y="1768"/>
                    <a:pt x="2518" y="2584"/>
                  </a:cubicBezTo>
                  <a:cubicBezTo>
                    <a:pt x="2796" y="2862"/>
                    <a:pt x="2917" y="2956"/>
                    <a:pt x="2946" y="2956"/>
                  </a:cubicBezTo>
                  <a:cubicBezTo>
                    <a:pt x="2949" y="2956"/>
                    <a:pt x="2951" y="2955"/>
                    <a:pt x="2953" y="2953"/>
                  </a:cubicBezTo>
                  <a:cubicBezTo>
                    <a:pt x="2969" y="2932"/>
                    <a:pt x="2866" y="2801"/>
                    <a:pt x="2584" y="2518"/>
                  </a:cubicBezTo>
                  <a:cubicBezTo>
                    <a:pt x="1772" y="1702"/>
                    <a:pt x="1" y="1"/>
                    <a:pt x="0" y="0"/>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1873925" y="4012850"/>
              <a:ext cx="73225" cy="72775"/>
            </a:xfrm>
            <a:custGeom>
              <a:avLst/>
              <a:gdLst/>
              <a:ahLst/>
              <a:cxnLst/>
              <a:rect l="l" t="t" r="r" b="b"/>
              <a:pathLst>
                <a:path w="2929" h="2911" extrusionOk="0">
                  <a:moveTo>
                    <a:pt x="8" y="0"/>
                  </a:moveTo>
                  <a:cubicBezTo>
                    <a:pt x="0" y="0"/>
                    <a:pt x="1677" y="1739"/>
                    <a:pt x="2481" y="2543"/>
                  </a:cubicBezTo>
                  <a:cubicBezTo>
                    <a:pt x="2756" y="2817"/>
                    <a:pt x="2869" y="2911"/>
                    <a:pt x="2906" y="2911"/>
                  </a:cubicBezTo>
                  <a:cubicBezTo>
                    <a:pt x="2910" y="2911"/>
                    <a:pt x="2913" y="2910"/>
                    <a:pt x="2916" y="2908"/>
                  </a:cubicBezTo>
                  <a:cubicBezTo>
                    <a:pt x="2928" y="2887"/>
                    <a:pt x="2834" y="2760"/>
                    <a:pt x="2551" y="2477"/>
                  </a:cubicBezTo>
                  <a:cubicBezTo>
                    <a:pt x="1747" y="1673"/>
                    <a:pt x="8" y="0"/>
                    <a:pt x="8" y="0"/>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1875150" y="4014075"/>
              <a:ext cx="71875" cy="71450"/>
            </a:xfrm>
            <a:custGeom>
              <a:avLst/>
              <a:gdLst/>
              <a:ahLst/>
              <a:cxnLst/>
              <a:rect l="l" t="t" r="r" b="b"/>
              <a:pathLst>
                <a:path w="2875" h="2858" extrusionOk="0">
                  <a:moveTo>
                    <a:pt x="5" y="1"/>
                  </a:moveTo>
                  <a:lnTo>
                    <a:pt x="5" y="1"/>
                  </a:lnTo>
                  <a:cubicBezTo>
                    <a:pt x="0" y="1"/>
                    <a:pt x="1645" y="1706"/>
                    <a:pt x="2436" y="2494"/>
                  </a:cubicBezTo>
                  <a:cubicBezTo>
                    <a:pt x="2703" y="2765"/>
                    <a:pt x="2816" y="2857"/>
                    <a:pt x="2850" y="2857"/>
                  </a:cubicBezTo>
                  <a:cubicBezTo>
                    <a:pt x="2854" y="2857"/>
                    <a:pt x="2857" y="2856"/>
                    <a:pt x="2859" y="2855"/>
                  </a:cubicBezTo>
                  <a:cubicBezTo>
                    <a:pt x="2875" y="2834"/>
                    <a:pt x="2777" y="2707"/>
                    <a:pt x="2502" y="2428"/>
                  </a:cubicBezTo>
                  <a:cubicBezTo>
                    <a:pt x="1710" y="1641"/>
                    <a:pt x="5" y="1"/>
                    <a:pt x="5" y="1"/>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1876375" y="4015200"/>
              <a:ext cx="70650" cy="70325"/>
            </a:xfrm>
            <a:custGeom>
              <a:avLst/>
              <a:gdLst/>
              <a:ahLst/>
              <a:cxnLst/>
              <a:rect l="l" t="t" r="r" b="b"/>
              <a:pathLst>
                <a:path w="2826" h="2813" extrusionOk="0">
                  <a:moveTo>
                    <a:pt x="1" y="1"/>
                  </a:moveTo>
                  <a:cubicBezTo>
                    <a:pt x="1" y="5"/>
                    <a:pt x="1616" y="1682"/>
                    <a:pt x="2391" y="2453"/>
                  </a:cubicBezTo>
                  <a:cubicBezTo>
                    <a:pt x="2658" y="2720"/>
                    <a:pt x="2775" y="2812"/>
                    <a:pt x="2803" y="2812"/>
                  </a:cubicBezTo>
                  <a:cubicBezTo>
                    <a:pt x="2806" y="2812"/>
                    <a:pt x="2808" y="2811"/>
                    <a:pt x="2810" y="2810"/>
                  </a:cubicBezTo>
                  <a:cubicBezTo>
                    <a:pt x="2826" y="2789"/>
                    <a:pt x="2728" y="2662"/>
                    <a:pt x="2457" y="2387"/>
                  </a:cubicBezTo>
                  <a:cubicBezTo>
                    <a:pt x="1678" y="1612"/>
                    <a:pt x="1" y="1"/>
                    <a:pt x="1" y="1"/>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1877600" y="4016325"/>
              <a:ext cx="69325" cy="69050"/>
            </a:xfrm>
            <a:custGeom>
              <a:avLst/>
              <a:gdLst/>
              <a:ahLst/>
              <a:cxnLst/>
              <a:rect l="l" t="t" r="r" b="b"/>
              <a:pathLst>
                <a:path w="2773" h="2762" extrusionOk="0">
                  <a:moveTo>
                    <a:pt x="1" y="1"/>
                  </a:moveTo>
                  <a:cubicBezTo>
                    <a:pt x="1" y="5"/>
                    <a:pt x="1584" y="1653"/>
                    <a:pt x="2346" y="2412"/>
                  </a:cubicBezTo>
                  <a:cubicBezTo>
                    <a:pt x="2613" y="2682"/>
                    <a:pt x="2724" y="2762"/>
                    <a:pt x="2752" y="2762"/>
                  </a:cubicBezTo>
                  <a:cubicBezTo>
                    <a:pt x="2754" y="2762"/>
                    <a:pt x="2755" y="2761"/>
                    <a:pt x="2756" y="2760"/>
                  </a:cubicBezTo>
                  <a:cubicBezTo>
                    <a:pt x="2773" y="2744"/>
                    <a:pt x="2679" y="2621"/>
                    <a:pt x="2408" y="2350"/>
                  </a:cubicBezTo>
                  <a:cubicBezTo>
                    <a:pt x="1645" y="1584"/>
                    <a:pt x="1" y="1"/>
                    <a:pt x="1" y="1"/>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1878725" y="4017675"/>
              <a:ext cx="68200" cy="67700"/>
            </a:xfrm>
            <a:custGeom>
              <a:avLst/>
              <a:gdLst/>
              <a:ahLst/>
              <a:cxnLst/>
              <a:rect l="l" t="t" r="r" b="b"/>
              <a:pathLst>
                <a:path w="2728" h="2708" extrusionOk="0">
                  <a:moveTo>
                    <a:pt x="1" y="0"/>
                  </a:moveTo>
                  <a:lnTo>
                    <a:pt x="1" y="0"/>
                  </a:lnTo>
                  <a:cubicBezTo>
                    <a:pt x="1" y="1"/>
                    <a:pt x="1559" y="1612"/>
                    <a:pt x="2305" y="2362"/>
                  </a:cubicBezTo>
                  <a:cubicBezTo>
                    <a:pt x="2568" y="2629"/>
                    <a:pt x="2679" y="2708"/>
                    <a:pt x="2707" y="2708"/>
                  </a:cubicBezTo>
                  <a:cubicBezTo>
                    <a:pt x="2709" y="2708"/>
                    <a:pt x="2710" y="2707"/>
                    <a:pt x="2711" y="2706"/>
                  </a:cubicBezTo>
                  <a:cubicBezTo>
                    <a:pt x="2728" y="2690"/>
                    <a:pt x="2634" y="2567"/>
                    <a:pt x="2367" y="2300"/>
                  </a:cubicBezTo>
                  <a:cubicBezTo>
                    <a:pt x="1621" y="1550"/>
                    <a:pt x="1" y="1"/>
                    <a:pt x="1" y="0"/>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1879875" y="4018800"/>
              <a:ext cx="67050" cy="66575"/>
            </a:xfrm>
            <a:custGeom>
              <a:avLst/>
              <a:gdLst/>
              <a:ahLst/>
              <a:cxnLst/>
              <a:rect l="l" t="t" r="r" b="b"/>
              <a:pathLst>
                <a:path w="2682" h="2663" extrusionOk="0">
                  <a:moveTo>
                    <a:pt x="4" y="0"/>
                  </a:moveTo>
                  <a:cubicBezTo>
                    <a:pt x="0" y="0"/>
                    <a:pt x="1530" y="1587"/>
                    <a:pt x="2268" y="2321"/>
                  </a:cubicBezTo>
                  <a:cubicBezTo>
                    <a:pt x="2527" y="2584"/>
                    <a:pt x="2634" y="2663"/>
                    <a:pt x="2661" y="2663"/>
                  </a:cubicBezTo>
                  <a:cubicBezTo>
                    <a:pt x="2663" y="2663"/>
                    <a:pt x="2664" y="2662"/>
                    <a:pt x="2665" y="2661"/>
                  </a:cubicBezTo>
                  <a:cubicBezTo>
                    <a:pt x="2682" y="2645"/>
                    <a:pt x="2588" y="2522"/>
                    <a:pt x="2329" y="2260"/>
                  </a:cubicBezTo>
                  <a:cubicBezTo>
                    <a:pt x="1595" y="1526"/>
                    <a:pt x="4" y="0"/>
                    <a:pt x="4" y="0"/>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1881200" y="4019925"/>
              <a:ext cx="65825" cy="65450"/>
            </a:xfrm>
            <a:custGeom>
              <a:avLst/>
              <a:gdLst/>
              <a:ahLst/>
              <a:cxnLst/>
              <a:rect l="l" t="t" r="r" b="b"/>
              <a:pathLst>
                <a:path w="2633" h="2618" extrusionOk="0">
                  <a:moveTo>
                    <a:pt x="0" y="0"/>
                  </a:moveTo>
                  <a:cubicBezTo>
                    <a:pt x="0" y="4"/>
                    <a:pt x="1497" y="1558"/>
                    <a:pt x="2219" y="2280"/>
                  </a:cubicBezTo>
                  <a:cubicBezTo>
                    <a:pt x="2474" y="2539"/>
                    <a:pt x="2581" y="2618"/>
                    <a:pt x="2608" y="2618"/>
                  </a:cubicBezTo>
                  <a:cubicBezTo>
                    <a:pt x="2610" y="2618"/>
                    <a:pt x="2611" y="2617"/>
                    <a:pt x="2612" y="2616"/>
                  </a:cubicBezTo>
                  <a:cubicBezTo>
                    <a:pt x="2633" y="2600"/>
                    <a:pt x="2543" y="2481"/>
                    <a:pt x="2280" y="2219"/>
                  </a:cubicBezTo>
                  <a:cubicBezTo>
                    <a:pt x="1559" y="1497"/>
                    <a:pt x="1" y="0"/>
                    <a:pt x="0" y="0"/>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1882325" y="4021050"/>
              <a:ext cx="64600" cy="64150"/>
            </a:xfrm>
            <a:custGeom>
              <a:avLst/>
              <a:gdLst/>
              <a:ahLst/>
              <a:cxnLst/>
              <a:rect l="l" t="t" r="r" b="b"/>
              <a:pathLst>
                <a:path w="2584" h="2566" extrusionOk="0">
                  <a:moveTo>
                    <a:pt x="1" y="0"/>
                  </a:moveTo>
                  <a:cubicBezTo>
                    <a:pt x="1" y="9"/>
                    <a:pt x="1464" y="1530"/>
                    <a:pt x="2174" y="2235"/>
                  </a:cubicBezTo>
                  <a:cubicBezTo>
                    <a:pt x="2424" y="2485"/>
                    <a:pt x="2524" y="2565"/>
                    <a:pt x="2556" y="2565"/>
                  </a:cubicBezTo>
                  <a:cubicBezTo>
                    <a:pt x="2559" y="2565"/>
                    <a:pt x="2562" y="2565"/>
                    <a:pt x="2563" y="2563"/>
                  </a:cubicBezTo>
                  <a:cubicBezTo>
                    <a:pt x="2584" y="2551"/>
                    <a:pt x="2490" y="2432"/>
                    <a:pt x="2235" y="2174"/>
                  </a:cubicBezTo>
                  <a:cubicBezTo>
                    <a:pt x="1526" y="1468"/>
                    <a:pt x="1" y="1"/>
                    <a:pt x="1" y="0"/>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1883450" y="4022375"/>
              <a:ext cx="63475" cy="63000"/>
            </a:xfrm>
            <a:custGeom>
              <a:avLst/>
              <a:gdLst/>
              <a:ahLst/>
              <a:cxnLst/>
              <a:rect l="l" t="t" r="r" b="b"/>
              <a:pathLst>
                <a:path w="2539" h="2520" extrusionOk="0">
                  <a:moveTo>
                    <a:pt x="1" y="1"/>
                  </a:moveTo>
                  <a:lnTo>
                    <a:pt x="1" y="1"/>
                  </a:lnTo>
                  <a:cubicBezTo>
                    <a:pt x="1" y="1"/>
                    <a:pt x="1440" y="1497"/>
                    <a:pt x="2133" y="2194"/>
                  </a:cubicBezTo>
                  <a:cubicBezTo>
                    <a:pt x="2383" y="2445"/>
                    <a:pt x="2486" y="2520"/>
                    <a:pt x="2513" y="2520"/>
                  </a:cubicBezTo>
                  <a:cubicBezTo>
                    <a:pt x="2515" y="2520"/>
                    <a:pt x="2517" y="2519"/>
                    <a:pt x="2518" y="2518"/>
                  </a:cubicBezTo>
                  <a:cubicBezTo>
                    <a:pt x="2539" y="2502"/>
                    <a:pt x="2445" y="2383"/>
                    <a:pt x="2194" y="2133"/>
                  </a:cubicBezTo>
                  <a:cubicBezTo>
                    <a:pt x="1497" y="1436"/>
                    <a:pt x="1" y="1"/>
                    <a:pt x="1" y="1"/>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1884575" y="4023500"/>
              <a:ext cx="62350" cy="61875"/>
            </a:xfrm>
            <a:custGeom>
              <a:avLst/>
              <a:gdLst/>
              <a:ahLst/>
              <a:cxnLst/>
              <a:rect l="l" t="t" r="r" b="b"/>
              <a:pathLst>
                <a:path w="2494" h="2475" extrusionOk="0">
                  <a:moveTo>
                    <a:pt x="9" y="1"/>
                  </a:moveTo>
                  <a:lnTo>
                    <a:pt x="9" y="1"/>
                  </a:lnTo>
                  <a:cubicBezTo>
                    <a:pt x="1" y="1"/>
                    <a:pt x="1411" y="1469"/>
                    <a:pt x="2092" y="2154"/>
                  </a:cubicBezTo>
                  <a:cubicBezTo>
                    <a:pt x="2339" y="2400"/>
                    <a:pt x="2441" y="2475"/>
                    <a:pt x="2468" y="2475"/>
                  </a:cubicBezTo>
                  <a:cubicBezTo>
                    <a:pt x="2470" y="2475"/>
                    <a:pt x="2472" y="2474"/>
                    <a:pt x="2473" y="2473"/>
                  </a:cubicBezTo>
                  <a:cubicBezTo>
                    <a:pt x="2494" y="2457"/>
                    <a:pt x="2408" y="2342"/>
                    <a:pt x="2154" y="2092"/>
                  </a:cubicBezTo>
                  <a:cubicBezTo>
                    <a:pt x="1473" y="1411"/>
                    <a:pt x="9" y="1"/>
                    <a:pt x="9" y="1"/>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1885800" y="4024625"/>
              <a:ext cx="61125" cy="60575"/>
            </a:xfrm>
            <a:custGeom>
              <a:avLst/>
              <a:gdLst/>
              <a:ahLst/>
              <a:cxnLst/>
              <a:rect l="l" t="t" r="r" b="b"/>
              <a:pathLst>
                <a:path w="2445" h="2423" extrusionOk="0">
                  <a:moveTo>
                    <a:pt x="5" y="1"/>
                  </a:moveTo>
                  <a:cubicBezTo>
                    <a:pt x="5" y="1"/>
                    <a:pt x="5" y="1"/>
                    <a:pt x="5" y="1"/>
                  </a:cubicBezTo>
                  <a:cubicBezTo>
                    <a:pt x="1" y="5"/>
                    <a:pt x="1383" y="1436"/>
                    <a:pt x="2055" y="2104"/>
                  </a:cubicBezTo>
                  <a:cubicBezTo>
                    <a:pt x="2297" y="2346"/>
                    <a:pt x="2394" y="2423"/>
                    <a:pt x="2422" y="2423"/>
                  </a:cubicBezTo>
                  <a:cubicBezTo>
                    <a:pt x="2425" y="2423"/>
                    <a:pt x="2427" y="2422"/>
                    <a:pt x="2428" y="2420"/>
                  </a:cubicBezTo>
                  <a:cubicBezTo>
                    <a:pt x="2445" y="2408"/>
                    <a:pt x="2359" y="2293"/>
                    <a:pt x="2113" y="2047"/>
                  </a:cubicBezTo>
                  <a:cubicBezTo>
                    <a:pt x="1441" y="1384"/>
                    <a:pt x="13" y="1"/>
                    <a:pt x="5" y="1"/>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1887050" y="4025875"/>
              <a:ext cx="59775" cy="59325"/>
            </a:xfrm>
            <a:custGeom>
              <a:avLst/>
              <a:gdLst/>
              <a:ahLst/>
              <a:cxnLst/>
              <a:rect l="l" t="t" r="r" b="b"/>
              <a:pathLst>
                <a:path w="2391" h="2373" extrusionOk="0">
                  <a:moveTo>
                    <a:pt x="0" y="0"/>
                  </a:moveTo>
                  <a:cubicBezTo>
                    <a:pt x="0" y="0"/>
                    <a:pt x="0" y="0"/>
                    <a:pt x="0" y="0"/>
                  </a:cubicBezTo>
                  <a:cubicBezTo>
                    <a:pt x="0" y="4"/>
                    <a:pt x="1349" y="1407"/>
                    <a:pt x="2005" y="2059"/>
                  </a:cubicBezTo>
                  <a:cubicBezTo>
                    <a:pt x="2243" y="2296"/>
                    <a:pt x="2339" y="2373"/>
                    <a:pt x="2368" y="2373"/>
                  </a:cubicBezTo>
                  <a:cubicBezTo>
                    <a:pt x="2371" y="2373"/>
                    <a:pt x="2373" y="2372"/>
                    <a:pt x="2374" y="2370"/>
                  </a:cubicBezTo>
                  <a:cubicBezTo>
                    <a:pt x="2391" y="2358"/>
                    <a:pt x="2301" y="2243"/>
                    <a:pt x="2063" y="2001"/>
                  </a:cubicBezTo>
                  <a:cubicBezTo>
                    <a:pt x="1409" y="1347"/>
                    <a:pt x="13" y="0"/>
                    <a:pt x="0" y="0"/>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1888175" y="4027100"/>
              <a:ext cx="58650" cy="58275"/>
            </a:xfrm>
            <a:custGeom>
              <a:avLst/>
              <a:gdLst/>
              <a:ahLst/>
              <a:cxnLst/>
              <a:rect l="l" t="t" r="r" b="b"/>
              <a:pathLst>
                <a:path w="2346" h="2331" extrusionOk="0">
                  <a:moveTo>
                    <a:pt x="0" y="0"/>
                  </a:moveTo>
                  <a:cubicBezTo>
                    <a:pt x="0" y="0"/>
                    <a:pt x="0" y="0"/>
                    <a:pt x="0" y="0"/>
                  </a:cubicBezTo>
                  <a:cubicBezTo>
                    <a:pt x="0" y="0"/>
                    <a:pt x="1325" y="1374"/>
                    <a:pt x="1964" y="2022"/>
                  </a:cubicBezTo>
                  <a:cubicBezTo>
                    <a:pt x="2203" y="2257"/>
                    <a:pt x="2298" y="2331"/>
                    <a:pt x="2324" y="2331"/>
                  </a:cubicBezTo>
                  <a:cubicBezTo>
                    <a:pt x="2326" y="2331"/>
                    <a:pt x="2328" y="2330"/>
                    <a:pt x="2329" y="2329"/>
                  </a:cubicBezTo>
                  <a:cubicBezTo>
                    <a:pt x="2346" y="2313"/>
                    <a:pt x="2264" y="2206"/>
                    <a:pt x="2022" y="1964"/>
                  </a:cubicBezTo>
                  <a:cubicBezTo>
                    <a:pt x="1375" y="1318"/>
                    <a:pt x="13" y="0"/>
                    <a:pt x="0" y="0"/>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1889300" y="4028225"/>
              <a:ext cx="57525" cy="56850"/>
            </a:xfrm>
            <a:custGeom>
              <a:avLst/>
              <a:gdLst/>
              <a:ahLst/>
              <a:cxnLst/>
              <a:rect l="l" t="t" r="r" b="b"/>
              <a:pathLst>
                <a:path w="2301" h="2274" extrusionOk="0">
                  <a:moveTo>
                    <a:pt x="9" y="0"/>
                  </a:moveTo>
                  <a:cubicBezTo>
                    <a:pt x="9" y="0"/>
                    <a:pt x="9" y="0"/>
                    <a:pt x="9" y="0"/>
                  </a:cubicBezTo>
                  <a:cubicBezTo>
                    <a:pt x="0" y="0"/>
                    <a:pt x="1296" y="1345"/>
                    <a:pt x="1932" y="1969"/>
                  </a:cubicBezTo>
                  <a:cubicBezTo>
                    <a:pt x="2162" y="2203"/>
                    <a:pt x="2253" y="2274"/>
                    <a:pt x="2279" y="2274"/>
                  </a:cubicBezTo>
                  <a:cubicBezTo>
                    <a:pt x="2281" y="2274"/>
                    <a:pt x="2283" y="2273"/>
                    <a:pt x="2284" y="2272"/>
                  </a:cubicBezTo>
                  <a:cubicBezTo>
                    <a:pt x="2301" y="2264"/>
                    <a:pt x="2219" y="2153"/>
                    <a:pt x="1981" y="1919"/>
                  </a:cubicBezTo>
                  <a:cubicBezTo>
                    <a:pt x="1350" y="1293"/>
                    <a:pt x="17" y="0"/>
                    <a:pt x="9" y="0"/>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1890525" y="4029450"/>
              <a:ext cx="56300" cy="55650"/>
            </a:xfrm>
            <a:custGeom>
              <a:avLst/>
              <a:gdLst/>
              <a:ahLst/>
              <a:cxnLst/>
              <a:rect l="l" t="t" r="r" b="b"/>
              <a:pathLst>
                <a:path w="2252" h="2226" extrusionOk="0">
                  <a:moveTo>
                    <a:pt x="5" y="1"/>
                  </a:moveTo>
                  <a:cubicBezTo>
                    <a:pt x="5" y="1"/>
                    <a:pt x="5" y="1"/>
                    <a:pt x="5" y="1"/>
                  </a:cubicBezTo>
                  <a:cubicBezTo>
                    <a:pt x="1" y="5"/>
                    <a:pt x="1268" y="1317"/>
                    <a:pt x="1887" y="1928"/>
                  </a:cubicBezTo>
                  <a:cubicBezTo>
                    <a:pt x="2109" y="2153"/>
                    <a:pt x="2200" y="2226"/>
                    <a:pt x="2228" y="2226"/>
                  </a:cubicBezTo>
                  <a:cubicBezTo>
                    <a:pt x="2231" y="2226"/>
                    <a:pt x="2234" y="2225"/>
                    <a:pt x="2235" y="2223"/>
                  </a:cubicBezTo>
                  <a:cubicBezTo>
                    <a:pt x="2252" y="2207"/>
                    <a:pt x="2170" y="2104"/>
                    <a:pt x="1936" y="1875"/>
                  </a:cubicBezTo>
                  <a:cubicBezTo>
                    <a:pt x="1323" y="1261"/>
                    <a:pt x="17" y="1"/>
                    <a:pt x="5" y="1"/>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1891650" y="4030575"/>
              <a:ext cx="54975" cy="54525"/>
            </a:xfrm>
            <a:custGeom>
              <a:avLst/>
              <a:gdLst/>
              <a:ahLst/>
              <a:cxnLst/>
              <a:rect l="l" t="t" r="r" b="b"/>
              <a:pathLst>
                <a:path w="2199" h="2181" extrusionOk="0">
                  <a:moveTo>
                    <a:pt x="5" y="1"/>
                  </a:moveTo>
                  <a:cubicBezTo>
                    <a:pt x="5" y="1"/>
                    <a:pt x="5" y="1"/>
                    <a:pt x="5" y="1"/>
                  </a:cubicBezTo>
                  <a:cubicBezTo>
                    <a:pt x="1" y="5"/>
                    <a:pt x="1235" y="1288"/>
                    <a:pt x="1842" y="1887"/>
                  </a:cubicBezTo>
                  <a:cubicBezTo>
                    <a:pt x="2064" y="2109"/>
                    <a:pt x="2152" y="2181"/>
                    <a:pt x="2179" y="2181"/>
                  </a:cubicBezTo>
                  <a:cubicBezTo>
                    <a:pt x="2182" y="2181"/>
                    <a:pt x="2185" y="2180"/>
                    <a:pt x="2186" y="2178"/>
                  </a:cubicBezTo>
                  <a:cubicBezTo>
                    <a:pt x="2199" y="2162"/>
                    <a:pt x="2125" y="2067"/>
                    <a:pt x="1891" y="1834"/>
                  </a:cubicBezTo>
                  <a:cubicBezTo>
                    <a:pt x="1293" y="1232"/>
                    <a:pt x="13" y="1"/>
                    <a:pt x="5" y="1"/>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1892975" y="4031700"/>
              <a:ext cx="53550" cy="53300"/>
            </a:xfrm>
            <a:custGeom>
              <a:avLst/>
              <a:gdLst/>
              <a:ahLst/>
              <a:cxnLst/>
              <a:rect l="l" t="t" r="r" b="b"/>
              <a:pathLst>
                <a:path w="2142" h="2132" extrusionOk="0">
                  <a:moveTo>
                    <a:pt x="1" y="1"/>
                  </a:moveTo>
                  <a:cubicBezTo>
                    <a:pt x="1" y="1"/>
                    <a:pt x="1" y="1"/>
                    <a:pt x="1" y="1"/>
                  </a:cubicBezTo>
                  <a:cubicBezTo>
                    <a:pt x="1" y="5"/>
                    <a:pt x="1202" y="1256"/>
                    <a:pt x="1789" y="1842"/>
                  </a:cubicBezTo>
                  <a:cubicBezTo>
                    <a:pt x="2008" y="2057"/>
                    <a:pt x="2096" y="2131"/>
                    <a:pt x="2120" y="2131"/>
                  </a:cubicBezTo>
                  <a:cubicBezTo>
                    <a:pt x="2122" y="2131"/>
                    <a:pt x="2124" y="2131"/>
                    <a:pt x="2125" y="2129"/>
                  </a:cubicBezTo>
                  <a:cubicBezTo>
                    <a:pt x="2141" y="2113"/>
                    <a:pt x="2064" y="2014"/>
                    <a:pt x="1838" y="1789"/>
                  </a:cubicBezTo>
                  <a:cubicBezTo>
                    <a:pt x="1257" y="1207"/>
                    <a:pt x="9" y="1"/>
                    <a:pt x="1" y="1"/>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1894125" y="4033050"/>
              <a:ext cx="52400" cy="52050"/>
            </a:xfrm>
            <a:custGeom>
              <a:avLst/>
              <a:gdLst/>
              <a:ahLst/>
              <a:cxnLst/>
              <a:rect l="l" t="t" r="r" b="b"/>
              <a:pathLst>
                <a:path w="2096" h="2082" extrusionOk="0">
                  <a:moveTo>
                    <a:pt x="0" y="0"/>
                  </a:moveTo>
                  <a:cubicBezTo>
                    <a:pt x="0" y="0"/>
                    <a:pt x="0" y="0"/>
                    <a:pt x="0" y="0"/>
                  </a:cubicBezTo>
                  <a:cubicBezTo>
                    <a:pt x="0" y="0"/>
                    <a:pt x="1173" y="1222"/>
                    <a:pt x="1747" y="1796"/>
                  </a:cubicBezTo>
                  <a:cubicBezTo>
                    <a:pt x="1957" y="2010"/>
                    <a:pt x="2048" y="2082"/>
                    <a:pt x="2073" y="2082"/>
                  </a:cubicBezTo>
                  <a:cubicBezTo>
                    <a:pt x="2076" y="2082"/>
                    <a:pt x="2078" y="2081"/>
                    <a:pt x="2079" y="2079"/>
                  </a:cubicBezTo>
                  <a:cubicBezTo>
                    <a:pt x="2095" y="2063"/>
                    <a:pt x="2026" y="1973"/>
                    <a:pt x="1800" y="1747"/>
                  </a:cubicBezTo>
                  <a:cubicBezTo>
                    <a:pt x="1228" y="1175"/>
                    <a:pt x="13" y="0"/>
                    <a:pt x="0" y="0"/>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1895250" y="4034175"/>
              <a:ext cx="51275" cy="50925"/>
            </a:xfrm>
            <a:custGeom>
              <a:avLst/>
              <a:gdLst/>
              <a:ahLst/>
              <a:cxnLst/>
              <a:rect l="l" t="t" r="r" b="b"/>
              <a:pathLst>
                <a:path w="2051" h="2037" extrusionOk="0">
                  <a:moveTo>
                    <a:pt x="4" y="0"/>
                  </a:moveTo>
                  <a:cubicBezTo>
                    <a:pt x="4" y="0"/>
                    <a:pt x="4" y="0"/>
                    <a:pt x="4" y="0"/>
                  </a:cubicBezTo>
                  <a:cubicBezTo>
                    <a:pt x="0" y="0"/>
                    <a:pt x="1148" y="1194"/>
                    <a:pt x="1706" y="1759"/>
                  </a:cubicBezTo>
                  <a:cubicBezTo>
                    <a:pt x="1920" y="1966"/>
                    <a:pt x="2005" y="2037"/>
                    <a:pt x="2028" y="2037"/>
                  </a:cubicBezTo>
                  <a:cubicBezTo>
                    <a:pt x="2031" y="2037"/>
                    <a:pt x="2033" y="2036"/>
                    <a:pt x="2034" y="2034"/>
                  </a:cubicBezTo>
                  <a:cubicBezTo>
                    <a:pt x="2050" y="2018"/>
                    <a:pt x="1981" y="1928"/>
                    <a:pt x="1759" y="1706"/>
                  </a:cubicBezTo>
                  <a:cubicBezTo>
                    <a:pt x="1203" y="1145"/>
                    <a:pt x="13" y="0"/>
                    <a:pt x="4" y="0"/>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1896375" y="4035300"/>
              <a:ext cx="50150" cy="49700"/>
            </a:xfrm>
            <a:custGeom>
              <a:avLst/>
              <a:gdLst/>
              <a:ahLst/>
              <a:cxnLst/>
              <a:rect l="l" t="t" r="r" b="b"/>
              <a:pathLst>
                <a:path w="2006" h="1988" extrusionOk="0">
                  <a:moveTo>
                    <a:pt x="9" y="0"/>
                  </a:moveTo>
                  <a:cubicBezTo>
                    <a:pt x="9" y="0"/>
                    <a:pt x="8" y="0"/>
                    <a:pt x="8" y="0"/>
                  </a:cubicBezTo>
                  <a:cubicBezTo>
                    <a:pt x="0" y="4"/>
                    <a:pt x="1120" y="1165"/>
                    <a:pt x="1669" y="1714"/>
                  </a:cubicBezTo>
                  <a:cubicBezTo>
                    <a:pt x="1875" y="1920"/>
                    <a:pt x="1959" y="1988"/>
                    <a:pt x="1983" y="1988"/>
                  </a:cubicBezTo>
                  <a:cubicBezTo>
                    <a:pt x="1986" y="1988"/>
                    <a:pt x="1988" y="1987"/>
                    <a:pt x="1989" y="1985"/>
                  </a:cubicBezTo>
                  <a:cubicBezTo>
                    <a:pt x="2005" y="1969"/>
                    <a:pt x="1936" y="1878"/>
                    <a:pt x="1718" y="1661"/>
                  </a:cubicBezTo>
                  <a:cubicBezTo>
                    <a:pt x="1170" y="1113"/>
                    <a:pt x="17" y="0"/>
                    <a:pt x="9" y="0"/>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1897700" y="4036425"/>
              <a:ext cx="48725" cy="48575"/>
            </a:xfrm>
            <a:custGeom>
              <a:avLst/>
              <a:gdLst/>
              <a:ahLst/>
              <a:cxnLst/>
              <a:rect l="l" t="t" r="r" b="b"/>
              <a:pathLst>
                <a:path w="1949" h="1943" extrusionOk="0">
                  <a:moveTo>
                    <a:pt x="1" y="0"/>
                  </a:moveTo>
                  <a:cubicBezTo>
                    <a:pt x="1" y="0"/>
                    <a:pt x="1" y="0"/>
                    <a:pt x="1" y="0"/>
                  </a:cubicBezTo>
                  <a:cubicBezTo>
                    <a:pt x="1" y="9"/>
                    <a:pt x="1087" y="1136"/>
                    <a:pt x="1616" y="1673"/>
                  </a:cubicBezTo>
                  <a:cubicBezTo>
                    <a:pt x="1818" y="1876"/>
                    <a:pt x="1899" y="1943"/>
                    <a:pt x="1925" y="1943"/>
                  </a:cubicBezTo>
                  <a:cubicBezTo>
                    <a:pt x="1928" y="1943"/>
                    <a:pt x="1930" y="1942"/>
                    <a:pt x="1932" y="1940"/>
                  </a:cubicBezTo>
                  <a:cubicBezTo>
                    <a:pt x="1948" y="1924"/>
                    <a:pt x="1883" y="1838"/>
                    <a:pt x="1665" y="1620"/>
                  </a:cubicBezTo>
                  <a:cubicBezTo>
                    <a:pt x="1133" y="1088"/>
                    <a:pt x="9" y="0"/>
                    <a:pt x="1" y="0"/>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1898825" y="4037750"/>
              <a:ext cx="47600" cy="47350"/>
            </a:xfrm>
            <a:custGeom>
              <a:avLst/>
              <a:gdLst/>
              <a:ahLst/>
              <a:cxnLst/>
              <a:rect l="l" t="t" r="r" b="b"/>
              <a:pathLst>
                <a:path w="1904" h="1894" extrusionOk="0">
                  <a:moveTo>
                    <a:pt x="1" y="1"/>
                  </a:moveTo>
                  <a:cubicBezTo>
                    <a:pt x="1" y="1"/>
                    <a:pt x="1" y="1"/>
                    <a:pt x="1" y="1"/>
                  </a:cubicBezTo>
                  <a:cubicBezTo>
                    <a:pt x="1" y="1"/>
                    <a:pt x="1059" y="1104"/>
                    <a:pt x="1575" y="1629"/>
                  </a:cubicBezTo>
                  <a:cubicBezTo>
                    <a:pt x="1777" y="1827"/>
                    <a:pt x="1854" y="1894"/>
                    <a:pt x="1880" y="1894"/>
                  </a:cubicBezTo>
                  <a:cubicBezTo>
                    <a:pt x="1883" y="1894"/>
                    <a:pt x="1885" y="1893"/>
                    <a:pt x="1887" y="1891"/>
                  </a:cubicBezTo>
                  <a:cubicBezTo>
                    <a:pt x="1903" y="1875"/>
                    <a:pt x="1838" y="1789"/>
                    <a:pt x="1625" y="1579"/>
                  </a:cubicBezTo>
                  <a:cubicBezTo>
                    <a:pt x="1105" y="1056"/>
                    <a:pt x="9" y="1"/>
                    <a:pt x="1" y="1"/>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1899950" y="4038875"/>
              <a:ext cx="46475" cy="46125"/>
            </a:xfrm>
            <a:custGeom>
              <a:avLst/>
              <a:gdLst/>
              <a:ahLst/>
              <a:cxnLst/>
              <a:rect l="l" t="t" r="r" b="b"/>
              <a:pathLst>
                <a:path w="1859" h="1845" extrusionOk="0">
                  <a:moveTo>
                    <a:pt x="9" y="1"/>
                  </a:moveTo>
                  <a:cubicBezTo>
                    <a:pt x="9" y="1"/>
                    <a:pt x="9" y="1"/>
                    <a:pt x="9" y="1"/>
                  </a:cubicBezTo>
                  <a:cubicBezTo>
                    <a:pt x="1" y="1"/>
                    <a:pt x="1034" y="1071"/>
                    <a:pt x="1534" y="1584"/>
                  </a:cubicBezTo>
                  <a:cubicBezTo>
                    <a:pt x="1733" y="1778"/>
                    <a:pt x="1809" y="1845"/>
                    <a:pt x="1835" y="1845"/>
                  </a:cubicBezTo>
                  <a:cubicBezTo>
                    <a:pt x="1838" y="1845"/>
                    <a:pt x="1840" y="1844"/>
                    <a:pt x="1842" y="1842"/>
                  </a:cubicBezTo>
                  <a:cubicBezTo>
                    <a:pt x="1858" y="1826"/>
                    <a:pt x="1793" y="1740"/>
                    <a:pt x="1588" y="1534"/>
                  </a:cubicBezTo>
                  <a:cubicBezTo>
                    <a:pt x="1080" y="1027"/>
                    <a:pt x="17" y="1"/>
                    <a:pt x="9" y="1"/>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1901200" y="4040000"/>
              <a:ext cx="45225" cy="44850"/>
            </a:xfrm>
            <a:custGeom>
              <a:avLst/>
              <a:gdLst/>
              <a:ahLst/>
              <a:cxnLst/>
              <a:rect l="l" t="t" r="r" b="b"/>
              <a:pathLst>
                <a:path w="1809" h="1794" extrusionOk="0">
                  <a:moveTo>
                    <a:pt x="4" y="1"/>
                  </a:moveTo>
                  <a:cubicBezTo>
                    <a:pt x="4" y="1"/>
                    <a:pt x="4" y="1"/>
                    <a:pt x="4" y="1"/>
                  </a:cubicBezTo>
                  <a:cubicBezTo>
                    <a:pt x="0" y="5"/>
                    <a:pt x="996" y="1043"/>
                    <a:pt x="1501" y="1535"/>
                  </a:cubicBezTo>
                  <a:cubicBezTo>
                    <a:pt x="1701" y="1734"/>
                    <a:pt x="1778" y="1794"/>
                    <a:pt x="1794" y="1794"/>
                  </a:cubicBezTo>
                  <a:cubicBezTo>
                    <a:pt x="1795" y="1794"/>
                    <a:pt x="1796" y="1793"/>
                    <a:pt x="1796" y="1793"/>
                  </a:cubicBezTo>
                  <a:cubicBezTo>
                    <a:pt x="1808" y="1781"/>
                    <a:pt x="1747" y="1699"/>
                    <a:pt x="1542" y="1494"/>
                  </a:cubicBezTo>
                  <a:cubicBezTo>
                    <a:pt x="1047" y="1003"/>
                    <a:pt x="12" y="1"/>
                    <a:pt x="4" y="1"/>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1902325" y="4041250"/>
              <a:ext cx="43900" cy="43600"/>
            </a:xfrm>
            <a:custGeom>
              <a:avLst/>
              <a:gdLst/>
              <a:ahLst/>
              <a:cxnLst/>
              <a:rect l="l" t="t" r="r" b="b"/>
              <a:pathLst>
                <a:path w="1756" h="1744" extrusionOk="0">
                  <a:moveTo>
                    <a:pt x="4" y="0"/>
                  </a:moveTo>
                  <a:cubicBezTo>
                    <a:pt x="4" y="0"/>
                    <a:pt x="4" y="0"/>
                    <a:pt x="4" y="0"/>
                  </a:cubicBezTo>
                  <a:cubicBezTo>
                    <a:pt x="0" y="4"/>
                    <a:pt x="972" y="1013"/>
                    <a:pt x="1456" y="1489"/>
                  </a:cubicBezTo>
                  <a:cubicBezTo>
                    <a:pt x="1650" y="1691"/>
                    <a:pt x="1728" y="1744"/>
                    <a:pt x="1744" y="1744"/>
                  </a:cubicBezTo>
                  <a:cubicBezTo>
                    <a:pt x="1745" y="1744"/>
                    <a:pt x="1746" y="1744"/>
                    <a:pt x="1747" y="1743"/>
                  </a:cubicBezTo>
                  <a:cubicBezTo>
                    <a:pt x="1755" y="1731"/>
                    <a:pt x="1698" y="1649"/>
                    <a:pt x="1497" y="1448"/>
                  </a:cubicBezTo>
                  <a:cubicBezTo>
                    <a:pt x="1023" y="970"/>
                    <a:pt x="17" y="0"/>
                    <a:pt x="4" y="0"/>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1903550" y="4042475"/>
              <a:ext cx="42775" cy="42375"/>
            </a:xfrm>
            <a:custGeom>
              <a:avLst/>
              <a:gdLst/>
              <a:ahLst/>
              <a:cxnLst/>
              <a:rect l="l" t="t" r="r" b="b"/>
              <a:pathLst>
                <a:path w="1711" h="1695" extrusionOk="0">
                  <a:moveTo>
                    <a:pt x="0" y="0"/>
                  </a:moveTo>
                  <a:cubicBezTo>
                    <a:pt x="0" y="0"/>
                    <a:pt x="0" y="0"/>
                    <a:pt x="0" y="0"/>
                  </a:cubicBezTo>
                  <a:cubicBezTo>
                    <a:pt x="0" y="0"/>
                    <a:pt x="939" y="980"/>
                    <a:pt x="1411" y="1444"/>
                  </a:cubicBezTo>
                  <a:cubicBezTo>
                    <a:pt x="1601" y="1642"/>
                    <a:pt x="1679" y="1695"/>
                    <a:pt x="1695" y="1695"/>
                  </a:cubicBezTo>
                  <a:cubicBezTo>
                    <a:pt x="1696" y="1695"/>
                    <a:pt x="1697" y="1695"/>
                    <a:pt x="1698" y="1694"/>
                  </a:cubicBezTo>
                  <a:cubicBezTo>
                    <a:pt x="1710" y="1682"/>
                    <a:pt x="1649" y="1600"/>
                    <a:pt x="1452" y="1407"/>
                  </a:cubicBezTo>
                  <a:cubicBezTo>
                    <a:pt x="985" y="940"/>
                    <a:pt x="13" y="0"/>
                    <a:pt x="0" y="0"/>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1904675" y="4043600"/>
              <a:ext cx="41650" cy="41250"/>
            </a:xfrm>
            <a:custGeom>
              <a:avLst/>
              <a:gdLst/>
              <a:ahLst/>
              <a:cxnLst/>
              <a:rect l="l" t="t" r="r" b="b"/>
              <a:pathLst>
                <a:path w="1666" h="1650" extrusionOk="0">
                  <a:moveTo>
                    <a:pt x="9" y="1"/>
                  </a:moveTo>
                  <a:cubicBezTo>
                    <a:pt x="9" y="1"/>
                    <a:pt x="9" y="1"/>
                    <a:pt x="9" y="1"/>
                  </a:cubicBezTo>
                  <a:cubicBezTo>
                    <a:pt x="0" y="1"/>
                    <a:pt x="915" y="952"/>
                    <a:pt x="1370" y="1407"/>
                  </a:cubicBezTo>
                  <a:cubicBezTo>
                    <a:pt x="1560" y="1597"/>
                    <a:pt x="1634" y="1650"/>
                    <a:pt x="1650" y="1650"/>
                  </a:cubicBezTo>
                  <a:cubicBezTo>
                    <a:pt x="1651" y="1650"/>
                    <a:pt x="1652" y="1650"/>
                    <a:pt x="1653" y="1649"/>
                  </a:cubicBezTo>
                  <a:cubicBezTo>
                    <a:pt x="1665" y="1637"/>
                    <a:pt x="1608" y="1559"/>
                    <a:pt x="1411" y="1366"/>
                  </a:cubicBezTo>
                  <a:cubicBezTo>
                    <a:pt x="961" y="912"/>
                    <a:pt x="17" y="1"/>
                    <a:pt x="9" y="1"/>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1905900" y="4044825"/>
              <a:ext cx="40325" cy="40025"/>
            </a:xfrm>
            <a:custGeom>
              <a:avLst/>
              <a:gdLst/>
              <a:ahLst/>
              <a:cxnLst/>
              <a:rect l="l" t="t" r="r" b="b"/>
              <a:pathLst>
                <a:path w="1613" h="1601" extrusionOk="0">
                  <a:moveTo>
                    <a:pt x="5" y="1"/>
                  </a:moveTo>
                  <a:cubicBezTo>
                    <a:pt x="5" y="1"/>
                    <a:pt x="5" y="1"/>
                    <a:pt x="5" y="1"/>
                  </a:cubicBezTo>
                  <a:cubicBezTo>
                    <a:pt x="1" y="5"/>
                    <a:pt x="882" y="923"/>
                    <a:pt x="1325" y="1362"/>
                  </a:cubicBezTo>
                  <a:cubicBezTo>
                    <a:pt x="1512" y="1549"/>
                    <a:pt x="1582" y="1601"/>
                    <a:pt x="1600" y="1601"/>
                  </a:cubicBezTo>
                  <a:cubicBezTo>
                    <a:pt x="1602" y="1601"/>
                    <a:pt x="1603" y="1601"/>
                    <a:pt x="1604" y="1600"/>
                  </a:cubicBezTo>
                  <a:cubicBezTo>
                    <a:pt x="1612" y="1588"/>
                    <a:pt x="1559" y="1510"/>
                    <a:pt x="1366" y="1321"/>
                  </a:cubicBezTo>
                  <a:cubicBezTo>
                    <a:pt x="929" y="884"/>
                    <a:pt x="17" y="1"/>
                    <a:pt x="5" y="1"/>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1907025" y="4045950"/>
              <a:ext cx="39100" cy="38725"/>
            </a:xfrm>
            <a:custGeom>
              <a:avLst/>
              <a:gdLst/>
              <a:ahLst/>
              <a:cxnLst/>
              <a:rect l="l" t="t" r="r" b="b"/>
              <a:pathLst>
                <a:path w="1564" h="1549" extrusionOk="0">
                  <a:moveTo>
                    <a:pt x="5" y="1"/>
                  </a:moveTo>
                  <a:cubicBezTo>
                    <a:pt x="5" y="1"/>
                    <a:pt x="5" y="1"/>
                    <a:pt x="5" y="1"/>
                  </a:cubicBezTo>
                  <a:cubicBezTo>
                    <a:pt x="1" y="5"/>
                    <a:pt x="858" y="891"/>
                    <a:pt x="1284" y="1317"/>
                  </a:cubicBezTo>
                  <a:cubicBezTo>
                    <a:pt x="1458" y="1494"/>
                    <a:pt x="1528" y="1549"/>
                    <a:pt x="1550" y="1549"/>
                  </a:cubicBezTo>
                  <a:cubicBezTo>
                    <a:pt x="1552" y="1549"/>
                    <a:pt x="1554" y="1548"/>
                    <a:pt x="1555" y="1547"/>
                  </a:cubicBezTo>
                  <a:cubicBezTo>
                    <a:pt x="1563" y="1539"/>
                    <a:pt x="1510" y="1461"/>
                    <a:pt x="1325" y="1276"/>
                  </a:cubicBezTo>
                  <a:cubicBezTo>
                    <a:pt x="900" y="851"/>
                    <a:pt x="13" y="1"/>
                    <a:pt x="5" y="1"/>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908375" y="4047075"/>
              <a:ext cx="37750" cy="37600"/>
            </a:xfrm>
            <a:custGeom>
              <a:avLst/>
              <a:gdLst/>
              <a:ahLst/>
              <a:cxnLst/>
              <a:rect l="l" t="t" r="r" b="b"/>
              <a:pathLst>
                <a:path w="1510" h="1504" extrusionOk="0">
                  <a:moveTo>
                    <a:pt x="0" y="1"/>
                  </a:moveTo>
                  <a:cubicBezTo>
                    <a:pt x="0" y="1"/>
                    <a:pt x="0" y="1"/>
                    <a:pt x="0" y="1"/>
                  </a:cubicBezTo>
                  <a:cubicBezTo>
                    <a:pt x="0" y="5"/>
                    <a:pt x="820" y="862"/>
                    <a:pt x="1234" y="1276"/>
                  </a:cubicBezTo>
                  <a:cubicBezTo>
                    <a:pt x="1407" y="1452"/>
                    <a:pt x="1474" y="1504"/>
                    <a:pt x="1495" y="1504"/>
                  </a:cubicBezTo>
                  <a:cubicBezTo>
                    <a:pt x="1498" y="1504"/>
                    <a:pt x="1500" y="1503"/>
                    <a:pt x="1501" y="1502"/>
                  </a:cubicBezTo>
                  <a:cubicBezTo>
                    <a:pt x="1509" y="1494"/>
                    <a:pt x="1460" y="1420"/>
                    <a:pt x="1275" y="1235"/>
                  </a:cubicBezTo>
                  <a:cubicBezTo>
                    <a:pt x="862" y="822"/>
                    <a:pt x="8" y="1"/>
                    <a:pt x="0" y="1"/>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1909500" y="4048425"/>
              <a:ext cx="36500" cy="36425"/>
            </a:xfrm>
            <a:custGeom>
              <a:avLst/>
              <a:gdLst/>
              <a:ahLst/>
              <a:cxnLst/>
              <a:rect l="l" t="t" r="r" b="b"/>
              <a:pathLst>
                <a:path w="1460" h="1457" extrusionOk="0">
                  <a:moveTo>
                    <a:pt x="0" y="0"/>
                  </a:moveTo>
                  <a:cubicBezTo>
                    <a:pt x="0" y="0"/>
                    <a:pt x="0" y="0"/>
                    <a:pt x="0" y="0"/>
                  </a:cubicBezTo>
                  <a:cubicBezTo>
                    <a:pt x="0" y="0"/>
                    <a:pt x="796" y="829"/>
                    <a:pt x="1189" y="1234"/>
                  </a:cubicBezTo>
                  <a:cubicBezTo>
                    <a:pt x="1363" y="1409"/>
                    <a:pt x="1429" y="1457"/>
                    <a:pt x="1448" y="1457"/>
                  </a:cubicBezTo>
                  <a:cubicBezTo>
                    <a:pt x="1450" y="1457"/>
                    <a:pt x="1451" y="1457"/>
                    <a:pt x="1452" y="1456"/>
                  </a:cubicBezTo>
                  <a:cubicBezTo>
                    <a:pt x="1460" y="1444"/>
                    <a:pt x="1411" y="1374"/>
                    <a:pt x="1230" y="1193"/>
                  </a:cubicBezTo>
                  <a:cubicBezTo>
                    <a:pt x="831" y="790"/>
                    <a:pt x="13" y="0"/>
                    <a:pt x="0" y="0"/>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910625" y="4049550"/>
              <a:ext cx="35500" cy="35125"/>
            </a:xfrm>
            <a:custGeom>
              <a:avLst/>
              <a:gdLst/>
              <a:ahLst/>
              <a:cxnLst/>
              <a:rect l="l" t="t" r="r" b="b"/>
              <a:pathLst>
                <a:path w="1420" h="1405" extrusionOk="0">
                  <a:moveTo>
                    <a:pt x="4" y="0"/>
                  </a:moveTo>
                  <a:cubicBezTo>
                    <a:pt x="4" y="0"/>
                    <a:pt x="4" y="0"/>
                    <a:pt x="4" y="0"/>
                  </a:cubicBezTo>
                  <a:cubicBezTo>
                    <a:pt x="0" y="4"/>
                    <a:pt x="763" y="800"/>
                    <a:pt x="1153" y="1189"/>
                  </a:cubicBezTo>
                  <a:cubicBezTo>
                    <a:pt x="1325" y="1354"/>
                    <a:pt x="1386" y="1405"/>
                    <a:pt x="1405" y="1405"/>
                  </a:cubicBezTo>
                  <a:cubicBezTo>
                    <a:pt x="1408" y="1405"/>
                    <a:pt x="1410" y="1404"/>
                    <a:pt x="1411" y="1403"/>
                  </a:cubicBezTo>
                  <a:cubicBezTo>
                    <a:pt x="1419" y="1395"/>
                    <a:pt x="1374" y="1329"/>
                    <a:pt x="1194" y="1148"/>
                  </a:cubicBezTo>
                  <a:cubicBezTo>
                    <a:pt x="805" y="764"/>
                    <a:pt x="13" y="0"/>
                    <a:pt x="4" y="0"/>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1911750" y="4050675"/>
              <a:ext cx="34250" cy="34000"/>
            </a:xfrm>
            <a:custGeom>
              <a:avLst/>
              <a:gdLst/>
              <a:ahLst/>
              <a:cxnLst/>
              <a:rect l="l" t="t" r="r" b="b"/>
              <a:pathLst>
                <a:path w="1370" h="1360" extrusionOk="0">
                  <a:moveTo>
                    <a:pt x="9" y="0"/>
                  </a:moveTo>
                  <a:cubicBezTo>
                    <a:pt x="9" y="0"/>
                    <a:pt x="9" y="0"/>
                    <a:pt x="9" y="0"/>
                  </a:cubicBezTo>
                  <a:cubicBezTo>
                    <a:pt x="0" y="5"/>
                    <a:pt x="738" y="771"/>
                    <a:pt x="1108" y="1149"/>
                  </a:cubicBezTo>
                  <a:cubicBezTo>
                    <a:pt x="1272" y="1310"/>
                    <a:pt x="1336" y="1360"/>
                    <a:pt x="1356" y="1360"/>
                  </a:cubicBezTo>
                  <a:cubicBezTo>
                    <a:pt x="1359" y="1360"/>
                    <a:pt x="1360" y="1359"/>
                    <a:pt x="1362" y="1358"/>
                  </a:cubicBezTo>
                  <a:cubicBezTo>
                    <a:pt x="1370" y="1350"/>
                    <a:pt x="1325" y="1284"/>
                    <a:pt x="1149" y="1108"/>
                  </a:cubicBezTo>
                  <a:cubicBezTo>
                    <a:pt x="776" y="735"/>
                    <a:pt x="17" y="0"/>
                    <a:pt x="9" y="0"/>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1912975" y="4051800"/>
              <a:ext cx="33025" cy="32875"/>
            </a:xfrm>
            <a:custGeom>
              <a:avLst/>
              <a:gdLst/>
              <a:ahLst/>
              <a:cxnLst/>
              <a:rect l="l" t="t" r="r" b="b"/>
              <a:pathLst>
                <a:path w="1321" h="1315" extrusionOk="0">
                  <a:moveTo>
                    <a:pt x="5" y="1"/>
                  </a:moveTo>
                  <a:cubicBezTo>
                    <a:pt x="5" y="1"/>
                    <a:pt x="5" y="1"/>
                    <a:pt x="5" y="1"/>
                  </a:cubicBezTo>
                  <a:cubicBezTo>
                    <a:pt x="1" y="9"/>
                    <a:pt x="706" y="747"/>
                    <a:pt x="1067" y="1108"/>
                  </a:cubicBezTo>
                  <a:cubicBezTo>
                    <a:pt x="1224" y="1265"/>
                    <a:pt x="1287" y="1315"/>
                    <a:pt x="1307" y="1315"/>
                  </a:cubicBezTo>
                  <a:cubicBezTo>
                    <a:pt x="1310" y="1315"/>
                    <a:pt x="1311" y="1314"/>
                    <a:pt x="1313" y="1313"/>
                  </a:cubicBezTo>
                  <a:cubicBezTo>
                    <a:pt x="1321" y="1305"/>
                    <a:pt x="1276" y="1239"/>
                    <a:pt x="1108" y="1067"/>
                  </a:cubicBezTo>
                  <a:cubicBezTo>
                    <a:pt x="744" y="707"/>
                    <a:pt x="13" y="1"/>
                    <a:pt x="5" y="1"/>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1914200" y="4053125"/>
              <a:ext cx="31700" cy="31450"/>
            </a:xfrm>
            <a:custGeom>
              <a:avLst/>
              <a:gdLst/>
              <a:ahLst/>
              <a:cxnLst/>
              <a:rect l="l" t="t" r="r" b="b"/>
              <a:pathLst>
                <a:path w="1268" h="1258" extrusionOk="0">
                  <a:moveTo>
                    <a:pt x="1" y="1"/>
                  </a:moveTo>
                  <a:cubicBezTo>
                    <a:pt x="1" y="1"/>
                    <a:pt x="1" y="1"/>
                    <a:pt x="1" y="1"/>
                  </a:cubicBezTo>
                  <a:cubicBezTo>
                    <a:pt x="1" y="1"/>
                    <a:pt x="677" y="706"/>
                    <a:pt x="1022" y="1055"/>
                  </a:cubicBezTo>
                  <a:cubicBezTo>
                    <a:pt x="1175" y="1211"/>
                    <a:pt x="1234" y="1258"/>
                    <a:pt x="1251" y="1258"/>
                  </a:cubicBezTo>
                  <a:cubicBezTo>
                    <a:pt x="1253" y="1258"/>
                    <a:pt x="1255" y="1257"/>
                    <a:pt x="1256" y="1256"/>
                  </a:cubicBezTo>
                  <a:cubicBezTo>
                    <a:pt x="1268" y="1247"/>
                    <a:pt x="1227" y="1190"/>
                    <a:pt x="1059" y="1022"/>
                  </a:cubicBezTo>
                  <a:cubicBezTo>
                    <a:pt x="715" y="678"/>
                    <a:pt x="9" y="1"/>
                    <a:pt x="1" y="1"/>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1915325" y="4054250"/>
              <a:ext cx="30675" cy="30300"/>
            </a:xfrm>
            <a:custGeom>
              <a:avLst/>
              <a:gdLst/>
              <a:ahLst/>
              <a:cxnLst/>
              <a:rect l="l" t="t" r="r" b="b"/>
              <a:pathLst>
                <a:path w="1227" h="1212" extrusionOk="0">
                  <a:moveTo>
                    <a:pt x="9" y="1"/>
                  </a:moveTo>
                  <a:cubicBezTo>
                    <a:pt x="9" y="1"/>
                    <a:pt x="9" y="1"/>
                    <a:pt x="9" y="1"/>
                  </a:cubicBezTo>
                  <a:cubicBezTo>
                    <a:pt x="1" y="5"/>
                    <a:pt x="649" y="678"/>
                    <a:pt x="993" y="1010"/>
                  </a:cubicBezTo>
                  <a:cubicBezTo>
                    <a:pt x="1146" y="1170"/>
                    <a:pt x="1201" y="1212"/>
                    <a:pt x="1219" y="1212"/>
                  </a:cubicBezTo>
                  <a:cubicBezTo>
                    <a:pt x="1220" y="1212"/>
                    <a:pt x="1222" y="1211"/>
                    <a:pt x="1223" y="1211"/>
                  </a:cubicBezTo>
                  <a:cubicBezTo>
                    <a:pt x="1227" y="1202"/>
                    <a:pt x="1186" y="1145"/>
                    <a:pt x="1022" y="981"/>
                  </a:cubicBezTo>
                  <a:cubicBezTo>
                    <a:pt x="691" y="646"/>
                    <a:pt x="17" y="1"/>
                    <a:pt x="9" y="1"/>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1916575" y="4055400"/>
              <a:ext cx="29325" cy="29175"/>
            </a:xfrm>
            <a:custGeom>
              <a:avLst/>
              <a:gdLst/>
              <a:ahLst/>
              <a:cxnLst/>
              <a:rect l="l" t="t" r="r" b="b"/>
              <a:pathLst>
                <a:path w="1173" h="1167" extrusionOk="0">
                  <a:moveTo>
                    <a:pt x="4" y="0"/>
                  </a:moveTo>
                  <a:cubicBezTo>
                    <a:pt x="4" y="0"/>
                    <a:pt x="4" y="0"/>
                    <a:pt x="4" y="0"/>
                  </a:cubicBezTo>
                  <a:cubicBezTo>
                    <a:pt x="0" y="4"/>
                    <a:pt x="619" y="652"/>
                    <a:pt x="943" y="972"/>
                  </a:cubicBezTo>
                  <a:cubicBezTo>
                    <a:pt x="1089" y="1121"/>
                    <a:pt x="1144" y="1167"/>
                    <a:pt x="1163" y="1167"/>
                  </a:cubicBezTo>
                  <a:cubicBezTo>
                    <a:pt x="1165" y="1167"/>
                    <a:pt x="1167" y="1166"/>
                    <a:pt x="1169" y="1165"/>
                  </a:cubicBezTo>
                  <a:cubicBezTo>
                    <a:pt x="1173" y="1156"/>
                    <a:pt x="1132" y="1099"/>
                    <a:pt x="972" y="939"/>
                  </a:cubicBezTo>
                  <a:cubicBezTo>
                    <a:pt x="657" y="616"/>
                    <a:pt x="13" y="0"/>
                    <a:pt x="4" y="0"/>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1917700" y="4056625"/>
              <a:ext cx="28200" cy="27825"/>
            </a:xfrm>
            <a:custGeom>
              <a:avLst/>
              <a:gdLst/>
              <a:ahLst/>
              <a:cxnLst/>
              <a:rect l="l" t="t" r="r" b="b"/>
              <a:pathLst>
                <a:path w="1128" h="1113" extrusionOk="0">
                  <a:moveTo>
                    <a:pt x="4" y="0"/>
                  </a:moveTo>
                  <a:cubicBezTo>
                    <a:pt x="4" y="0"/>
                    <a:pt x="4" y="0"/>
                    <a:pt x="4" y="0"/>
                  </a:cubicBezTo>
                  <a:cubicBezTo>
                    <a:pt x="0" y="4"/>
                    <a:pt x="591" y="619"/>
                    <a:pt x="902" y="923"/>
                  </a:cubicBezTo>
                  <a:cubicBezTo>
                    <a:pt x="1051" y="1072"/>
                    <a:pt x="1102" y="1113"/>
                    <a:pt x="1120" y="1113"/>
                  </a:cubicBezTo>
                  <a:cubicBezTo>
                    <a:pt x="1121" y="1113"/>
                    <a:pt x="1123" y="1112"/>
                    <a:pt x="1124" y="1112"/>
                  </a:cubicBezTo>
                  <a:cubicBezTo>
                    <a:pt x="1128" y="1099"/>
                    <a:pt x="1091" y="1050"/>
                    <a:pt x="931" y="890"/>
                  </a:cubicBezTo>
                  <a:cubicBezTo>
                    <a:pt x="626" y="585"/>
                    <a:pt x="17" y="0"/>
                    <a:pt x="4" y="0"/>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1918825" y="4057750"/>
              <a:ext cx="26975" cy="26700"/>
            </a:xfrm>
            <a:custGeom>
              <a:avLst/>
              <a:gdLst/>
              <a:ahLst/>
              <a:cxnLst/>
              <a:rect l="l" t="t" r="r" b="b"/>
              <a:pathLst>
                <a:path w="1079" h="1068" extrusionOk="0">
                  <a:moveTo>
                    <a:pt x="5" y="0"/>
                  </a:moveTo>
                  <a:cubicBezTo>
                    <a:pt x="4" y="0"/>
                    <a:pt x="4" y="0"/>
                    <a:pt x="4" y="0"/>
                  </a:cubicBezTo>
                  <a:cubicBezTo>
                    <a:pt x="0" y="4"/>
                    <a:pt x="566" y="591"/>
                    <a:pt x="857" y="882"/>
                  </a:cubicBezTo>
                  <a:cubicBezTo>
                    <a:pt x="1004" y="1025"/>
                    <a:pt x="1054" y="1068"/>
                    <a:pt x="1068" y="1068"/>
                  </a:cubicBezTo>
                  <a:cubicBezTo>
                    <a:pt x="1069" y="1068"/>
                    <a:pt x="1070" y="1067"/>
                    <a:pt x="1071" y="1067"/>
                  </a:cubicBezTo>
                  <a:cubicBezTo>
                    <a:pt x="1079" y="1054"/>
                    <a:pt x="1042" y="1005"/>
                    <a:pt x="886" y="849"/>
                  </a:cubicBezTo>
                  <a:cubicBezTo>
                    <a:pt x="596" y="559"/>
                    <a:pt x="17" y="0"/>
                    <a:pt x="5" y="0"/>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1920150" y="4058975"/>
              <a:ext cx="25850" cy="25600"/>
            </a:xfrm>
            <a:custGeom>
              <a:avLst/>
              <a:gdLst/>
              <a:ahLst/>
              <a:cxnLst/>
              <a:rect l="l" t="t" r="r" b="b"/>
              <a:pathLst>
                <a:path w="1034" h="1024" extrusionOk="0">
                  <a:moveTo>
                    <a:pt x="5" y="1"/>
                  </a:moveTo>
                  <a:cubicBezTo>
                    <a:pt x="5" y="1"/>
                    <a:pt x="5" y="1"/>
                    <a:pt x="5" y="1"/>
                  </a:cubicBezTo>
                  <a:cubicBezTo>
                    <a:pt x="1" y="9"/>
                    <a:pt x="525" y="562"/>
                    <a:pt x="813" y="841"/>
                  </a:cubicBezTo>
                  <a:cubicBezTo>
                    <a:pt x="953" y="982"/>
                    <a:pt x="1002" y="1024"/>
                    <a:pt x="1020" y="1024"/>
                  </a:cubicBezTo>
                  <a:cubicBezTo>
                    <a:pt x="1022" y="1024"/>
                    <a:pt x="1024" y="1023"/>
                    <a:pt x="1026" y="1022"/>
                  </a:cubicBezTo>
                  <a:cubicBezTo>
                    <a:pt x="1034" y="1013"/>
                    <a:pt x="993" y="960"/>
                    <a:pt x="845" y="812"/>
                  </a:cubicBezTo>
                  <a:cubicBezTo>
                    <a:pt x="563" y="531"/>
                    <a:pt x="13" y="1"/>
                    <a:pt x="5" y="1"/>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1921275" y="4060200"/>
              <a:ext cx="24625" cy="24250"/>
            </a:xfrm>
            <a:custGeom>
              <a:avLst/>
              <a:gdLst/>
              <a:ahLst/>
              <a:cxnLst/>
              <a:rect l="l" t="t" r="r" b="b"/>
              <a:pathLst>
                <a:path w="985" h="970" extrusionOk="0">
                  <a:moveTo>
                    <a:pt x="5" y="1"/>
                  </a:moveTo>
                  <a:cubicBezTo>
                    <a:pt x="5" y="1"/>
                    <a:pt x="5" y="1"/>
                    <a:pt x="5" y="1"/>
                  </a:cubicBezTo>
                  <a:cubicBezTo>
                    <a:pt x="1" y="5"/>
                    <a:pt x="501" y="526"/>
                    <a:pt x="768" y="792"/>
                  </a:cubicBezTo>
                  <a:cubicBezTo>
                    <a:pt x="908" y="933"/>
                    <a:pt x="955" y="970"/>
                    <a:pt x="969" y="970"/>
                  </a:cubicBezTo>
                  <a:cubicBezTo>
                    <a:pt x="971" y="970"/>
                    <a:pt x="972" y="969"/>
                    <a:pt x="973" y="969"/>
                  </a:cubicBezTo>
                  <a:cubicBezTo>
                    <a:pt x="985" y="956"/>
                    <a:pt x="948" y="911"/>
                    <a:pt x="800" y="763"/>
                  </a:cubicBezTo>
                  <a:cubicBezTo>
                    <a:pt x="536" y="499"/>
                    <a:pt x="17" y="1"/>
                    <a:pt x="5" y="1"/>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1922400" y="4061325"/>
              <a:ext cx="23500" cy="23125"/>
            </a:xfrm>
            <a:custGeom>
              <a:avLst/>
              <a:gdLst/>
              <a:ahLst/>
              <a:cxnLst/>
              <a:rect l="l" t="t" r="r" b="b"/>
              <a:pathLst>
                <a:path w="940" h="925" extrusionOk="0">
                  <a:moveTo>
                    <a:pt x="5" y="1"/>
                  </a:moveTo>
                  <a:cubicBezTo>
                    <a:pt x="5" y="1"/>
                    <a:pt x="5" y="1"/>
                    <a:pt x="5" y="1"/>
                  </a:cubicBezTo>
                  <a:cubicBezTo>
                    <a:pt x="1" y="5"/>
                    <a:pt x="472" y="497"/>
                    <a:pt x="731" y="751"/>
                  </a:cubicBezTo>
                  <a:cubicBezTo>
                    <a:pt x="864" y="888"/>
                    <a:pt x="910" y="925"/>
                    <a:pt x="924" y="925"/>
                  </a:cubicBezTo>
                  <a:cubicBezTo>
                    <a:pt x="926" y="925"/>
                    <a:pt x="927" y="924"/>
                    <a:pt x="928" y="924"/>
                  </a:cubicBezTo>
                  <a:cubicBezTo>
                    <a:pt x="940" y="911"/>
                    <a:pt x="903" y="866"/>
                    <a:pt x="759" y="723"/>
                  </a:cubicBezTo>
                  <a:cubicBezTo>
                    <a:pt x="506" y="465"/>
                    <a:pt x="17" y="1"/>
                    <a:pt x="5" y="1"/>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1923525" y="4062450"/>
              <a:ext cx="22275" cy="22000"/>
            </a:xfrm>
            <a:custGeom>
              <a:avLst/>
              <a:gdLst/>
              <a:ahLst/>
              <a:cxnLst/>
              <a:rect l="l" t="t" r="r" b="b"/>
              <a:pathLst>
                <a:path w="891" h="880" extrusionOk="0">
                  <a:moveTo>
                    <a:pt x="9" y="1"/>
                  </a:moveTo>
                  <a:cubicBezTo>
                    <a:pt x="9" y="1"/>
                    <a:pt x="9" y="1"/>
                    <a:pt x="9" y="1"/>
                  </a:cubicBezTo>
                  <a:cubicBezTo>
                    <a:pt x="1" y="5"/>
                    <a:pt x="448" y="473"/>
                    <a:pt x="686" y="715"/>
                  </a:cubicBezTo>
                  <a:cubicBezTo>
                    <a:pt x="819" y="844"/>
                    <a:pt x="862" y="880"/>
                    <a:pt x="875" y="880"/>
                  </a:cubicBezTo>
                  <a:cubicBezTo>
                    <a:pt x="877" y="880"/>
                    <a:pt x="878" y="879"/>
                    <a:pt x="878" y="879"/>
                  </a:cubicBezTo>
                  <a:cubicBezTo>
                    <a:pt x="891" y="866"/>
                    <a:pt x="854" y="821"/>
                    <a:pt x="714" y="682"/>
                  </a:cubicBezTo>
                  <a:cubicBezTo>
                    <a:pt x="474" y="441"/>
                    <a:pt x="17" y="1"/>
                    <a:pt x="9" y="1"/>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924875" y="4063800"/>
              <a:ext cx="20925" cy="20625"/>
            </a:xfrm>
            <a:custGeom>
              <a:avLst/>
              <a:gdLst/>
              <a:ahLst/>
              <a:cxnLst/>
              <a:rect l="l" t="t" r="r" b="b"/>
              <a:pathLst>
                <a:path w="837" h="825" extrusionOk="0">
                  <a:moveTo>
                    <a:pt x="0" y="0"/>
                  </a:moveTo>
                  <a:cubicBezTo>
                    <a:pt x="0" y="0"/>
                    <a:pt x="0" y="0"/>
                    <a:pt x="0" y="0"/>
                  </a:cubicBezTo>
                  <a:cubicBezTo>
                    <a:pt x="0" y="4"/>
                    <a:pt x="410" y="435"/>
                    <a:pt x="636" y="665"/>
                  </a:cubicBezTo>
                  <a:cubicBezTo>
                    <a:pt x="770" y="795"/>
                    <a:pt x="815" y="825"/>
                    <a:pt x="823" y="825"/>
                  </a:cubicBezTo>
                  <a:cubicBezTo>
                    <a:pt x="824" y="825"/>
                    <a:pt x="824" y="825"/>
                    <a:pt x="824" y="825"/>
                  </a:cubicBezTo>
                  <a:cubicBezTo>
                    <a:pt x="837" y="812"/>
                    <a:pt x="804" y="771"/>
                    <a:pt x="665" y="636"/>
                  </a:cubicBezTo>
                  <a:cubicBezTo>
                    <a:pt x="437" y="413"/>
                    <a:pt x="13" y="0"/>
                    <a:pt x="0" y="0"/>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926000" y="4064925"/>
              <a:ext cx="19800" cy="19400"/>
            </a:xfrm>
            <a:custGeom>
              <a:avLst/>
              <a:gdLst/>
              <a:ahLst/>
              <a:cxnLst/>
              <a:rect l="l" t="t" r="r" b="b"/>
              <a:pathLst>
                <a:path w="792" h="776" extrusionOk="0">
                  <a:moveTo>
                    <a:pt x="5" y="0"/>
                  </a:moveTo>
                  <a:cubicBezTo>
                    <a:pt x="5" y="0"/>
                    <a:pt x="4" y="0"/>
                    <a:pt x="4" y="0"/>
                  </a:cubicBezTo>
                  <a:cubicBezTo>
                    <a:pt x="0" y="5"/>
                    <a:pt x="386" y="406"/>
                    <a:pt x="599" y="620"/>
                  </a:cubicBezTo>
                  <a:cubicBezTo>
                    <a:pt x="724" y="749"/>
                    <a:pt x="769" y="776"/>
                    <a:pt x="778" y="776"/>
                  </a:cubicBezTo>
                  <a:cubicBezTo>
                    <a:pt x="779" y="776"/>
                    <a:pt x="779" y="776"/>
                    <a:pt x="779" y="775"/>
                  </a:cubicBezTo>
                  <a:cubicBezTo>
                    <a:pt x="792" y="767"/>
                    <a:pt x="759" y="726"/>
                    <a:pt x="628" y="595"/>
                  </a:cubicBezTo>
                  <a:cubicBezTo>
                    <a:pt x="412" y="379"/>
                    <a:pt x="17" y="0"/>
                    <a:pt x="5" y="0"/>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927125" y="4066050"/>
              <a:ext cx="18675" cy="18275"/>
            </a:xfrm>
            <a:custGeom>
              <a:avLst/>
              <a:gdLst/>
              <a:ahLst/>
              <a:cxnLst/>
              <a:rect l="l" t="t" r="r" b="b"/>
              <a:pathLst>
                <a:path w="747" h="731" extrusionOk="0">
                  <a:moveTo>
                    <a:pt x="9" y="0"/>
                  </a:moveTo>
                  <a:cubicBezTo>
                    <a:pt x="9" y="0"/>
                    <a:pt x="9" y="1"/>
                    <a:pt x="9" y="1"/>
                  </a:cubicBezTo>
                  <a:cubicBezTo>
                    <a:pt x="0" y="5"/>
                    <a:pt x="357" y="382"/>
                    <a:pt x="562" y="579"/>
                  </a:cubicBezTo>
                  <a:cubicBezTo>
                    <a:pt x="684" y="704"/>
                    <a:pt x="724" y="731"/>
                    <a:pt x="733" y="731"/>
                  </a:cubicBezTo>
                  <a:cubicBezTo>
                    <a:pt x="734" y="731"/>
                    <a:pt x="734" y="731"/>
                    <a:pt x="734" y="730"/>
                  </a:cubicBezTo>
                  <a:cubicBezTo>
                    <a:pt x="747" y="722"/>
                    <a:pt x="718" y="689"/>
                    <a:pt x="587" y="554"/>
                  </a:cubicBezTo>
                  <a:cubicBezTo>
                    <a:pt x="387" y="354"/>
                    <a:pt x="17" y="0"/>
                    <a:pt x="9" y="0"/>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1928350" y="4067175"/>
              <a:ext cx="17250" cy="16975"/>
            </a:xfrm>
            <a:custGeom>
              <a:avLst/>
              <a:gdLst/>
              <a:ahLst/>
              <a:cxnLst/>
              <a:rect l="l" t="t" r="r" b="b"/>
              <a:pathLst>
                <a:path w="690" h="679" extrusionOk="0">
                  <a:moveTo>
                    <a:pt x="5" y="1"/>
                  </a:moveTo>
                  <a:cubicBezTo>
                    <a:pt x="5" y="1"/>
                    <a:pt x="5" y="1"/>
                    <a:pt x="5" y="1"/>
                  </a:cubicBezTo>
                  <a:cubicBezTo>
                    <a:pt x="1" y="9"/>
                    <a:pt x="329" y="349"/>
                    <a:pt x="513" y="534"/>
                  </a:cubicBezTo>
                  <a:cubicBezTo>
                    <a:pt x="625" y="649"/>
                    <a:pt x="667" y="679"/>
                    <a:pt x="678" y="679"/>
                  </a:cubicBezTo>
                  <a:cubicBezTo>
                    <a:pt x="680" y="679"/>
                    <a:pt x="681" y="678"/>
                    <a:pt x="681" y="677"/>
                  </a:cubicBezTo>
                  <a:cubicBezTo>
                    <a:pt x="690" y="673"/>
                    <a:pt x="665" y="636"/>
                    <a:pt x="538" y="509"/>
                  </a:cubicBezTo>
                  <a:cubicBezTo>
                    <a:pt x="354" y="326"/>
                    <a:pt x="13" y="1"/>
                    <a:pt x="5" y="1"/>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1929475" y="4068500"/>
              <a:ext cx="16125" cy="15825"/>
            </a:xfrm>
            <a:custGeom>
              <a:avLst/>
              <a:gdLst/>
              <a:ahLst/>
              <a:cxnLst/>
              <a:rect l="l" t="t" r="r" b="b"/>
              <a:pathLst>
                <a:path w="645" h="633" extrusionOk="0">
                  <a:moveTo>
                    <a:pt x="5" y="1"/>
                  </a:moveTo>
                  <a:cubicBezTo>
                    <a:pt x="5" y="1"/>
                    <a:pt x="5" y="1"/>
                    <a:pt x="5" y="1"/>
                  </a:cubicBezTo>
                  <a:cubicBezTo>
                    <a:pt x="1" y="5"/>
                    <a:pt x="296" y="313"/>
                    <a:pt x="472" y="493"/>
                  </a:cubicBezTo>
                  <a:cubicBezTo>
                    <a:pt x="590" y="607"/>
                    <a:pt x="620" y="633"/>
                    <a:pt x="633" y="633"/>
                  </a:cubicBezTo>
                  <a:cubicBezTo>
                    <a:pt x="634" y="633"/>
                    <a:pt x="635" y="633"/>
                    <a:pt x="636" y="632"/>
                  </a:cubicBezTo>
                  <a:cubicBezTo>
                    <a:pt x="645" y="624"/>
                    <a:pt x="620" y="591"/>
                    <a:pt x="497" y="468"/>
                  </a:cubicBezTo>
                  <a:cubicBezTo>
                    <a:pt x="326" y="293"/>
                    <a:pt x="13" y="1"/>
                    <a:pt x="5" y="1"/>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930700" y="4069650"/>
              <a:ext cx="14900" cy="14675"/>
            </a:xfrm>
            <a:custGeom>
              <a:avLst/>
              <a:gdLst/>
              <a:ahLst/>
              <a:cxnLst/>
              <a:rect l="l" t="t" r="r" b="b"/>
              <a:pathLst>
                <a:path w="596" h="587" extrusionOk="0">
                  <a:moveTo>
                    <a:pt x="9" y="0"/>
                  </a:moveTo>
                  <a:cubicBezTo>
                    <a:pt x="9" y="0"/>
                    <a:pt x="9" y="0"/>
                    <a:pt x="9" y="0"/>
                  </a:cubicBezTo>
                  <a:cubicBezTo>
                    <a:pt x="1" y="4"/>
                    <a:pt x="268" y="287"/>
                    <a:pt x="432" y="447"/>
                  </a:cubicBezTo>
                  <a:cubicBezTo>
                    <a:pt x="545" y="561"/>
                    <a:pt x="582" y="587"/>
                    <a:pt x="590" y="587"/>
                  </a:cubicBezTo>
                  <a:cubicBezTo>
                    <a:pt x="591" y="587"/>
                    <a:pt x="591" y="587"/>
                    <a:pt x="591" y="586"/>
                  </a:cubicBezTo>
                  <a:cubicBezTo>
                    <a:pt x="596" y="578"/>
                    <a:pt x="575" y="550"/>
                    <a:pt x="452" y="427"/>
                  </a:cubicBezTo>
                  <a:cubicBezTo>
                    <a:pt x="297" y="264"/>
                    <a:pt x="18" y="0"/>
                    <a:pt x="9" y="0"/>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1931950" y="4070775"/>
              <a:ext cx="13650" cy="13375"/>
            </a:xfrm>
            <a:custGeom>
              <a:avLst/>
              <a:gdLst/>
              <a:ahLst/>
              <a:cxnLst/>
              <a:rect l="l" t="t" r="r" b="b"/>
              <a:pathLst>
                <a:path w="546" h="535" extrusionOk="0">
                  <a:moveTo>
                    <a:pt x="4" y="0"/>
                  </a:moveTo>
                  <a:cubicBezTo>
                    <a:pt x="4" y="0"/>
                    <a:pt x="4" y="0"/>
                    <a:pt x="4" y="0"/>
                  </a:cubicBezTo>
                  <a:cubicBezTo>
                    <a:pt x="0" y="4"/>
                    <a:pt x="238" y="258"/>
                    <a:pt x="390" y="402"/>
                  </a:cubicBezTo>
                  <a:cubicBezTo>
                    <a:pt x="489" y="508"/>
                    <a:pt x="527" y="535"/>
                    <a:pt x="538" y="535"/>
                  </a:cubicBezTo>
                  <a:cubicBezTo>
                    <a:pt x="540" y="535"/>
                    <a:pt x="541" y="534"/>
                    <a:pt x="541" y="533"/>
                  </a:cubicBezTo>
                  <a:cubicBezTo>
                    <a:pt x="546" y="529"/>
                    <a:pt x="525" y="500"/>
                    <a:pt x="410" y="382"/>
                  </a:cubicBezTo>
                  <a:cubicBezTo>
                    <a:pt x="260" y="239"/>
                    <a:pt x="13" y="0"/>
                    <a:pt x="4" y="0"/>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1933075" y="4072000"/>
              <a:ext cx="12425" cy="12150"/>
            </a:xfrm>
            <a:custGeom>
              <a:avLst/>
              <a:gdLst/>
              <a:ahLst/>
              <a:cxnLst/>
              <a:rect l="l" t="t" r="r" b="b"/>
              <a:pathLst>
                <a:path w="497" h="486" extrusionOk="0">
                  <a:moveTo>
                    <a:pt x="5" y="0"/>
                  </a:moveTo>
                  <a:cubicBezTo>
                    <a:pt x="5" y="0"/>
                    <a:pt x="4" y="0"/>
                    <a:pt x="4" y="0"/>
                  </a:cubicBezTo>
                  <a:cubicBezTo>
                    <a:pt x="0" y="4"/>
                    <a:pt x="209" y="226"/>
                    <a:pt x="345" y="357"/>
                  </a:cubicBezTo>
                  <a:cubicBezTo>
                    <a:pt x="444" y="460"/>
                    <a:pt x="479" y="486"/>
                    <a:pt x="489" y="486"/>
                  </a:cubicBezTo>
                  <a:cubicBezTo>
                    <a:pt x="491" y="486"/>
                    <a:pt x="492" y="485"/>
                    <a:pt x="492" y="484"/>
                  </a:cubicBezTo>
                  <a:cubicBezTo>
                    <a:pt x="496" y="480"/>
                    <a:pt x="476" y="447"/>
                    <a:pt x="365" y="337"/>
                  </a:cubicBezTo>
                  <a:cubicBezTo>
                    <a:pt x="232" y="208"/>
                    <a:pt x="17" y="0"/>
                    <a:pt x="5" y="0"/>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1934200" y="4073125"/>
              <a:ext cx="11300" cy="11050"/>
            </a:xfrm>
            <a:custGeom>
              <a:avLst/>
              <a:gdLst/>
              <a:ahLst/>
              <a:cxnLst/>
              <a:rect l="l" t="t" r="r" b="b"/>
              <a:pathLst>
                <a:path w="452" h="442" extrusionOk="0">
                  <a:moveTo>
                    <a:pt x="5" y="0"/>
                  </a:moveTo>
                  <a:cubicBezTo>
                    <a:pt x="5" y="0"/>
                    <a:pt x="5" y="0"/>
                    <a:pt x="4" y="0"/>
                  </a:cubicBezTo>
                  <a:cubicBezTo>
                    <a:pt x="0" y="9"/>
                    <a:pt x="185" y="201"/>
                    <a:pt x="304" y="316"/>
                  </a:cubicBezTo>
                  <a:cubicBezTo>
                    <a:pt x="399" y="415"/>
                    <a:pt x="434" y="441"/>
                    <a:pt x="444" y="441"/>
                  </a:cubicBezTo>
                  <a:cubicBezTo>
                    <a:pt x="446" y="441"/>
                    <a:pt x="447" y="440"/>
                    <a:pt x="447" y="439"/>
                  </a:cubicBezTo>
                  <a:cubicBezTo>
                    <a:pt x="451" y="435"/>
                    <a:pt x="435" y="411"/>
                    <a:pt x="324" y="296"/>
                  </a:cubicBezTo>
                  <a:cubicBezTo>
                    <a:pt x="203" y="174"/>
                    <a:pt x="17" y="0"/>
                    <a:pt x="5" y="0"/>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1935525" y="4074350"/>
              <a:ext cx="9975" cy="9975"/>
            </a:xfrm>
            <a:custGeom>
              <a:avLst/>
              <a:gdLst/>
              <a:ahLst/>
              <a:cxnLst/>
              <a:rect l="l" t="t" r="r" b="b"/>
              <a:pathLst>
                <a:path w="399" h="399" extrusionOk="0">
                  <a:moveTo>
                    <a:pt x="5" y="1"/>
                  </a:moveTo>
                  <a:cubicBezTo>
                    <a:pt x="5" y="1"/>
                    <a:pt x="5" y="1"/>
                    <a:pt x="5" y="1"/>
                  </a:cubicBezTo>
                  <a:cubicBezTo>
                    <a:pt x="1" y="9"/>
                    <a:pt x="148" y="165"/>
                    <a:pt x="255" y="280"/>
                  </a:cubicBezTo>
                  <a:cubicBezTo>
                    <a:pt x="352" y="377"/>
                    <a:pt x="385" y="399"/>
                    <a:pt x="393" y="399"/>
                  </a:cubicBezTo>
                  <a:cubicBezTo>
                    <a:pt x="393" y="399"/>
                    <a:pt x="394" y="399"/>
                    <a:pt x="394" y="398"/>
                  </a:cubicBezTo>
                  <a:cubicBezTo>
                    <a:pt x="398" y="390"/>
                    <a:pt x="382" y="366"/>
                    <a:pt x="275" y="259"/>
                  </a:cubicBezTo>
                  <a:cubicBezTo>
                    <a:pt x="170" y="146"/>
                    <a:pt x="13" y="1"/>
                    <a:pt x="5"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2231800" y="4090250"/>
              <a:ext cx="108175" cy="107750"/>
            </a:xfrm>
            <a:custGeom>
              <a:avLst/>
              <a:gdLst/>
              <a:ahLst/>
              <a:cxnLst/>
              <a:rect l="l" t="t" r="r" b="b"/>
              <a:pathLst>
                <a:path w="4327" h="4310" extrusionOk="0">
                  <a:moveTo>
                    <a:pt x="0" y="0"/>
                  </a:moveTo>
                  <a:cubicBezTo>
                    <a:pt x="1" y="1"/>
                    <a:pt x="2522" y="2621"/>
                    <a:pt x="3703" y="3810"/>
                  </a:cubicBezTo>
                  <a:cubicBezTo>
                    <a:pt x="4075" y="4178"/>
                    <a:pt x="4241" y="4310"/>
                    <a:pt x="4287" y="4310"/>
                  </a:cubicBezTo>
                  <a:cubicBezTo>
                    <a:pt x="4292" y="4310"/>
                    <a:pt x="4295" y="4308"/>
                    <a:pt x="4298" y="4306"/>
                  </a:cubicBezTo>
                  <a:cubicBezTo>
                    <a:pt x="4326" y="4281"/>
                    <a:pt x="4175" y="4088"/>
                    <a:pt x="3801" y="3711"/>
                  </a:cubicBezTo>
                  <a:cubicBezTo>
                    <a:pt x="2612" y="2522"/>
                    <a:pt x="1" y="1"/>
                    <a:pt x="0" y="0"/>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2232925" y="4091375"/>
              <a:ext cx="107150" cy="106625"/>
            </a:xfrm>
            <a:custGeom>
              <a:avLst/>
              <a:gdLst/>
              <a:ahLst/>
              <a:cxnLst/>
              <a:rect l="l" t="t" r="r" b="b"/>
              <a:pathLst>
                <a:path w="4286" h="4265" extrusionOk="0">
                  <a:moveTo>
                    <a:pt x="0" y="0"/>
                  </a:moveTo>
                  <a:cubicBezTo>
                    <a:pt x="1" y="1"/>
                    <a:pt x="2498" y="2592"/>
                    <a:pt x="3670" y="3765"/>
                  </a:cubicBezTo>
                  <a:cubicBezTo>
                    <a:pt x="4038" y="4133"/>
                    <a:pt x="4201" y="4265"/>
                    <a:pt x="4249" y="4265"/>
                  </a:cubicBezTo>
                  <a:cubicBezTo>
                    <a:pt x="4254" y="4265"/>
                    <a:pt x="4258" y="4263"/>
                    <a:pt x="4261" y="4261"/>
                  </a:cubicBezTo>
                  <a:cubicBezTo>
                    <a:pt x="4285" y="4236"/>
                    <a:pt x="4138" y="4048"/>
                    <a:pt x="3761" y="3674"/>
                  </a:cubicBezTo>
                  <a:cubicBezTo>
                    <a:pt x="2584" y="2494"/>
                    <a:pt x="1" y="1"/>
                    <a:pt x="0" y="0"/>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2234050" y="4092700"/>
              <a:ext cx="105825" cy="105175"/>
            </a:xfrm>
            <a:custGeom>
              <a:avLst/>
              <a:gdLst/>
              <a:ahLst/>
              <a:cxnLst/>
              <a:rect l="l" t="t" r="r" b="b"/>
              <a:pathLst>
                <a:path w="4233" h="4207" extrusionOk="0">
                  <a:moveTo>
                    <a:pt x="0" y="1"/>
                  </a:moveTo>
                  <a:lnTo>
                    <a:pt x="0" y="1"/>
                  </a:lnTo>
                  <a:cubicBezTo>
                    <a:pt x="1" y="1"/>
                    <a:pt x="2465" y="2555"/>
                    <a:pt x="3629" y="3712"/>
                  </a:cubicBezTo>
                  <a:cubicBezTo>
                    <a:pt x="3997" y="4086"/>
                    <a:pt x="4158" y="4206"/>
                    <a:pt x="4200" y="4206"/>
                  </a:cubicBezTo>
                  <a:cubicBezTo>
                    <a:pt x="4203" y="4206"/>
                    <a:pt x="4206" y="4205"/>
                    <a:pt x="4208" y="4204"/>
                  </a:cubicBezTo>
                  <a:cubicBezTo>
                    <a:pt x="4232" y="4183"/>
                    <a:pt x="4085" y="3995"/>
                    <a:pt x="3716" y="3626"/>
                  </a:cubicBezTo>
                  <a:cubicBezTo>
                    <a:pt x="2559" y="2465"/>
                    <a:pt x="1" y="1"/>
                    <a:pt x="0" y="1"/>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2235375" y="4093825"/>
              <a:ext cx="104700" cy="104050"/>
            </a:xfrm>
            <a:custGeom>
              <a:avLst/>
              <a:gdLst/>
              <a:ahLst/>
              <a:cxnLst/>
              <a:rect l="l" t="t" r="r" b="b"/>
              <a:pathLst>
                <a:path w="4188" h="4162" extrusionOk="0">
                  <a:moveTo>
                    <a:pt x="1" y="1"/>
                  </a:moveTo>
                  <a:cubicBezTo>
                    <a:pt x="1" y="1"/>
                    <a:pt x="2433" y="2531"/>
                    <a:pt x="3589" y="3671"/>
                  </a:cubicBezTo>
                  <a:cubicBezTo>
                    <a:pt x="3948" y="4038"/>
                    <a:pt x="4106" y="4162"/>
                    <a:pt x="4153" y="4162"/>
                  </a:cubicBezTo>
                  <a:cubicBezTo>
                    <a:pt x="4157" y="4162"/>
                    <a:pt x="4160" y="4161"/>
                    <a:pt x="4163" y="4159"/>
                  </a:cubicBezTo>
                  <a:cubicBezTo>
                    <a:pt x="4187" y="4134"/>
                    <a:pt x="4040" y="3950"/>
                    <a:pt x="3675" y="3585"/>
                  </a:cubicBezTo>
                  <a:cubicBezTo>
                    <a:pt x="2527" y="2437"/>
                    <a:pt x="1" y="1"/>
                    <a:pt x="1" y="1"/>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2236500" y="4095050"/>
              <a:ext cx="103475" cy="102825"/>
            </a:xfrm>
            <a:custGeom>
              <a:avLst/>
              <a:gdLst/>
              <a:ahLst/>
              <a:cxnLst/>
              <a:rect l="l" t="t" r="r" b="b"/>
              <a:pathLst>
                <a:path w="4139" h="4113" extrusionOk="0">
                  <a:moveTo>
                    <a:pt x="1" y="1"/>
                  </a:moveTo>
                  <a:cubicBezTo>
                    <a:pt x="1" y="2"/>
                    <a:pt x="2404" y="2494"/>
                    <a:pt x="3544" y="3630"/>
                  </a:cubicBezTo>
                  <a:cubicBezTo>
                    <a:pt x="3903" y="3989"/>
                    <a:pt x="4058" y="4113"/>
                    <a:pt x="4100" y="4113"/>
                  </a:cubicBezTo>
                  <a:cubicBezTo>
                    <a:pt x="4104" y="4113"/>
                    <a:pt x="4107" y="4112"/>
                    <a:pt x="4110" y="4110"/>
                  </a:cubicBezTo>
                  <a:cubicBezTo>
                    <a:pt x="4138" y="4085"/>
                    <a:pt x="3995" y="3905"/>
                    <a:pt x="3630" y="3540"/>
                  </a:cubicBezTo>
                  <a:cubicBezTo>
                    <a:pt x="2498" y="2404"/>
                    <a:pt x="2" y="2"/>
                    <a:pt x="1" y="1"/>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2237625" y="4096200"/>
              <a:ext cx="102350" cy="101575"/>
            </a:xfrm>
            <a:custGeom>
              <a:avLst/>
              <a:gdLst/>
              <a:ahLst/>
              <a:cxnLst/>
              <a:rect l="l" t="t" r="r" b="b"/>
              <a:pathLst>
                <a:path w="4094" h="4063" extrusionOk="0">
                  <a:moveTo>
                    <a:pt x="1" y="0"/>
                  </a:moveTo>
                  <a:cubicBezTo>
                    <a:pt x="2" y="1"/>
                    <a:pt x="2379" y="2465"/>
                    <a:pt x="3503" y="3584"/>
                  </a:cubicBezTo>
                  <a:cubicBezTo>
                    <a:pt x="3859" y="3940"/>
                    <a:pt x="4013" y="4063"/>
                    <a:pt x="4055" y="4063"/>
                  </a:cubicBezTo>
                  <a:cubicBezTo>
                    <a:pt x="4059" y="4063"/>
                    <a:pt x="4062" y="4062"/>
                    <a:pt x="4065" y="4060"/>
                  </a:cubicBezTo>
                  <a:cubicBezTo>
                    <a:pt x="4093" y="4035"/>
                    <a:pt x="3950" y="3855"/>
                    <a:pt x="3589" y="3494"/>
                  </a:cubicBezTo>
                  <a:cubicBezTo>
                    <a:pt x="2466" y="2379"/>
                    <a:pt x="2" y="1"/>
                    <a:pt x="1" y="0"/>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2238775" y="4097425"/>
              <a:ext cx="101000" cy="100450"/>
            </a:xfrm>
            <a:custGeom>
              <a:avLst/>
              <a:gdLst/>
              <a:ahLst/>
              <a:cxnLst/>
              <a:rect l="l" t="t" r="r" b="b"/>
              <a:pathLst>
                <a:path w="4040" h="4018" extrusionOk="0">
                  <a:moveTo>
                    <a:pt x="0" y="0"/>
                  </a:moveTo>
                  <a:lnTo>
                    <a:pt x="0" y="0"/>
                  </a:lnTo>
                  <a:cubicBezTo>
                    <a:pt x="1" y="1"/>
                    <a:pt x="2350" y="2436"/>
                    <a:pt x="3457" y="3543"/>
                  </a:cubicBezTo>
                  <a:cubicBezTo>
                    <a:pt x="3805" y="3895"/>
                    <a:pt x="3962" y="4018"/>
                    <a:pt x="4005" y="4018"/>
                  </a:cubicBezTo>
                  <a:cubicBezTo>
                    <a:pt x="4009" y="4018"/>
                    <a:pt x="4012" y="4017"/>
                    <a:pt x="4015" y="4015"/>
                  </a:cubicBezTo>
                  <a:cubicBezTo>
                    <a:pt x="4039" y="3990"/>
                    <a:pt x="3896" y="3810"/>
                    <a:pt x="3543" y="3457"/>
                  </a:cubicBezTo>
                  <a:cubicBezTo>
                    <a:pt x="2436" y="2350"/>
                    <a:pt x="1" y="1"/>
                    <a:pt x="0" y="0"/>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2240000" y="4098650"/>
              <a:ext cx="99875" cy="99250"/>
            </a:xfrm>
            <a:custGeom>
              <a:avLst/>
              <a:gdLst/>
              <a:ahLst/>
              <a:cxnLst/>
              <a:rect l="l" t="t" r="r" b="b"/>
              <a:pathLst>
                <a:path w="3995" h="3970" extrusionOk="0">
                  <a:moveTo>
                    <a:pt x="4" y="0"/>
                  </a:moveTo>
                  <a:lnTo>
                    <a:pt x="4" y="0"/>
                  </a:lnTo>
                  <a:cubicBezTo>
                    <a:pt x="0" y="0"/>
                    <a:pt x="2321" y="2403"/>
                    <a:pt x="3416" y="3498"/>
                  </a:cubicBezTo>
                  <a:cubicBezTo>
                    <a:pt x="3767" y="3849"/>
                    <a:pt x="3917" y="3969"/>
                    <a:pt x="3960" y="3969"/>
                  </a:cubicBezTo>
                  <a:cubicBezTo>
                    <a:pt x="3964" y="3969"/>
                    <a:pt x="3967" y="3968"/>
                    <a:pt x="3970" y="3966"/>
                  </a:cubicBezTo>
                  <a:cubicBezTo>
                    <a:pt x="3994" y="3941"/>
                    <a:pt x="3859" y="3765"/>
                    <a:pt x="3506" y="3412"/>
                  </a:cubicBezTo>
                  <a:cubicBezTo>
                    <a:pt x="2407" y="2317"/>
                    <a:pt x="4" y="0"/>
                    <a:pt x="4" y="0"/>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2241225" y="4099775"/>
              <a:ext cx="98550" cy="98000"/>
            </a:xfrm>
            <a:custGeom>
              <a:avLst/>
              <a:gdLst/>
              <a:ahLst/>
              <a:cxnLst/>
              <a:rect l="l" t="t" r="r" b="b"/>
              <a:pathLst>
                <a:path w="3942" h="3920" extrusionOk="0">
                  <a:moveTo>
                    <a:pt x="0" y="1"/>
                  </a:moveTo>
                  <a:lnTo>
                    <a:pt x="0" y="1"/>
                  </a:lnTo>
                  <a:cubicBezTo>
                    <a:pt x="1" y="1"/>
                    <a:pt x="2289" y="2375"/>
                    <a:pt x="3367" y="3453"/>
                  </a:cubicBezTo>
                  <a:cubicBezTo>
                    <a:pt x="3714" y="3800"/>
                    <a:pt x="3864" y="3920"/>
                    <a:pt x="3907" y="3920"/>
                  </a:cubicBezTo>
                  <a:cubicBezTo>
                    <a:pt x="3911" y="3920"/>
                    <a:pt x="3914" y="3919"/>
                    <a:pt x="3917" y="3917"/>
                  </a:cubicBezTo>
                  <a:cubicBezTo>
                    <a:pt x="3941" y="3888"/>
                    <a:pt x="3806" y="3716"/>
                    <a:pt x="3457" y="3367"/>
                  </a:cubicBezTo>
                  <a:cubicBezTo>
                    <a:pt x="2375" y="2285"/>
                    <a:pt x="1" y="1"/>
                    <a:pt x="0" y="1"/>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2242350" y="4100900"/>
              <a:ext cx="97425" cy="96875"/>
            </a:xfrm>
            <a:custGeom>
              <a:avLst/>
              <a:gdLst/>
              <a:ahLst/>
              <a:cxnLst/>
              <a:rect l="l" t="t" r="r" b="b"/>
              <a:pathLst>
                <a:path w="3897" h="3875" extrusionOk="0">
                  <a:moveTo>
                    <a:pt x="1" y="1"/>
                  </a:moveTo>
                  <a:cubicBezTo>
                    <a:pt x="1" y="1"/>
                    <a:pt x="2264" y="2350"/>
                    <a:pt x="3330" y="3416"/>
                  </a:cubicBezTo>
                  <a:cubicBezTo>
                    <a:pt x="3670" y="3756"/>
                    <a:pt x="3819" y="3875"/>
                    <a:pt x="3862" y="3875"/>
                  </a:cubicBezTo>
                  <a:cubicBezTo>
                    <a:pt x="3866" y="3875"/>
                    <a:pt x="3869" y="3874"/>
                    <a:pt x="3872" y="3872"/>
                  </a:cubicBezTo>
                  <a:cubicBezTo>
                    <a:pt x="3896" y="3847"/>
                    <a:pt x="3761" y="3671"/>
                    <a:pt x="3416" y="3326"/>
                  </a:cubicBezTo>
                  <a:cubicBezTo>
                    <a:pt x="2346" y="2260"/>
                    <a:pt x="1" y="1"/>
                    <a:pt x="1" y="1"/>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2243575" y="4102025"/>
              <a:ext cx="96075" cy="95750"/>
            </a:xfrm>
            <a:custGeom>
              <a:avLst/>
              <a:gdLst/>
              <a:ahLst/>
              <a:cxnLst/>
              <a:rect l="l" t="t" r="r" b="b"/>
              <a:pathLst>
                <a:path w="3843" h="3830" extrusionOk="0">
                  <a:moveTo>
                    <a:pt x="1" y="1"/>
                  </a:moveTo>
                  <a:cubicBezTo>
                    <a:pt x="1" y="9"/>
                    <a:pt x="2227" y="2318"/>
                    <a:pt x="3281" y="3376"/>
                  </a:cubicBezTo>
                  <a:cubicBezTo>
                    <a:pt x="3621" y="3711"/>
                    <a:pt x="3767" y="3830"/>
                    <a:pt x="3809" y="3830"/>
                  </a:cubicBezTo>
                  <a:cubicBezTo>
                    <a:pt x="3813" y="3830"/>
                    <a:pt x="3816" y="3829"/>
                    <a:pt x="3818" y="3827"/>
                  </a:cubicBezTo>
                  <a:cubicBezTo>
                    <a:pt x="3843" y="3802"/>
                    <a:pt x="3712" y="3630"/>
                    <a:pt x="3367" y="3289"/>
                  </a:cubicBezTo>
                  <a:cubicBezTo>
                    <a:pt x="2309" y="2232"/>
                    <a:pt x="1" y="1"/>
                    <a:pt x="1" y="1"/>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2244700" y="4103375"/>
              <a:ext cx="94950" cy="94400"/>
            </a:xfrm>
            <a:custGeom>
              <a:avLst/>
              <a:gdLst/>
              <a:ahLst/>
              <a:cxnLst/>
              <a:rect l="l" t="t" r="r" b="b"/>
              <a:pathLst>
                <a:path w="3798" h="3776" extrusionOk="0">
                  <a:moveTo>
                    <a:pt x="1" y="0"/>
                  </a:moveTo>
                  <a:cubicBezTo>
                    <a:pt x="2" y="1"/>
                    <a:pt x="2203" y="2280"/>
                    <a:pt x="3240" y="3326"/>
                  </a:cubicBezTo>
                  <a:cubicBezTo>
                    <a:pt x="3576" y="3658"/>
                    <a:pt x="3722" y="3776"/>
                    <a:pt x="3764" y="3776"/>
                  </a:cubicBezTo>
                  <a:cubicBezTo>
                    <a:pt x="3768" y="3776"/>
                    <a:pt x="3771" y="3775"/>
                    <a:pt x="3773" y="3773"/>
                  </a:cubicBezTo>
                  <a:cubicBezTo>
                    <a:pt x="3798" y="3748"/>
                    <a:pt x="3667" y="3576"/>
                    <a:pt x="3326" y="3240"/>
                  </a:cubicBezTo>
                  <a:cubicBezTo>
                    <a:pt x="2281" y="2198"/>
                    <a:pt x="2" y="1"/>
                    <a:pt x="1" y="0"/>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2245950" y="4104500"/>
              <a:ext cx="93700" cy="93175"/>
            </a:xfrm>
            <a:custGeom>
              <a:avLst/>
              <a:gdLst/>
              <a:ahLst/>
              <a:cxnLst/>
              <a:rect l="l" t="t" r="r" b="b"/>
              <a:pathLst>
                <a:path w="3748" h="3727" extrusionOk="0">
                  <a:moveTo>
                    <a:pt x="0" y="0"/>
                  </a:moveTo>
                  <a:cubicBezTo>
                    <a:pt x="1" y="1"/>
                    <a:pt x="2169" y="2252"/>
                    <a:pt x="3199" y="3281"/>
                  </a:cubicBezTo>
                  <a:cubicBezTo>
                    <a:pt x="3534" y="3616"/>
                    <a:pt x="3679" y="3726"/>
                    <a:pt x="3716" y="3726"/>
                  </a:cubicBezTo>
                  <a:cubicBezTo>
                    <a:pt x="3719" y="3726"/>
                    <a:pt x="3722" y="3725"/>
                    <a:pt x="3723" y="3723"/>
                  </a:cubicBezTo>
                  <a:cubicBezTo>
                    <a:pt x="3748" y="3703"/>
                    <a:pt x="3617" y="3531"/>
                    <a:pt x="3281" y="3199"/>
                  </a:cubicBezTo>
                  <a:cubicBezTo>
                    <a:pt x="2256" y="2174"/>
                    <a:pt x="1" y="1"/>
                    <a:pt x="0" y="0"/>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2247175" y="4105625"/>
              <a:ext cx="92475" cy="92050"/>
            </a:xfrm>
            <a:custGeom>
              <a:avLst/>
              <a:gdLst/>
              <a:ahLst/>
              <a:cxnLst/>
              <a:rect l="l" t="t" r="r" b="b"/>
              <a:pathLst>
                <a:path w="3699" h="3682" extrusionOk="0">
                  <a:moveTo>
                    <a:pt x="0" y="0"/>
                  </a:moveTo>
                  <a:cubicBezTo>
                    <a:pt x="1" y="1"/>
                    <a:pt x="2141" y="2227"/>
                    <a:pt x="3158" y="3240"/>
                  </a:cubicBezTo>
                  <a:cubicBezTo>
                    <a:pt x="3485" y="3571"/>
                    <a:pt x="3630" y="3681"/>
                    <a:pt x="3667" y="3681"/>
                  </a:cubicBezTo>
                  <a:cubicBezTo>
                    <a:pt x="3670" y="3681"/>
                    <a:pt x="3673" y="3680"/>
                    <a:pt x="3674" y="3678"/>
                  </a:cubicBezTo>
                  <a:cubicBezTo>
                    <a:pt x="3699" y="3658"/>
                    <a:pt x="3572" y="3494"/>
                    <a:pt x="3240" y="3158"/>
                  </a:cubicBezTo>
                  <a:cubicBezTo>
                    <a:pt x="2223" y="2145"/>
                    <a:pt x="1" y="1"/>
                    <a:pt x="0" y="0"/>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2248300" y="4106750"/>
              <a:ext cx="91250" cy="90925"/>
            </a:xfrm>
            <a:custGeom>
              <a:avLst/>
              <a:gdLst/>
              <a:ahLst/>
              <a:cxnLst/>
              <a:rect l="l" t="t" r="r" b="b"/>
              <a:pathLst>
                <a:path w="3650" h="3637" extrusionOk="0">
                  <a:moveTo>
                    <a:pt x="0" y="0"/>
                  </a:moveTo>
                  <a:cubicBezTo>
                    <a:pt x="0" y="9"/>
                    <a:pt x="2112" y="2198"/>
                    <a:pt x="3117" y="3195"/>
                  </a:cubicBezTo>
                  <a:cubicBezTo>
                    <a:pt x="3441" y="3526"/>
                    <a:pt x="3585" y="3636"/>
                    <a:pt x="3622" y="3636"/>
                  </a:cubicBezTo>
                  <a:cubicBezTo>
                    <a:pt x="3625" y="3636"/>
                    <a:pt x="3628" y="3635"/>
                    <a:pt x="3629" y="3633"/>
                  </a:cubicBezTo>
                  <a:cubicBezTo>
                    <a:pt x="3650" y="3613"/>
                    <a:pt x="3523" y="3449"/>
                    <a:pt x="3195" y="3121"/>
                  </a:cubicBezTo>
                  <a:cubicBezTo>
                    <a:pt x="2194" y="2112"/>
                    <a:pt x="1" y="1"/>
                    <a:pt x="0" y="0"/>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2249425" y="4108075"/>
              <a:ext cx="90125" cy="89600"/>
            </a:xfrm>
            <a:custGeom>
              <a:avLst/>
              <a:gdLst/>
              <a:ahLst/>
              <a:cxnLst/>
              <a:rect l="l" t="t" r="r" b="b"/>
              <a:pathLst>
                <a:path w="3605" h="3584" extrusionOk="0">
                  <a:moveTo>
                    <a:pt x="1" y="1"/>
                  </a:moveTo>
                  <a:cubicBezTo>
                    <a:pt x="1" y="1"/>
                    <a:pt x="2088" y="2158"/>
                    <a:pt x="3076" y="3150"/>
                  </a:cubicBezTo>
                  <a:cubicBezTo>
                    <a:pt x="3400" y="3474"/>
                    <a:pt x="3540" y="3583"/>
                    <a:pt x="3577" y="3583"/>
                  </a:cubicBezTo>
                  <a:cubicBezTo>
                    <a:pt x="3580" y="3583"/>
                    <a:pt x="3583" y="3582"/>
                    <a:pt x="3584" y="3580"/>
                  </a:cubicBezTo>
                  <a:cubicBezTo>
                    <a:pt x="3605" y="3560"/>
                    <a:pt x="3482" y="3400"/>
                    <a:pt x="3154" y="3072"/>
                  </a:cubicBezTo>
                  <a:cubicBezTo>
                    <a:pt x="2166" y="2084"/>
                    <a:pt x="1" y="1"/>
                    <a:pt x="1" y="1"/>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2250550" y="4109200"/>
              <a:ext cx="89000" cy="88475"/>
            </a:xfrm>
            <a:custGeom>
              <a:avLst/>
              <a:gdLst/>
              <a:ahLst/>
              <a:cxnLst/>
              <a:rect l="l" t="t" r="r" b="b"/>
              <a:pathLst>
                <a:path w="3560" h="3539" extrusionOk="0">
                  <a:moveTo>
                    <a:pt x="9" y="1"/>
                  </a:moveTo>
                  <a:cubicBezTo>
                    <a:pt x="1" y="1"/>
                    <a:pt x="2059" y="2133"/>
                    <a:pt x="3035" y="3109"/>
                  </a:cubicBezTo>
                  <a:cubicBezTo>
                    <a:pt x="3355" y="3429"/>
                    <a:pt x="3495" y="3538"/>
                    <a:pt x="3532" y="3538"/>
                  </a:cubicBezTo>
                  <a:cubicBezTo>
                    <a:pt x="3535" y="3538"/>
                    <a:pt x="3538" y="3537"/>
                    <a:pt x="3539" y="3535"/>
                  </a:cubicBezTo>
                  <a:cubicBezTo>
                    <a:pt x="3560" y="3515"/>
                    <a:pt x="3437" y="3355"/>
                    <a:pt x="3113" y="3031"/>
                  </a:cubicBezTo>
                  <a:cubicBezTo>
                    <a:pt x="2137" y="2059"/>
                    <a:pt x="9" y="1"/>
                    <a:pt x="9" y="1"/>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251875" y="4110450"/>
              <a:ext cx="87675" cy="87225"/>
            </a:xfrm>
            <a:custGeom>
              <a:avLst/>
              <a:gdLst/>
              <a:ahLst/>
              <a:cxnLst/>
              <a:rect l="l" t="t" r="r" b="b"/>
              <a:pathLst>
                <a:path w="3507" h="3489" extrusionOk="0">
                  <a:moveTo>
                    <a:pt x="1" y="0"/>
                  </a:moveTo>
                  <a:lnTo>
                    <a:pt x="1" y="0"/>
                  </a:lnTo>
                  <a:cubicBezTo>
                    <a:pt x="2" y="1"/>
                    <a:pt x="2027" y="2100"/>
                    <a:pt x="2990" y="3063"/>
                  </a:cubicBezTo>
                  <a:cubicBezTo>
                    <a:pt x="3302" y="3382"/>
                    <a:pt x="3441" y="3488"/>
                    <a:pt x="3479" y="3488"/>
                  </a:cubicBezTo>
                  <a:cubicBezTo>
                    <a:pt x="3482" y="3488"/>
                    <a:pt x="3485" y="3487"/>
                    <a:pt x="3486" y="3485"/>
                  </a:cubicBezTo>
                  <a:cubicBezTo>
                    <a:pt x="3507" y="3465"/>
                    <a:pt x="3384" y="3305"/>
                    <a:pt x="3064" y="2985"/>
                  </a:cubicBezTo>
                  <a:cubicBezTo>
                    <a:pt x="2101" y="2022"/>
                    <a:pt x="2" y="1"/>
                    <a:pt x="1" y="0"/>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2253025" y="4111575"/>
              <a:ext cx="86425" cy="85900"/>
            </a:xfrm>
            <a:custGeom>
              <a:avLst/>
              <a:gdLst/>
              <a:ahLst/>
              <a:cxnLst/>
              <a:rect l="l" t="t" r="r" b="b"/>
              <a:pathLst>
                <a:path w="3457" h="3436" extrusionOk="0">
                  <a:moveTo>
                    <a:pt x="0" y="0"/>
                  </a:moveTo>
                  <a:cubicBezTo>
                    <a:pt x="0" y="4"/>
                    <a:pt x="1993" y="2071"/>
                    <a:pt x="2944" y="3018"/>
                  </a:cubicBezTo>
                  <a:cubicBezTo>
                    <a:pt x="3255" y="3332"/>
                    <a:pt x="3391" y="3435"/>
                    <a:pt x="3428" y="3435"/>
                  </a:cubicBezTo>
                  <a:cubicBezTo>
                    <a:pt x="3432" y="3435"/>
                    <a:pt x="3435" y="3434"/>
                    <a:pt x="3436" y="3432"/>
                  </a:cubicBezTo>
                  <a:cubicBezTo>
                    <a:pt x="3457" y="3412"/>
                    <a:pt x="3338" y="3260"/>
                    <a:pt x="3018" y="2940"/>
                  </a:cubicBezTo>
                  <a:cubicBezTo>
                    <a:pt x="2071" y="1993"/>
                    <a:pt x="0" y="0"/>
                    <a:pt x="0" y="0"/>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2254150" y="4112800"/>
              <a:ext cx="85300" cy="84875"/>
            </a:xfrm>
            <a:custGeom>
              <a:avLst/>
              <a:gdLst/>
              <a:ahLst/>
              <a:cxnLst/>
              <a:rect l="l" t="t" r="r" b="b"/>
              <a:pathLst>
                <a:path w="3412" h="3395" extrusionOk="0">
                  <a:moveTo>
                    <a:pt x="0" y="0"/>
                  </a:moveTo>
                  <a:cubicBezTo>
                    <a:pt x="1" y="1"/>
                    <a:pt x="1969" y="2043"/>
                    <a:pt x="2903" y="2981"/>
                  </a:cubicBezTo>
                  <a:cubicBezTo>
                    <a:pt x="3211" y="3289"/>
                    <a:pt x="3344" y="3394"/>
                    <a:pt x="3383" y="3394"/>
                  </a:cubicBezTo>
                  <a:cubicBezTo>
                    <a:pt x="3386" y="3394"/>
                    <a:pt x="3389" y="3393"/>
                    <a:pt x="3391" y="3391"/>
                  </a:cubicBezTo>
                  <a:cubicBezTo>
                    <a:pt x="3412" y="3371"/>
                    <a:pt x="3293" y="3215"/>
                    <a:pt x="2981" y="2904"/>
                  </a:cubicBezTo>
                  <a:cubicBezTo>
                    <a:pt x="2042" y="1965"/>
                    <a:pt x="1" y="1"/>
                    <a:pt x="0" y="0"/>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2255375" y="4114025"/>
              <a:ext cx="84075" cy="83650"/>
            </a:xfrm>
            <a:custGeom>
              <a:avLst/>
              <a:gdLst/>
              <a:ahLst/>
              <a:cxnLst/>
              <a:rect l="l" t="t" r="r" b="b"/>
              <a:pathLst>
                <a:path w="3363" h="3346" extrusionOk="0">
                  <a:moveTo>
                    <a:pt x="4" y="1"/>
                  </a:moveTo>
                  <a:cubicBezTo>
                    <a:pt x="0" y="1"/>
                    <a:pt x="1936" y="2010"/>
                    <a:pt x="2858" y="2937"/>
                  </a:cubicBezTo>
                  <a:cubicBezTo>
                    <a:pt x="3170" y="3240"/>
                    <a:pt x="3299" y="3345"/>
                    <a:pt x="3335" y="3345"/>
                  </a:cubicBezTo>
                  <a:cubicBezTo>
                    <a:pt x="3338" y="3345"/>
                    <a:pt x="3341" y="3344"/>
                    <a:pt x="3342" y="3342"/>
                  </a:cubicBezTo>
                  <a:cubicBezTo>
                    <a:pt x="3363" y="3322"/>
                    <a:pt x="3244" y="3166"/>
                    <a:pt x="2936" y="2859"/>
                  </a:cubicBezTo>
                  <a:cubicBezTo>
                    <a:pt x="2014" y="1936"/>
                    <a:pt x="4" y="1"/>
                    <a:pt x="4" y="1"/>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2256600" y="4115150"/>
              <a:ext cx="82850" cy="82325"/>
            </a:xfrm>
            <a:custGeom>
              <a:avLst/>
              <a:gdLst/>
              <a:ahLst/>
              <a:cxnLst/>
              <a:rect l="l" t="t" r="r" b="b"/>
              <a:pathLst>
                <a:path w="3314" h="3293" extrusionOk="0">
                  <a:moveTo>
                    <a:pt x="1" y="1"/>
                  </a:moveTo>
                  <a:lnTo>
                    <a:pt x="1" y="1"/>
                  </a:lnTo>
                  <a:cubicBezTo>
                    <a:pt x="1" y="1"/>
                    <a:pt x="1907" y="1977"/>
                    <a:pt x="2814" y="2892"/>
                  </a:cubicBezTo>
                  <a:cubicBezTo>
                    <a:pt x="3120" y="3191"/>
                    <a:pt x="3249" y="3292"/>
                    <a:pt x="3285" y="3292"/>
                  </a:cubicBezTo>
                  <a:cubicBezTo>
                    <a:pt x="3289" y="3292"/>
                    <a:pt x="3291" y="3291"/>
                    <a:pt x="3293" y="3289"/>
                  </a:cubicBezTo>
                  <a:cubicBezTo>
                    <a:pt x="3314" y="3269"/>
                    <a:pt x="3199" y="3121"/>
                    <a:pt x="2891" y="2814"/>
                  </a:cubicBezTo>
                  <a:cubicBezTo>
                    <a:pt x="1981" y="1908"/>
                    <a:pt x="1" y="1"/>
                    <a:pt x="1" y="1"/>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2257725" y="4116275"/>
              <a:ext cx="81525" cy="81100"/>
            </a:xfrm>
            <a:custGeom>
              <a:avLst/>
              <a:gdLst/>
              <a:ahLst/>
              <a:cxnLst/>
              <a:rect l="l" t="t" r="r" b="b"/>
              <a:pathLst>
                <a:path w="3261" h="3244" extrusionOk="0">
                  <a:moveTo>
                    <a:pt x="1" y="1"/>
                  </a:moveTo>
                  <a:cubicBezTo>
                    <a:pt x="1" y="5"/>
                    <a:pt x="1879" y="1953"/>
                    <a:pt x="2777" y="2847"/>
                  </a:cubicBezTo>
                  <a:cubicBezTo>
                    <a:pt x="3068" y="3145"/>
                    <a:pt x="3196" y="3243"/>
                    <a:pt x="3232" y="3243"/>
                  </a:cubicBezTo>
                  <a:cubicBezTo>
                    <a:pt x="3236" y="3243"/>
                    <a:pt x="3238" y="3242"/>
                    <a:pt x="3240" y="3240"/>
                  </a:cubicBezTo>
                  <a:cubicBezTo>
                    <a:pt x="3261" y="3224"/>
                    <a:pt x="3150" y="3076"/>
                    <a:pt x="2846" y="2773"/>
                  </a:cubicBezTo>
                  <a:cubicBezTo>
                    <a:pt x="1953" y="1879"/>
                    <a:pt x="1" y="1"/>
                    <a:pt x="1" y="1"/>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2258950" y="4117400"/>
              <a:ext cx="80300" cy="79975"/>
            </a:xfrm>
            <a:custGeom>
              <a:avLst/>
              <a:gdLst/>
              <a:ahLst/>
              <a:cxnLst/>
              <a:rect l="l" t="t" r="r" b="b"/>
              <a:pathLst>
                <a:path w="3212" h="3199" extrusionOk="0">
                  <a:moveTo>
                    <a:pt x="1" y="1"/>
                  </a:moveTo>
                  <a:cubicBezTo>
                    <a:pt x="1" y="9"/>
                    <a:pt x="1850" y="1924"/>
                    <a:pt x="2732" y="2806"/>
                  </a:cubicBezTo>
                  <a:cubicBezTo>
                    <a:pt x="3026" y="3100"/>
                    <a:pt x="3148" y="3198"/>
                    <a:pt x="3183" y="3198"/>
                  </a:cubicBezTo>
                  <a:cubicBezTo>
                    <a:pt x="3187" y="3198"/>
                    <a:pt x="3189" y="3197"/>
                    <a:pt x="3191" y="3195"/>
                  </a:cubicBezTo>
                  <a:cubicBezTo>
                    <a:pt x="3212" y="3175"/>
                    <a:pt x="3101" y="3031"/>
                    <a:pt x="2802" y="2736"/>
                  </a:cubicBezTo>
                  <a:cubicBezTo>
                    <a:pt x="1920" y="1854"/>
                    <a:pt x="1" y="1"/>
                    <a:pt x="1" y="1"/>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2260075" y="4118750"/>
              <a:ext cx="79075" cy="78625"/>
            </a:xfrm>
            <a:custGeom>
              <a:avLst/>
              <a:gdLst/>
              <a:ahLst/>
              <a:cxnLst/>
              <a:rect l="l" t="t" r="r" b="b"/>
              <a:pathLst>
                <a:path w="3163" h="3145" extrusionOk="0">
                  <a:moveTo>
                    <a:pt x="1" y="0"/>
                  </a:moveTo>
                  <a:cubicBezTo>
                    <a:pt x="2" y="1"/>
                    <a:pt x="1822" y="1887"/>
                    <a:pt x="2687" y="2756"/>
                  </a:cubicBezTo>
                  <a:cubicBezTo>
                    <a:pt x="2974" y="3046"/>
                    <a:pt x="3098" y="3144"/>
                    <a:pt x="3134" y="3144"/>
                  </a:cubicBezTo>
                  <a:cubicBezTo>
                    <a:pt x="3137" y="3144"/>
                    <a:pt x="3140" y="3143"/>
                    <a:pt x="3142" y="3141"/>
                  </a:cubicBezTo>
                  <a:cubicBezTo>
                    <a:pt x="3163" y="3121"/>
                    <a:pt x="3056" y="2981"/>
                    <a:pt x="2757" y="2686"/>
                  </a:cubicBezTo>
                  <a:cubicBezTo>
                    <a:pt x="1891" y="1821"/>
                    <a:pt x="2" y="1"/>
                    <a:pt x="1" y="0"/>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2261225" y="4119875"/>
              <a:ext cx="78025" cy="77500"/>
            </a:xfrm>
            <a:custGeom>
              <a:avLst/>
              <a:gdLst/>
              <a:ahLst/>
              <a:cxnLst/>
              <a:rect l="l" t="t" r="r" b="b"/>
              <a:pathLst>
                <a:path w="3121" h="3100" extrusionOk="0">
                  <a:moveTo>
                    <a:pt x="4" y="0"/>
                  </a:moveTo>
                  <a:cubicBezTo>
                    <a:pt x="0" y="0"/>
                    <a:pt x="1796" y="1862"/>
                    <a:pt x="2649" y="2719"/>
                  </a:cubicBezTo>
                  <a:cubicBezTo>
                    <a:pt x="2936" y="3002"/>
                    <a:pt x="3057" y="3099"/>
                    <a:pt x="3092" y="3099"/>
                  </a:cubicBezTo>
                  <a:cubicBezTo>
                    <a:pt x="3096" y="3099"/>
                    <a:pt x="3098" y="3098"/>
                    <a:pt x="3100" y="3096"/>
                  </a:cubicBezTo>
                  <a:cubicBezTo>
                    <a:pt x="3121" y="3076"/>
                    <a:pt x="3014" y="2936"/>
                    <a:pt x="2723" y="2645"/>
                  </a:cubicBezTo>
                  <a:cubicBezTo>
                    <a:pt x="1866" y="1788"/>
                    <a:pt x="4" y="0"/>
                    <a:pt x="4" y="0"/>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2262550" y="4121000"/>
              <a:ext cx="76600" cy="76375"/>
            </a:xfrm>
            <a:custGeom>
              <a:avLst/>
              <a:gdLst/>
              <a:ahLst/>
              <a:cxnLst/>
              <a:rect l="l" t="t" r="r" b="b"/>
              <a:pathLst>
                <a:path w="3064" h="3055" extrusionOk="0">
                  <a:moveTo>
                    <a:pt x="0" y="0"/>
                  </a:moveTo>
                  <a:cubicBezTo>
                    <a:pt x="1" y="1"/>
                    <a:pt x="1756" y="1833"/>
                    <a:pt x="2604" y="2674"/>
                  </a:cubicBezTo>
                  <a:cubicBezTo>
                    <a:pt x="2887" y="2957"/>
                    <a:pt x="3005" y="3054"/>
                    <a:pt x="3039" y="3054"/>
                  </a:cubicBezTo>
                  <a:cubicBezTo>
                    <a:pt x="3043" y="3054"/>
                    <a:pt x="3045" y="3053"/>
                    <a:pt x="3047" y="3051"/>
                  </a:cubicBezTo>
                  <a:cubicBezTo>
                    <a:pt x="3064" y="3031"/>
                    <a:pt x="2957" y="2891"/>
                    <a:pt x="2670" y="2604"/>
                  </a:cubicBezTo>
                  <a:cubicBezTo>
                    <a:pt x="1829" y="1760"/>
                    <a:pt x="1" y="1"/>
                    <a:pt x="0" y="0"/>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2263675" y="4122125"/>
              <a:ext cx="75475" cy="75150"/>
            </a:xfrm>
            <a:custGeom>
              <a:avLst/>
              <a:gdLst/>
              <a:ahLst/>
              <a:cxnLst/>
              <a:rect l="l" t="t" r="r" b="b"/>
              <a:pathLst>
                <a:path w="3019" h="3006" extrusionOk="0">
                  <a:moveTo>
                    <a:pt x="1" y="1"/>
                  </a:moveTo>
                  <a:cubicBezTo>
                    <a:pt x="1" y="9"/>
                    <a:pt x="1731" y="1801"/>
                    <a:pt x="2563" y="2625"/>
                  </a:cubicBezTo>
                  <a:cubicBezTo>
                    <a:pt x="2842" y="2911"/>
                    <a:pt x="2959" y="3005"/>
                    <a:pt x="2994" y="3005"/>
                  </a:cubicBezTo>
                  <a:cubicBezTo>
                    <a:pt x="2997" y="3005"/>
                    <a:pt x="3000" y="3004"/>
                    <a:pt x="3002" y="3002"/>
                  </a:cubicBezTo>
                  <a:cubicBezTo>
                    <a:pt x="3019" y="2982"/>
                    <a:pt x="2916" y="2846"/>
                    <a:pt x="2629" y="2559"/>
                  </a:cubicBezTo>
                  <a:cubicBezTo>
                    <a:pt x="1801" y="1735"/>
                    <a:pt x="1" y="1"/>
                    <a:pt x="1" y="1"/>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2264800" y="4123450"/>
              <a:ext cx="74250" cy="73925"/>
            </a:xfrm>
            <a:custGeom>
              <a:avLst/>
              <a:gdLst/>
              <a:ahLst/>
              <a:cxnLst/>
              <a:rect l="l" t="t" r="r" b="b"/>
              <a:pathLst>
                <a:path w="2970" h="2957" extrusionOk="0">
                  <a:moveTo>
                    <a:pt x="1" y="1"/>
                  </a:moveTo>
                  <a:lnTo>
                    <a:pt x="1" y="1"/>
                  </a:lnTo>
                  <a:cubicBezTo>
                    <a:pt x="1" y="1"/>
                    <a:pt x="1702" y="1768"/>
                    <a:pt x="2518" y="2584"/>
                  </a:cubicBezTo>
                  <a:cubicBezTo>
                    <a:pt x="2797" y="2863"/>
                    <a:pt x="2911" y="2956"/>
                    <a:pt x="2945" y="2956"/>
                  </a:cubicBezTo>
                  <a:cubicBezTo>
                    <a:pt x="2948" y="2956"/>
                    <a:pt x="2951" y="2955"/>
                    <a:pt x="2953" y="2953"/>
                  </a:cubicBezTo>
                  <a:cubicBezTo>
                    <a:pt x="2969" y="2933"/>
                    <a:pt x="2867" y="2801"/>
                    <a:pt x="2584" y="2519"/>
                  </a:cubicBezTo>
                  <a:cubicBezTo>
                    <a:pt x="1768" y="1703"/>
                    <a:pt x="1" y="1"/>
                    <a:pt x="1" y="1"/>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2265925" y="4124575"/>
              <a:ext cx="73225" cy="72800"/>
            </a:xfrm>
            <a:custGeom>
              <a:avLst/>
              <a:gdLst/>
              <a:ahLst/>
              <a:cxnLst/>
              <a:rect l="l" t="t" r="r" b="b"/>
              <a:pathLst>
                <a:path w="2929" h="2912" extrusionOk="0">
                  <a:moveTo>
                    <a:pt x="9" y="1"/>
                  </a:moveTo>
                  <a:lnTo>
                    <a:pt x="9" y="1"/>
                  </a:lnTo>
                  <a:cubicBezTo>
                    <a:pt x="1" y="1"/>
                    <a:pt x="1678" y="1740"/>
                    <a:pt x="2482" y="2543"/>
                  </a:cubicBezTo>
                  <a:cubicBezTo>
                    <a:pt x="2756" y="2818"/>
                    <a:pt x="2873" y="2911"/>
                    <a:pt x="2905" y="2911"/>
                  </a:cubicBezTo>
                  <a:cubicBezTo>
                    <a:pt x="2908" y="2911"/>
                    <a:pt x="2911" y="2910"/>
                    <a:pt x="2912" y="2908"/>
                  </a:cubicBezTo>
                  <a:cubicBezTo>
                    <a:pt x="2929" y="2888"/>
                    <a:pt x="2830" y="2761"/>
                    <a:pt x="2547" y="2478"/>
                  </a:cubicBezTo>
                  <a:cubicBezTo>
                    <a:pt x="1743" y="1674"/>
                    <a:pt x="9" y="1"/>
                    <a:pt x="9" y="1"/>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2267150" y="4125825"/>
              <a:ext cx="71900" cy="71450"/>
            </a:xfrm>
            <a:custGeom>
              <a:avLst/>
              <a:gdLst/>
              <a:ahLst/>
              <a:cxnLst/>
              <a:rect l="l" t="t" r="r" b="b"/>
              <a:pathLst>
                <a:path w="2876" h="2858" extrusionOk="0">
                  <a:moveTo>
                    <a:pt x="5" y="0"/>
                  </a:moveTo>
                  <a:cubicBezTo>
                    <a:pt x="1" y="0"/>
                    <a:pt x="1645" y="1706"/>
                    <a:pt x="2433" y="2493"/>
                  </a:cubicBezTo>
                  <a:cubicBezTo>
                    <a:pt x="2703" y="2764"/>
                    <a:pt x="2817" y="2857"/>
                    <a:pt x="2851" y="2857"/>
                  </a:cubicBezTo>
                  <a:cubicBezTo>
                    <a:pt x="2854" y="2857"/>
                    <a:pt x="2857" y="2856"/>
                    <a:pt x="2859" y="2854"/>
                  </a:cubicBezTo>
                  <a:cubicBezTo>
                    <a:pt x="2875" y="2834"/>
                    <a:pt x="2777" y="2706"/>
                    <a:pt x="2502" y="2428"/>
                  </a:cubicBezTo>
                  <a:cubicBezTo>
                    <a:pt x="1711" y="1640"/>
                    <a:pt x="5" y="0"/>
                    <a:pt x="5" y="0"/>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2268400" y="4126950"/>
              <a:ext cx="70650" cy="70300"/>
            </a:xfrm>
            <a:custGeom>
              <a:avLst/>
              <a:gdLst/>
              <a:ahLst/>
              <a:cxnLst/>
              <a:rect l="l" t="t" r="r" b="b"/>
              <a:pathLst>
                <a:path w="2826" h="2812" extrusionOk="0">
                  <a:moveTo>
                    <a:pt x="0" y="0"/>
                  </a:moveTo>
                  <a:cubicBezTo>
                    <a:pt x="0" y="4"/>
                    <a:pt x="1616" y="1681"/>
                    <a:pt x="2391" y="2456"/>
                  </a:cubicBezTo>
                  <a:cubicBezTo>
                    <a:pt x="2662" y="2724"/>
                    <a:pt x="2774" y="2811"/>
                    <a:pt x="2803" y="2811"/>
                  </a:cubicBezTo>
                  <a:cubicBezTo>
                    <a:pt x="2806" y="2811"/>
                    <a:pt x="2808" y="2810"/>
                    <a:pt x="2809" y="2809"/>
                  </a:cubicBezTo>
                  <a:cubicBezTo>
                    <a:pt x="2825" y="2789"/>
                    <a:pt x="2727" y="2661"/>
                    <a:pt x="2456" y="2387"/>
                  </a:cubicBezTo>
                  <a:cubicBezTo>
                    <a:pt x="1677" y="1616"/>
                    <a:pt x="0" y="0"/>
                    <a:pt x="0" y="0"/>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2269525" y="4128175"/>
              <a:ext cx="69425" cy="69075"/>
            </a:xfrm>
            <a:custGeom>
              <a:avLst/>
              <a:gdLst/>
              <a:ahLst/>
              <a:cxnLst/>
              <a:rect l="l" t="t" r="r" b="b"/>
              <a:pathLst>
                <a:path w="2777" h="2763" extrusionOk="0">
                  <a:moveTo>
                    <a:pt x="0" y="0"/>
                  </a:moveTo>
                  <a:lnTo>
                    <a:pt x="0" y="0"/>
                  </a:lnTo>
                  <a:cubicBezTo>
                    <a:pt x="1" y="1"/>
                    <a:pt x="1587" y="1649"/>
                    <a:pt x="2350" y="2412"/>
                  </a:cubicBezTo>
                  <a:cubicBezTo>
                    <a:pt x="2612" y="2678"/>
                    <a:pt x="2724" y="2762"/>
                    <a:pt x="2754" y="2762"/>
                  </a:cubicBezTo>
                  <a:cubicBezTo>
                    <a:pt x="2756" y="2762"/>
                    <a:pt x="2758" y="2761"/>
                    <a:pt x="2760" y="2760"/>
                  </a:cubicBezTo>
                  <a:cubicBezTo>
                    <a:pt x="2776" y="2744"/>
                    <a:pt x="2682" y="2621"/>
                    <a:pt x="2411" y="2350"/>
                  </a:cubicBezTo>
                  <a:cubicBezTo>
                    <a:pt x="1649" y="1587"/>
                    <a:pt x="1" y="1"/>
                    <a:pt x="0" y="0"/>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2270750" y="4129400"/>
              <a:ext cx="68300" cy="67725"/>
            </a:xfrm>
            <a:custGeom>
              <a:avLst/>
              <a:gdLst/>
              <a:ahLst/>
              <a:cxnLst/>
              <a:rect l="l" t="t" r="r" b="b"/>
              <a:pathLst>
                <a:path w="2732" h="2709" extrusionOk="0">
                  <a:moveTo>
                    <a:pt x="5" y="1"/>
                  </a:moveTo>
                  <a:lnTo>
                    <a:pt x="5" y="1"/>
                  </a:lnTo>
                  <a:cubicBezTo>
                    <a:pt x="0" y="1"/>
                    <a:pt x="1559" y="1612"/>
                    <a:pt x="2309" y="2363"/>
                  </a:cubicBezTo>
                  <a:cubicBezTo>
                    <a:pt x="2572" y="2629"/>
                    <a:pt x="2683" y="2708"/>
                    <a:pt x="2710" y="2708"/>
                  </a:cubicBezTo>
                  <a:cubicBezTo>
                    <a:pt x="2712" y="2708"/>
                    <a:pt x="2714" y="2708"/>
                    <a:pt x="2715" y="2707"/>
                  </a:cubicBezTo>
                  <a:cubicBezTo>
                    <a:pt x="2731" y="2691"/>
                    <a:pt x="2637" y="2568"/>
                    <a:pt x="2371" y="2301"/>
                  </a:cubicBezTo>
                  <a:cubicBezTo>
                    <a:pt x="1624" y="1551"/>
                    <a:pt x="5" y="1"/>
                    <a:pt x="5" y="1"/>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2271875" y="4130525"/>
              <a:ext cx="67075" cy="66600"/>
            </a:xfrm>
            <a:custGeom>
              <a:avLst/>
              <a:gdLst/>
              <a:ahLst/>
              <a:cxnLst/>
              <a:rect l="l" t="t" r="r" b="b"/>
              <a:pathLst>
                <a:path w="2683" h="2664" extrusionOk="0">
                  <a:moveTo>
                    <a:pt x="5" y="1"/>
                  </a:moveTo>
                  <a:cubicBezTo>
                    <a:pt x="1" y="1"/>
                    <a:pt x="1526" y="1588"/>
                    <a:pt x="2264" y="2322"/>
                  </a:cubicBezTo>
                  <a:cubicBezTo>
                    <a:pt x="2527" y="2585"/>
                    <a:pt x="2634" y="2663"/>
                    <a:pt x="2661" y="2663"/>
                  </a:cubicBezTo>
                  <a:cubicBezTo>
                    <a:pt x="2663" y="2663"/>
                    <a:pt x="2665" y="2663"/>
                    <a:pt x="2666" y="2662"/>
                  </a:cubicBezTo>
                  <a:cubicBezTo>
                    <a:pt x="2682" y="2646"/>
                    <a:pt x="2588" y="2523"/>
                    <a:pt x="2326" y="2260"/>
                  </a:cubicBezTo>
                  <a:cubicBezTo>
                    <a:pt x="1596" y="1526"/>
                    <a:pt x="5" y="1"/>
                    <a:pt x="5" y="1"/>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2273100" y="4131650"/>
              <a:ext cx="65950" cy="65475"/>
            </a:xfrm>
            <a:custGeom>
              <a:avLst/>
              <a:gdLst/>
              <a:ahLst/>
              <a:cxnLst/>
              <a:rect l="l" t="t" r="r" b="b"/>
              <a:pathLst>
                <a:path w="2638" h="2619" extrusionOk="0">
                  <a:moveTo>
                    <a:pt x="1" y="1"/>
                  </a:moveTo>
                  <a:cubicBezTo>
                    <a:pt x="1" y="5"/>
                    <a:pt x="1497" y="1559"/>
                    <a:pt x="2223" y="2281"/>
                  </a:cubicBezTo>
                  <a:cubicBezTo>
                    <a:pt x="2478" y="2540"/>
                    <a:pt x="2582" y="2618"/>
                    <a:pt x="2611" y="2618"/>
                  </a:cubicBezTo>
                  <a:cubicBezTo>
                    <a:pt x="2614" y="2618"/>
                    <a:pt x="2615" y="2618"/>
                    <a:pt x="2617" y="2617"/>
                  </a:cubicBezTo>
                  <a:cubicBezTo>
                    <a:pt x="2637" y="2601"/>
                    <a:pt x="2543" y="2482"/>
                    <a:pt x="2285" y="2219"/>
                  </a:cubicBezTo>
                  <a:cubicBezTo>
                    <a:pt x="1559" y="1498"/>
                    <a:pt x="1" y="1"/>
                    <a:pt x="1" y="1"/>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2274325" y="4132775"/>
              <a:ext cx="64625" cy="64175"/>
            </a:xfrm>
            <a:custGeom>
              <a:avLst/>
              <a:gdLst/>
              <a:ahLst/>
              <a:cxnLst/>
              <a:rect l="l" t="t" r="r" b="b"/>
              <a:pathLst>
                <a:path w="2585" h="2567" extrusionOk="0">
                  <a:moveTo>
                    <a:pt x="1" y="1"/>
                  </a:moveTo>
                  <a:cubicBezTo>
                    <a:pt x="1" y="9"/>
                    <a:pt x="1465" y="1530"/>
                    <a:pt x="2174" y="2236"/>
                  </a:cubicBezTo>
                  <a:cubicBezTo>
                    <a:pt x="2424" y="2486"/>
                    <a:pt x="2528" y="2566"/>
                    <a:pt x="2557" y="2566"/>
                  </a:cubicBezTo>
                  <a:cubicBezTo>
                    <a:pt x="2560" y="2566"/>
                    <a:pt x="2562" y="2565"/>
                    <a:pt x="2564" y="2564"/>
                  </a:cubicBezTo>
                  <a:cubicBezTo>
                    <a:pt x="2584" y="2551"/>
                    <a:pt x="2490" y="2433"/>
                    <a:pt x="2236" y="2174"/>
                  </a:cubicBezTo>
                  <a:cubicBezTo>
                    <a:pt x="1526" y="1469"/>
                    <a:pt x="1" y="1"/>
                    <a:pt x="1" y="1"/>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275475" y="4134125"/>
              <a:ext cx="63475" cy="63000"/>
            </a:xfrm>
            <a:custGeom>
              <a:avLst/>
              <a:gdLst/>
              <a:ahLst/>
              <a:cxnLst/>
              <a:rect l="l" t="t" r="r" b="b"/>
              <a:pathLst>
                <a:path w="2539" h="2520" extrusionOk="0">
                  <a:moveTo>
                    <a:pt x="0" y="0"/>
                  </a:moveTo>
                  <a:lnTo>
                    <a:pt x="0" y="0"/>
                  </a:lnTo>
                  <a:cubicBezTo>
                    <a:pt x="1" y="1"/>
                    <a:pt x="1439" y="1497"/>
                    <a:pt x="2132" y="2194"/>
                  </a:cubicBezTo>
                  <a:cubicBezTo>
                    <a:pt x="2383" y="2445"/>
                    <a:pt x="2486" y="2519"/>
                    <a:pt x="2513" y="2519"/>
                  </a:cubicBezTo>
                  <a:cubicBezTo>
                    <a:pt x="2515" y="2519"/>
                    <a:pt x="2517" y="2519"/>
                    <a:pt x="2518" y="2518"/>
                  </a:cubicBezTo>
                  <a:cubicBezTo>
                    <a:pt x="2538" y="2502"/>
                    <a:pt x="2444" y="2383"/>
                    <a:pt x="2194" y="2133"/>
                  </a:cubicBezTo>
                  <a:cubicBezTo>
                    <a:pt x="1497" y="1436"/>
                    <a:pt x="1" y="1"/>
                    <a:pt x="0" y="0"/>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2276600" y="4135250"/>
              <a:ext cx="62350" cy="61875"/>
            </a:xfrm>
            <a:custGeom>
              <a:avLst/>
              <a:gdLst/>
              <a:ahLst/>
              <a:cxnLst/>
              <a:rect l="l" t="t" r="r" b="b"/>
              <a:pathLst>
                <a:path w="2494" h="2475" extrusionOk="0">
                  <a:moveTo>
                    <a:pt x="4" y="0"/>
                  </a:moveTo>
                  <a:cubicBezTo>
                    <a:pt x="0" y="0"/>
                    <a:pt x="1411" y="1468"/>
                    <a:pt x="2091" y="2153"/>
                  </a:cubicBezTo>
                  <a:cubicBezTo>
                    <a:pt x="2338" y="2400"/>
                    <a:pt x="2441" y="2474"/>
                    <a:pt x="2468" y="2474"/>
                  </a:cubicBezTo>
                  <a:cubicBezTo>
                    <a:pt x="2470" y="2474"/>
                    <a:pt x="2472" y="2474"/>
                    <a:pt x="2473" y="2473"/>
                  </a:cubicBezTo>
                  <a:cubicBezTo>
                    <a:pt x="2493" y="2457"/>
                    <a:pt x="2403" y="2342"/>
                    <a:pt x="2153" y="2092"/>
                  </a:cubicBezTo>
                  <a:cubicBezTo>
                    <a:pt x="1472" y="1411"/>
                    <a:pt x="4" y="0"/>
                    <a:pt x="4" y="0"/>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2277725" y="4136375"/>
              <a:ext cx="61225" cy="60575"/>
            </a:xfrm>
            <a:custGeom>
              <a:avLst/>
              <a:gdLst/>
              <a:ahLst/>
              <a:cxnLst/>
              <a:rect l="l" t="t" r="r" b="b"/>
              <a:pathLst>
                <a:path w="2449" h="2423" extrusionOk="0">
                  <a:moveTo>
                    <a:pt x="8" y="0"/>
                  </a:moveTo>
                  <a:lnTo>
                    <a:pt x="8" y="0"/>
                  </a:lnTo>
                  <a:cubicBezTo>
                    <a:pt x="0" y="9"/>
                    <a:pt x="1386" y="1436"/>
                    <a:pt x="2059" y="2104"/>
                  </a:cubicBezTo>
                  <a:cubicBezTo>
                    <a:pt x="2300" y="2346"/>
                    <a:pt x="2397" y="2422"/>
                    <a:pt x="2425" y="2422"/>
                  </a:cubicBezTo>
                  <a:cubicBezTo>
                    <a:pt x="2428" y="2422"/>
                    <a:pt x="2430" y="2421"/>
                    <a:pt x="2432" y="2420"/>
                  </a:cubicBezTo>
                  <a:cubicBezTo>
                    <a:pt x="2448" y="2407"/>
                    <a:pt x="2358" y="2293"/>
                    <a:pt x="2112" y="2047"/>
                  </a:cubicBezTo>
                  <a:cubicBezTo>
                    <a:pt x="1444" y="1382"/>
                    <a:pt x="9" y="1"/>
                    <a:pt x="8" y="0"/>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2279050" y="4137600"/>
              <a:ext cx="59700" cy="59350"/>
            </a:xfrm>
            <a:custGeom>
              <a:avLst/>
              <a:gdLst/>
              <a:ahLst/>
              <a:cxnLst/>
              <a:rect l="l" t="t" r="r" b="b"/>
              <a:pathLst>
                <a:path w="2388" h="2374" extrusionOk="0">
                  <a:moveTo>
                    <a:pt x="1" y="1"/>
                  </a:moveTo>
                  <a:cubicBezTo>
                    <a:pt x="1" y="1"/>
                    <a:pt x="1" y="1"/>
                    <a:pt x="1" y="1"/>
                  </a:cubicBezTo>
                  <a:cubicBezTo>
                    <a:pt x="1" y="5"/>
                    <a:pt x="1350" y="1407"/>
                    <a:pt x="2006" y="2059"/>
                  </a:cubicBezTo>
                  <a:cubicBezTo>
                    <a:pt x="2240" y="2297"/>
                    <a:pt x="2339" y="2373"/>
                    <a:pt x="2368" y="2373"/>
                  </a:cubicBezTo>
                  <a:cubicBezTo>
                    <a:pt x="2371" y="2373"/>
                    <a:pt x="2373" y="2372"/>
                    <a:pt x="2375" y="2371"/>
                  </a:cubicBezTo>
                  <a:cubicBezTo>
                    <a:pt x="2387" y="2358"/>
                    <a:pt x="2301" y="2244"/>
                    <a:pt x="2059" y="2002"/>
                  </a:cubicBezTo>
                  <a:cubicBezTo>
                    <a:pt x="1405" y="1348"/>
                    <a:pt x="13" y="1"/>
                    <a:pt x="1" y="1"/>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2280175" y="4138825"/>
              <a:ext cx="58575" cy="58300"/>
            </a:xfrm>
            <a:custGeom>
              <a:avLst/>
              <a:gdLst/>
              <a:ahLst/>
              <a:cxnLst/>
              <a:rect l="l" t="t" r="r" b="b"/>
              <a:pathLst>
                <a:path w="2343" h="2332" extrusionOk="0">
                  <a:moveTo>
                    <a:pt x="1" y="1"/>
                  </a:moveTo>
                  <a:cubicBezTo>
                    <a:pt x="1" y="1"/>
                    <a:pt x="1" y="1"/>
                    <a:pt x="1" y="1"/>
                  </a:cubicBezTo>
                  <a:cubicBezTo>
                    <a:pt x="1" y="1"/>
                    <a:pt x="1325" y="1375"/>
                    <a:pt x="1965" y="2022"/>
                  </a:cubicBezTo>
                  <a:cubicBezTo>
                    <a:pt x="2200" y="2258"/>
                    <a:pt x="2298" y="2331"/>
                    <a:pt x="2325" y="2331"/>
                  </a:cubicBezTo>
                  <a:cubicBezTo>
                    <a:pt x="2327" y="2331"/>
                    <a:pt x="2329" y="2331"/>
                    <a:pt x="2330" y="2330"/>
                  </a:cubicBezTo>
                  <a:cubicBezTo>
                    <a:pt x="2342" y="2314"/>
                    <a:pt x="2260" y="2207"/>
                    <a:pt x="2022" y="1965"/>
                  </a:cubicBezTo>
                  <a:cubicBezTo>
                    <a:pt x="1375" y="1318"/>
                    <a:pt x="9" y="1"/>
                    <a:pt x="1" y="1"/>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2281300" y="4139950"/>
              <a:ext cx="57450" cy="56900"/>
            </a:xfrm>
            <a:custGeom>
              <a:avLst/>
              <a:gdLst/>
              <a:ahLst/>
              <a:cxnLst/>
              <a:rect l="l" t="t" r="r" b="b"/>
              <a:pathLst>
                <a:path w="2298" h="2276" extrusionOk="0">
                  <a:moveTo>
                    <a:pt x="9" y="1"/>
                  </a:moveTo>
                  <a:cubicBezTo>
                    <a:pt x="9" y="1"/>
                    <a:pt x="9" y="1"/>
                    <a:pt x="9" y="1"/>
                  </a:cubicBezTo>
                  <a:cubicBezTo>
                    <a:pt x="1" y="1"/>
                    <a:pt x="1292" y="1346"/>
                    <a:pt x="1928" y="1969"/>
                  </a:cubicBezTo>
                  <a:cubicBezTo>
                    <a:pt x="2158" y="2200"/>
                    <a:pt x="2251" y="2275"/>
                    <a:pt x="2278" y="2275"/>
                  </a:cubicBezTo>
                  <a:cubicBezTo>
                    <a:pt x="2281" y="2275"/>
                    <a:pt x="2283" y="2274"/>
                    <a:pt x="2285" y="2273"/>
                  </a:cubicBezTo>
                  <a:cubicBezTo>
                    <a:pt x="2297" y="2264"/>
                    <a:pt x="2215" y="2154"/>
                    <a:pt x="1981" y="1920"/>
                  </a:cubicBezTo>
                  <a:cubicBezTo>
                    <a:pt x="1351" y="1294"/>
                    <a:pt x="17" y="1"/>
                    <a:pt x="9" y="1"/>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282550" y="4141200"/>
              <a:ext cx="56200" cy="55650"/>
            </a:xfrm>
            <a:custGeom>
              <a:avLst/>
              <a:gdLst/>
              <a:ahLst/>
              <a:cxnLst/>
              <a:rect l="l" t="t" r="r" b="b"/>
              <a:pathLst>
                <a:path w="2248" h="2226" extrusionOk="0">
                  <a:moveTo>
                    <a:pt x="4" y="0"/>
                  </a:moveTo>
                  <a:cubicBezTo>
                    <a:pt x="4" y="0"/>
                    <a:pt x="4" y="0"/>
                    <a:pt x="4" y="0"/>
                  </a:cubicBezTo>
                  <a:cubicBezTo>
                    <a:pt x="0" y="4"/>
                    <a:pt x="1263" y="1316"/>
                    <a:pt x="1886" y="1927"/>
                  </a:cubicBezTo>
                  <a:cubicBezTo>
                    <a:pt x="2108" y="2153"/>
                    <a:pt x="2200" y="2225"/>
                    <a:pt x="2228" y="2225"/>
                  </a:cubicBezTo>
                  <a:cubicBezTo>
                    <a:pt x="2231" y="2225"/>
                    <a:pt x="2233" y="2224"/>
                    <a:pt x="2235" y="2223"/>
                  </a:cubicBezTo>
                  <a:cubicBezTo>
                    <a:pt x="2247" y="2206"/>
                    <a:pt x="2165" y="2104"/>
                    <a:pt x="1935" y="1874"/>
                  </a:cubicBezTo>
                  <a:cubicBezTo>
                    <a:pt x="1322" y="1261"/>
                    <a:pt x="17" y="0"/>
                    <a:pt x="4" y="0"/>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2283775" y="4142325"/>
              <a:ext cx="54850" cy="54525"/>
            </a:xfrm>
            <a:custGeom>
              <a:avLst/>
              <a:gdLst/>
              <a:ahLst/>
              <a:cxnLst/>
              <a:rect l="l" t="t" r="r" b="b"/>
              <a:pathLst>
                <a:path w="2194" h="2181" extrusionOk="0">
                  <a:moveTo>
                    <a:pt x="0" y="0"/>
                  </a:moveTo>
                  <a:cubicBezTo>
                    <a:pt x="0" y="0"/>
                    <a:pt x="0" y="0"/>
                    <a:pt x="0" y="0"/>
                  </a:cubicBezTo>
                  <a:cubicBezTo>
                    <a:pt x="0" y="4"/>
                    <a:pt x="1230" y="1288"/>
                    <a:pt x="1837" y="1887"/>
                  </a:cubicBezTo>
                  <a:cubicBezTo>
                    <a:pt x="2059" y="2108"/>
                    <a:pt x="2148" y="2180"/>
                    <a:pt x="2172" y="2180"/>
                  </a:cubicBezTo>
                  <a:cubicBezTo>
                    <a:pt x="2174" y="2180"/>
                    <a:pt x="2176" y="2179"/>
                    <a:pt x="2178" y="2178"/>
                  </a:cubicBezTo>
                  <a:cubicBezTo>
                    <a:pt x="2194" y="2161"/>
                    <a:pt x="2116" y="2067"/>
                    <a:pt x="1886" y="1833"/>
                  </a:cubicBezTo>
                  <a:cubicBezTo>
                    <a:pt x="1289" y="1231"/>
                    <a:pt x="9" y="0"/>
                    <a:pt x="0" y="0"/>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2284900" y="4143550"/>
              <a:ext cx="53625" cy="53300"/>
            </a:xfrm>
            <a:custGeom>
              <a:avLst/>
              <a:gdLst/>
              <a:ahLst/>
              <a:cxnLst/>
              <a:rect l="l" t="t" r="r" b="b"/>
              <a:pathLst>
                <a:path w="2145" h="2132" extrusionOk="0">
                  <a:moveTo>
                    <a:pt x="0" y="1"/>
                  </a:moveTo>
                  <a:cubicBezTo>
                    <a:pt x="0" y="1"/>
                    <a:pt x="0" y="1"/>
                    <a:pt x="0" y="1"/>
                  </a:cubicBezTo>
                  <a:cubicBezTo>
                    <a:pt x="0" y="1"/>
                    <a:pt x="1206" y="1251"/>
                    <a:pt x="1792" y="1842"/>
                  </a:cubicBezTo>
                  <a:cubicBezTo>
                    <a:pt x="2007" y="2060"/>
                    <a:pt x="2094" y="2131"/>
                    <a:pt x="2122" y="2131"/>
                  </a:cubicBezTo>
                  <a:cubicBezTo>
                    <a:pt x="2125" y="2131"/>
                    <a:pt x="2127" y="2130"/>
                    <a:pt x="2128" y="2129"/>
                  </a:cubicBezTo>
                  <a:cubicBezTo>
                    <a:pt x="2145" y="2112"/>
                    <a:pt x="2067" y="2018"/>
                    <a:pt x="1841" y="1792"/>
                  </a:cubicBezTo>
                  <a:cubicBezTo>
                    <a:pt x="1260" y="1207"/>
                    <a:pt x="13" y="1"/>
                    <a:pt x="0" y="1"/>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2286125" y="4144775"/>
              <a:ext cx="52500" cy="52075"/>
            </a:xfrm>
            <a:custGeom>
              <a:avLst/>
              <a:gdLst/>
              <a:ahLst/>
              <a:cxnLst/>
              <a:rect l="l" t="t" r="r" b="b"/>
              <a:pathLst>
                <a:path w="2100" h="2083" extrusionOk="0">
                  <a:moveTo>
                    <a:pt x="5" y="1"/>
                  </a:moveTo>
                  <a:cubicBezTo>
                    <a:pt x="5" y="1"/>
                    <a:pt x="5" y="1"/>
                    <a:pt x="5" y="1"/>
                  </a:cubicBezTo>
                  <a:cubicBezTo>
                    <a:pt x="1" y="1"/>
                    <a:pt x="1173" y="1223"/>
                    <a:pt x="1751" y="1797"/>
                  </a:cubicBezTo>
                  <a:cubicBezTo>
                    <a:pt x="1962" y="2011"/>
                    <a:pt x="2053" y="2082"/>
                    <a:pt x="2078" y="2082"/>
                  </a:cubicBezTo>
                  <a:cubicBezTo>
                    <a:pt x="2080" y="2082"/>
                    <a:pt x="2082" y="2081"/>
                    <a:pt x="2084" y="2080"/>
                  </a:cubicBezTo>
                  <a:cubicBezTo>
                    <a:pt x="2100" y="2063"/>
                    <a:pt x="2030" y="1973"/>
                    <a:pt x="1805" y="1748"/>
                  </a:cubicBezTo>
                  <a:cubicBezTo>
                    <a:pt x="1233" y="1175"/>
                    <a:pt x="17" y="1"/>
                    <a:pt x="5" y="1"/>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2287250" y="4145900"/>
              <a:ext cx="51275" cy="50950"/>
            </a:xfrm>
            <a:custGeom>
              <a:avLst/>
              <a:gdLst/>
              <a:ahLst/>
              <a:cxnLst/>
              <a:rect l="l" t="t" r="r" b="b"/>
              <a:pathLst>
                <a:path w="2051" h="2038" extrusionOk="0">
                  <a:moveTo>
                    <a:pt x="5" y="1"/>
                  </a:moveTo>
                  <a:cubicBezTo>
                    <a:pt x="5" y="1"/>
                    <a:pt x="5" y="1"/>
                    <a:pt x="5" y="1"/>
                  </a:cubicBezTo>
                  <a:cubicBezTo>
                    <a:pt x="1" y="5"/>
                    <a:pt x="1149" y="1194"/>
                    <a:pt x="1706" y="1760"/>
                  </a:cubicBezTo>
                  <a:cubicBezTo>
                    <a:pt x="1921" y="1967"/>
                    <a:pt x="2002" y="2037"/>
                    <a:pt x="2028" y="2037"/>
                  </a:cubicBezTo>
                  <a:cubicBezTo>
                    <a:pt x="2031" y="2037"/>
                    <a:pt x="2033" y="2036"/>
                    <a:pt x="2034" y="2035"/>
                  </a:cubicBezTo>
                  <a:cubicBezTo>
                    <a:pt x="2051" y="2018"/>
                    <a:pt x="1977" y="1928"/>
                    <a:pt x="1760" y="1707"/>
                  </a:cubicBezTo>
                  <a:cubicBezTo>
                    <a:pt x="1199" y="1146"/>
                    <a:pt x="13" y="1"/>
                    <a:pt x="5" y="1"/>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2288375" y="4147025"/>
              <a:ext cx="50150" cy="49725"/>
            </a:xfrm>
            <a:custGeom>
              <a:avLst/>
              <a:gdLst/>
              <a:ahLst/>
              <a:cxnLst/>
              <a:rect l="l" t="t" r="r" b="b"/>
              <a:pathLst>
                <a:path w="2006" h="1989" extrusionOk="0">
                  <a:moveTo>
                    <a:pt x="5" y="1"/>
                  </a:moveTo>
                  <a:cubicBezTo>
                    <a:pt x="5" y="1"/>
                    <a:pt x="5" y="1"/>
                    <a:pt x="5" y="1"/>
                  </a:cubicBezTo>
                  <a:cubicBezTo>
                    <a:pt x="1" y="5"/>
                    <a:pt x="1120" y="1165"/>
                    <a:pt x="1666" y="1715"/>
                  </a:cubicBezTo>
                  <a:cubicBezTo>
                    <a:pt x="1875" y="1921"/>
                    <a:pt x="1956" y="1988"/>
                    <a:pt x="1982" y="1988"/>
                  </a:cubicBezTo>
                  <a:cubicBezTo>
                    <a:pt x="1985" y="1988"/>
                    <a:pt x="1988" y="1987"/>
                    <a:pt x="1989" y="1986"/>
                  </a:cubicBezTo>
                  <a:cubicBezTo>
                    <a:pt x="2006" y="1969"/>
                    <a:pt x="1932" y="1879"/>
                    <a:pt x="1719" y="1662"/>
                  </a:cubicBezTo>
                  <a:cubicBezTo>
                    <a:pt x="1170" y="1113"/>
                    <a:pt x="13" y="1"/>
                    <a:pt x="5" y="1"/>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2289725" y="4148175"/>
              <a:ext cx="48700" cy="48550"/>
            </a:xfrm>
            <a:custGeom>
              <a:avLst/>
              <a:gdLst/>
              <a:ahLst/>
              <a:cxnLst/>
              <a:rect l="l" t="t" r="r" b="b"/>
              <a:pathLst>
                <a:path w="1948" h="1942" extrusionOk="0">
                  <a:moveTo>
                    <a:pt x="0" y="0"/>
                  </a:moveTo>
                  <a:cubicBezTo>
                    <a:pt x="0" y="0"/>
                    <a:pt x="0" y="0"/>
                    <a:pt x="0" y="0"/>
                  </a:cubicBezTo>
                  <a:cubicBezTo>
                    <a:pt x="0" y="8"/>
                    <a:pt x="1087" y="1140"/>
                    <a:pt x="1612" y="1673"/>
                  </a:cubicBezTo>
                  <a:cubicBezTo>
                    <a:pt x="1817" y="1879"/>
                    <a:pt x="1900" y="1941"/>
                    <a:pt x="1926" y="1941"/>
                  </a:cubicBezTo>
                  <a:cubicBezTo>
                    <a:pt x="1928" y="1941"/>
                    <a:pt x="1930" y="1941"/>
                    <a:pt x="1931" y="1940"/>
                  </a:cubicBezTo>
                  <a:cubicBezTo>
                    <a:pt x="1948" y="1923"/>
                    <a:pt x="1878" y="1837"/>
                    <a:pt x="1665" y="1620"/>
                  </a:cubicBezTo>
                  <a:cubicBezTo>
                    <a:pt x="1133" y="1088"/>
                    <a:pt x="8" y="0"/>
                    <a:pt x="0" y="0"/>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2290850" y="4149500"/>
              <a:ext cx="47575" cy="47350"/>
            </a:xfrm>
            <a:custGeom>
              <a:avLst/>
              <a:gdLst/>
              <a:ahLst/>
              <a:cxnLst/>
              <a:rect l="l" t="t" r="r" b="b"/>
              <a:pathLst>
                <a:path w="1903" h="1894" extrusionOk="0">
                  <a:moveTo>
                    <a:pt x="0" y="0"/>
                  </a:moveTo>
                  <a:cubicBezTo>
                    <a:pt x="0" y="0"/>
                    <a:pt x="0" y="0"/>
                    <a:pt x="0" y="0"/>
                  </a:cubicBezTo>
                  <a:cubicBezTo>
                    <a:pt x="0" y="0"/>
                    <a:pt x="1054" y="1103"/>
                    <a:pt x="1575" y="1628"/>
                  </a:cubicBezTo>
                  <a:cubicBezTo>
                    <a:pt x="1777" y="1827"/>
                    <a:pt x="1854" y="1893"/>
                    <a:pt x="1879" y="1893"/>
                  </a:cubicBezTo>
                  <a:cubicBezTo>
                    <a:pt x="1882" y="1893"/>
                    <a:pt x="1885" y="1892"/>
                    <a:pt x="1886" y="1891"/>
                  </a:cubicBezTo>
                  <a:cubicBezTo>
                    <a:pt x="1903" y="1874"/>
                    <a:pt x="1833" y="1788"/>
                    <a:pt x="1624" y="1579"/>
                  </a:cubicBezTo>
                  <a:cubicBezTo>
                    <a:pt x="1104" y="1055"/>
                    <a:pt x="8" y="0"/>
                    <a:pt x="0" y="0"/>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2291975" y="4150625"/>
              <a:ext cx="46450" cy="46125"/>
            </a:xfrm>
            <a:custGeom>
              <a:avLst/>
              <a:gdLst/>
              <a:ahLst/>
              <a:cxnLst/>
              <a:rect l="l" t="t" r="r" b="b"/>
              <a:pathLst>
                <a:path w="1858" h="1845" extrusionOk="0">
                  <a:moveTo>
                    <a:pt x="4" y="0"/>
                  </a:moveTo>
                  <a:cubicBezTo>
                    <a:pt x="4" y="0"/>
                    <a:pt x="4" y="0"/>
                    <a:pt x="4" y="0"/>
                  </a:cubicBezTo>
                  <a:cubicBezTo>
                    <a:pt x="0" y="5"/>
                    <a:pt x="1029" y="1071"/>
                    <a:pt x="1534" y="1583"/>
                  </a:cubicBezTo>
                  <a:cubicBezTo>
                    <a:pt x="1732" y="1778"/>
                    <a:pt x="1809" y="1844"/>
                    <a:pt x="1834" y="1844"/>
                  </a:cubicBezTo>
                  <a:cubicBezTo>
                    <a:pt x="1837" y="1844"/>
                    <a:pt x="1840" y="1843"/>
                    <a:pt x="1841" y="1842"/>
                  </a:cubicBezTo>
                  <a:cubicBezTo>
                    <a:pt x="1858" y="1825"/>
                    <a:pt x="1788" y="1739"/>
                    <a:pt x="1583" y="1534"/>
                  </a:cubicBezTo>
                  <a:cubicBezTo>
                    <a:pt x="1080" y="1027"/>
                    <a:pt x="17" y="0"/>
                    <a:pt x="4" y="0"/>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2293100" y="4151750"/>
              <a:ext cx="45325" cy="44850"/>
            </a:xfrm>
            <a:custGeom>
              <a:avLst/>
              <a:gdLst/>
              <a:ahLst/>
              <a:cxnLst/>
              <a:rect l="l" t="t" r="r" b="b"/>
              <a:pathLst>
                <a:path w="1813" h="1794" extrusionOk="0">
                  <a:moveTo>
                    <a:pt x="9" y="1"/>
                  </a:moveTo>
                  <a:cubicBezTo>
                    <a:pt x="9" y="1"/>
                    <a:pt x="9" y="1"/>
                    <a:pt x="9" y="1"/>
                  </a:cubicBezTo>
                  <a:cubicBezTo>
                    <a:pt x="0" y="9"/>
                    <a:pt x="1001" y="1046"/>
                    <a:pt x="1505" y="1534"/>
                  </a:cubicBezTo>
                  <a:cubicBezTo>
                    <a:pt x="1704" y="1737"/>
                    <a:pt x="1782" y="1793"/>
                    <a:pt x="1798" y="1793"/>
                  </a:cubicBezTo>
                  <a:cubicBezTo>
                    <a:pt x="1799" y="1793"/>
                    <a:pt x="1800" y="1793"/>
                    <a:pt x="1800" y="1792"/>
                  </a:cubicBezTo>
                  <a:cubicBezTo>
                    <a:pt x="1813" y="1780"/>
                    <a:pt x="1751" y="1698"/>
                    <a:pt x="1546" y="1493"/>
                  </a:cubicBezTo>
                  <a:cubicBezTo>
                    <a:pt x="1047" y="1002"/>
                    <a:pt x="17" y="1"/>
                    <a:pt x="9" y="1"/>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2294325" y="4152975"/>
              <a:ext cx="43900" cy="43625"/>
            </a:xfrm>
            <a:custGeom>
              <a:avLst/>
              <a:gdLst/>
              <a:ahLst/>
              <a:cxnLst/>
              <a:rect l="l" t="t" r="r" b="b"/>
              <a:pathLst>
                <a:path w="1756" h="1745" extrusionOk="0">
                  <a:moveTo>
                    <a:pt x="5" y="1"/>
                  </a:moveTo>
                  <a:cubicBezTo>
                    <a:pt x="5" y="1"/>
                    <a:pt x="5" y="1"/>
                    <a:pt x="5" y="1"/>
                  </a:cubicBezTo>
                  <a:cubicBezTo>
                    <a:pt x="1" y="5"/>
                    <a:pt x="972" y="1014"/>
                    <a:pt x="1456" y="1489"/>
                  </a:cubicBezTo>
                  <a:cubicBezTo>
                    <a:pt x="1650" y="1691"/>
                    <a:pt x="1724" y="1744"/>
                    <a:pt x="1744" y="1744"/>
                  </a:cubicBezTo>
                  <a:cubicBezTo>
                    <a:pt x="1745" y="1744"/>
                    <a:pt x="1747" y="1744"/>
                    <a:pt x="1747" y="1743"/>
                  </a:cubicBezTo>
                  <a:cubicBezTo>
                    <a:pt x="1756" y="1731"/>
                    <a:pt x="1694" y="1649"/>
                    <a:pt x="1497" y="1448"/>
                  </a:cubicBezTo>
                  <a:cubicBezTo>
                    <a:pt x="1020" y="970"/>
                    <a:pt x="17" y="1"/>
                    <a:pt x="5" y="1"/>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2295550" y="4154200"/>
              <a:ext cx="42675" cy="42400"/>
            </a:xfrm>
            <a:custGeom>
              <a:avLst/>
              <a:gdLst/>
              <a:ahLst/>
              <a:cxnLst/>
              <a:rect l="l" t="t" r="r" b="b"/>
              <a:pathLst>
                <a:path w="1707" h="1696" extrusionOk="0">
                  <a:moveTo>
                    <a:pt x="1" y="1"/>
                  </a:moveTo>
                  <a:cubicBezTo>
                    <a:pt x="1" y="1"/>
                    <a:pt x="1" y="1"/>
                    <a:pt x="1" y="1"/>
                  </a:cubicBezTo>
                  <a:cubicBezTo>
                    <a:pt x="1" y="1"/>
                    <a:pt x="940" y="981"/>
                    <a:pt x="1411" y="1444"/>
                  </a:cubicBezTo>
                  <a:cubicBezTo>
                    <a:pt x="1602" y="1642"/>
                    <a:pt x="1675" y="1695"/>
                    <a:pt x="1695" y="1695"/>
                  </a:cubicBezTo>
                  <a:cubicBezTo>
                    <a:pt x="1696" y="1695"/>
                    <a:pt x="1698" y="1695"/>
                    <a:pt x="1698" y="1694"/>
                  </a:cubicBezTo>
                  <a:cubicBezTo>
                    <a:pt x="1707" y="1682"/>
                    <a:pt x="1645" y="1600"/>
                    <a:pt x="1452" y="1407"/>
                  </a:cubicBezTo>
                  <a:cubicBezTo>
                    <a:pt x="986" y="941"/>
                    <a:pt x="9" y="1"/>
                    <a:pt x="1" y="1"/>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2296675" y="4155350"/>
              <a:ext cx="41550" cy="41250"/>
            </a:xfrm>
            <a:custGeom>
              <a:avLst/>
              <a:gdLst/>
              <a:ahLst/>
              <a:cxnLst/>
              <a:rect l="l" t="t" r="r" b="b"/>
              <a:pathLst>
                <a:path w="1662" h="1650" extrusionOk="0">
                  <a:moveTo>
                    <a:pt x="9" y="0"/>
                  </a:moveTo>
                  <a:cubicBezTo>
                    <a:pt x="9" y="0"/>
                    <a:pt x="9" y="0"/>
                    <a:pt x="9" y="0"/>
                  </a:cubicBezTo>
                  <a:cubicBezTo>
                    <a:pt x="1" y="8"/>
                    <a:pt x="915" y="955"/>
                    <a:pt x="1370" y="1407"/>
                  </a:cubicBezTo>
                  <a:cubicBezTo>
                    <a:pt x="1561" y="1597"/>
                    <a:pt x="1631" y="1649"/>
                    <a:pt x="1650" y="1649"/>
                  </a:cubicBezTo>
                  <a:cubicBezTo>
                    <a:pt x="1651" y="1649"/>
                    <a:pt x="1653" y="1649"/>
                    <a:pt x="1653" y="1648"/>
                  </a:cubicBezTo>
                  <a:cubicBezTo>
                    <a:pt x="1662" y="1636"/>
                    <a:pt x="1608" y="1558"/>
                    <a:pt x="1411" y="1366"/>
                  </a:cubicBezTo>
                  <a:cubicBezTo>
                    <a:pt x="961" y="911"/>
                    <a:pt x="17" y="0"/>
                    <a:pt x="9" y="0"/>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2297925" y="4156575"/>
              <a:ext cx="40300" cy="40025"/>
            </a:xfrm>
            <a:custGeom>
              <a:avLst/>
              <a:gdLst/>
              <a:ahLst/>
              <a:cxnLst/>
              <a:rect l="l" t="t" r="r" b="b"/>
              <a:pathLst>
                <a:path w="1612" h="1601" extrusionOk="0">
                  <a:moveTo>
                    <a:pt x="4" y="0"/>
                  </a:moveTo>
                  <a:cubicBezTo>
                    <a:pt x="4" y="0"/>
                    <a:pt x="4" y="0"/>
                    <a:pt x="4" y="0"/>
                  </a:cubicBezTo>
                  <a:cubicBezTo>
                    <a:pt x="0" y="4"/>
                    <a:pt x="882" y="923"/>
                    <a:pt x="1325" y="1362"/>
                  </a:cubicBezTo>
                  <a:cubicBezTo>
                    <a:pt x="1511" y="1548"/>
                    <a:pt x="1581" y="1600"/>
                    <a:pt x="1600" y="1600"/>
                  </a:cubicBezTo>
                  <a:cubicBezTo>
                    <a:pt x="1601" y="1600"/>
                    <a:pt x="1603" y="1600"/>
                    <a:pt x="1603" y="1599"/>
                  </a:cubicBezTo>
                  <a:cubicBezTo>
                    <a:pt x="1612" y="1587"/>
                    <a:pt x="1558" y="1509"/>
                    <a:pt x="1366" y="1321"/>
                  </a:cubicBezTo>
                  <a:cubicBezTo>
                    <a:pt x="929" y="884"/>
                    <a:pt x="17" y="0"/>
                    <a:pt x="4" y="0"/>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2299050" y="4157700"/>
              <a:ext cx="39075" cy="38725"/>
            </a:xfrm>
            <a:custGeom>
              <a:avLst/>
              <a:gdLst/>
              <a:ahLst/>
              <a:cxnLst/>
              <a:rect l="l" t="t" r="r" b="b"/>
              <a:pathLst>
                <a:path w="1563" h="1549" extrusionOk="0">
                  <a:moveTo>
                    <a:pt x="4" y="0"/>
                  </a:moveTo>
                  <a:cubicBezTo>
                    <a:pt x="4" y="0"/>
                    <a:pt x="4" y="0"/>
                    <a:pt x="4" y="0"/>
                  </a:cubicBezTo>
                  <a:cubicBezTo>
                    <a:pt x="0" y="4"/>
                    <a:pt x="857" y="890"/>
                    <a:pt x="1280" y="1317"/>
                  </a:cubicBezTo>
                  <a:cubicBezTo>
                    <a:pt x="1457" y="1494"/>
                    <a:pt x="1528" y="1548"/>
                    <a:pt x="1549" y="1548"/>
                  </a:cubicBezTo>
                  <a:cubicBezTo>
                    <a:pt x="1551" y="1548"/>
                    <a:pt x="1553" y="1548"/>
                    <a:pt x="1554" y="1546"/>
                  </a:cubicBezTo>
                  <a:cubicBezTo>
                    <a:pt x="1562" y="1538"/>
                    <a:pt x="1505" y="1460"/>
                    <a:pt x="1321" y="1276"/>
                  </a:cubicBezTo>
                  <a:cubicBezTo>
                    <a:pt x="899" y="850"/>
                    <a:pt x="13" y="0"/>
                    <a:pt x="4" y="0"/>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2300275" y="4158925"/>
              <a:ext cx="37850" cy="37675"/>
            </a:xfrm>
            <a:custGeom>
              <a:avLst/>
              <a:gdLst/>
              <a:ahLst/>
              <a:cxnLst/>
              <a:rect l="l" t="t" r="r" b="b"/>
              <a:pathLst>
                <a:path w="1514" h="1507" extrusionOk="0">
                  <a:moveTo>
                    <a:pt x="0" y="1"/>
                  </a:moveTo>
                  <a:cubicBezTo>
                    <a:pt x="0" y="1"/>
                    <a:pt x="0" y="1"/>
                    <a:pt x="0" y="1"/>
                  </a:cubicBezTo>
                  <a:cubicBezTo>
                    <a:pt x="0" y="1"/>
                    <a:pt x="821" y="862"/>
                    <a:pt x="1239" y="1280"/>
                  </a:cubicBezTo>
                  <a:cubicBezTo>
                    <a:pt x="1417" y="1458"/>
                    <a:pt x="1483" y="1506"/>
                    <a:pt x="1502" y="1506"/>
                  </a:cubicBezTo>
                  <a:cubicBezTo>
                    <a:pt x="1503" y="1506"/>
                    <a:pt x="1504" y="1506"/>
                    <a:pt x="1505" y="1505"/>
                  </a:cubicBezTo>
                  <a:cubicBezTo>
                    <a:pt x="1513" y="1493"/>
                    <a:pt x="1464" y="1423"/>
                    <a:pt x="1280" y="1239"/>
                  </a:cubicBezTo>
                  <a:cubicBezTo>
                    <a:pt x="863" y="822"/>
                    <a:pt x="13" y="1"/>
                    <a:pt x="0" y="1"/>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2301500" y="4160150"/>
              <a:ext cx="36625" cy="36450"/>
            </a:xfrm>
            <a:custGeom>
              <a:avLst/>
              <a:gdLst/>
              <a:ahLst/>
              <a:cxnLst/>
              <a:rect l="l" t="t" r="r" b="b"/>
              <a:pathLst>
                <a:path w="1465" h="1458" extrusionOk="0">
                  <a:moveTo>
                    <a:pt x="5" y="1"/>
                  </a:moveTo>
                  <a:cubicBezTo>
                    <a:pt x="5" y="1"/>
                    <a:pt x="5" y="1"/>
                    <a:pt x="5" y="1"/>
                  </a:cubicBezTo>
                  <a:cubicBezTo>
                    <a:pt x="1" y="5"/>
                    <a:pt x="792" y="829"/>
                    <a:pt x="1194" y="1235"/>
                  </a:cubicBezTo>
                  <a:cubicBezTo>
                    <a:pt x="1368" y="1409"/>
                    <a:pt x="1434" y="1457"/>
                    <a:pt x="1453" y="1457"/>
                  </a:cubicBezTo>
                  <a:cubicBezTo>
                    <a:pt x="1454" y="1457"/>
                    <a:pt x="1455" y="1457"/>
                    <a:pt x="1456" y="1456"/>
                  </a:cubicBezTo>
                  <a:cubicBezTo>
                    <a:pt x="1464" y="1444"/>
                    <a:pt x="1415" y="1374"/>
                    <a:pt x="1235" y="1194"/>
                  </a:cubicBezTo>
                  <a:cubicBezTo>
                    <a:pt x="835" y="790"/>
                    <a:pt x="17" y="1"/>
                    <a:pt x="5" y="1"/>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2302625" y="4161275"/>
              <a:ext cx="35500" cy="35150"/>
            </a:xfrm>
            <a:custGeom>
              <a:avLst/>
              <a:gdLst/>
              <a:ahLst/>
              <a:cxnLst/>
              <a:rect l="l" t="t" r="r" b="b"/>
              <a:pathLst>
                <a:path w="1420" h="1406" extrusionOk="0">
                  <a:moveTo>
                    <a:pt x="5" y="1"/>
                  </a:moveTo>
                  <a:cubicBezTo>
                    <a:pt x="5" y="1"/>
                    <a:pt x="5" y="1"/>
                    <a:pt x="5" y="1"/>
                  </a:cubicBezTo>
                  <a:cubicBezTo>
                    <a:pt x="1" y="5"/>
                    <a:pt x="763" y="801"/>
                    <a:pt x="1153" y="1190"/>
                  </a:cubicBezTo>
                  <a:cubicBezTo>
                    <a:pt x="1322" y="1355"/>
                    <a:pt x="1385" y="1405"/>
                    <a:pt x="1406" y="1405"/>
                  </a:cubicBezTo>
                  <a:cubicBezTo>
                    <a:pt x="1408" y="1405"/>
                    <a:pt x="1410" y="1405"/>
                    <a:pt x="1411" y="1403"/>
                  </a:cubicBezTo>
                  <a:cubicBezTo>
                    <a:pt x="1419" y="1395"/>
                    <a:pt x="1374" y="1329"/>
                    <a:pt x="1194" y="1149"/>
                  </a:cubicBezTo>
                  <a:cubicBezTo>
                    <a:pt x="805" y="765"/>
                    <a:pt x="13" y="1"/>
                    <a:pt x="5" y="1"/>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2303750" y="4162400"/>
              <a:ext cx="34275" cy="34025"/>
            </a:xfrm>
            <a:custGeom>
              <a:avLst/>
              <a:gdLst/>
              <a:ahLst/>
              <a:cxnLst/>
              <a:rect l="l" t="t" r="r" b="b"/>
              <a:pathLst>
                <a:path w="1371" h="1361" extrusionOk="0">
                  <a:moveTo>
                    <a:pt x="5" y="1"/>
                  </a:moveTo>
                  <a:cubicBezTo>
                    <a:pt x="5" y="1"/>
                    <a:pt x="5" y="1"/>
                    <a:pt x="5" y="1"/>
                  </a:cubicBezTo>
                  <a:cubicBezTo>
                    <a:pt x="1" y="5"/>
                    <a:pt x="739" y="776"/>
                    <a:pt x="1108" y="1149"/>
                  </a:cubicBezTo>
                  <a:cubicBezTo>
                    <a:pt x="1273" y="1310"/>
                    <a:pt x="1336" y="1360"/>
                    <a:pt x="1354" y="1360"/>
                  </a:cubicBezTo>
                  <a:cubicBezTo>
                    <a:pt x="1356" y="1360"/>
                    <a:pt x="1357" y="1360"/>
                    <a:pt x="1358" y="1358"/>
                  </a:cubicBezTo>
                  <a:cubicBezTo>
                    <a:pt x="1370" y="1350"/>
                    <a:pt x="1325" y="1284"/>
                    <a:pt x="1149" y="1108"/>
                  </a:cubicBezTo>
                  <a:cubicBezTo>
                    <a:pt x="777" y="736"/>
                    <a:pt x="13" y="1"/>
                    <a:pt x="5" y="1"/>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2304875" y="4163550"/>
              <a:ext cx="33150" cy="32875"/>
            </a:xfrm>
            <a:custGeom>
              <a:avLst/>
              <a:gdLst/>
              <a:ahLst/>
              <a:cxnLst/>
              <a:rect l="l" t="t" r="r" b="b"/>
              <a:pathLst>
                <a:path w="1326" h="1315" extrusionOk="0">
                  <a:moveTo>
                    <a:pt x="9" y="0"/>
                  </a:moveTo>
                  <a:cubicBezTo>
                    <a:pt x="9" y="0"/>
                    <a:pt x="9" y="0"/>
                    <a:pt x="9" y="0"/>
                  </a:cubicBezTo>
                  <a:cubicBezTo>
                    <a:pt x="1" y="8"/>
                    <a:pt x="710" y="746"/>
                    <a:pt x="1067" y="1107"/>
                  </a:cubicBezTo>
                  <a:cubicBezTo>
                    <a:pt x="1228" y="1265"/>
                    <a:pt x="1291" y="1314"/>
                    <a:pt x="1309" y="1314"/>
                  </a:cubicBezTo>
                  <a:cubicBezTo>
                    <a:pt x="1311" y="1314"/>
                    <a:pt x="1312" y="1314"/>
                    <a:pt x="1313" y="1312"/>
                  </a:cubicBezTo>
                  <a:cubicBezTo>
                    <a:pt x="1325" y="1304"/>
                    <a:pt x="1280" y="1238"/>
                    <a:pt x="1108" y="1066"/>
                  </a:cubicBezTo>
                  <a:cubicBezTo>
                    <a:pt x="748" y="706"/>
                    <a:pt x="17" y="0"/>
                    <a:pt x="9" y="0"/>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2306225" y="4164875"/>
              <a:ext cx="31700" cy="31450"/>
            </a:xfrm>
            <a:custGeom>
              <a:avLst/>
              <a:gdLst/>
              <a:ahLst/>
              <a:cxnLst/>
              <a:rect l="l" t="t" r="r" b="b"/>
              <a:pathLst>
                <a:path w="1268" h="1258" extrusionOk="0">
                  <a:moveTo>
                    <a:pt x="0" y="0"/>
                  </a:moveTo>
                  <a:cubicBezTo>
                    <a:pt x="0" y="0"/>
                    <a:pt x="0" y="0"/>
                    <a:pt x="0" y="0"/>
                  </a:cubicBezTo>
                  <a:cubicBezTo>
                    <a:pt x="0" y="0"/>
                    <a:pt x="677" y="706"/>
                    <a:pt x="1021" y="1054"/>
                  </a:cubicBezTo>
                  <a:cubicBezTo>
                    <a:pt x="1174" y="1211"/>
                    <a:pt x="1233" y="1257"/>
                    <a:pt x="1250" y="1257"/>
                  </a:cubicBezTo>
                  <a:cubicBezTo>
                    <a:pt x="1253" y="1257"/>
                    <a:pt x="1254" y="1257"/>
                    <a:pt x="1255" y="1255"/>
                  </a:cubicBezTo>
                  <a:cubicBezTo>
                    <a:pt x="1267" y="1247"/>
                    <a:pt x="1226" y="1190"/>
                    <a:pt x="1054" y="1021"/>
                  </a:cubicBezTo>
                  <a:cubicBezTo>
                    <a:pt x="715" y="678"/>
                    <a:pt x="9" y="0"/>
                    <a:pt x="0" y="0"/>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2307350" y="4166000"/>
              <a:ext cx="30675" cy="30325"/>
            </a:xfrm>
            <a:custGeom>
              <a:avLst/>
              <a:gdLst/>
              <a:ahLst/>
              <a:cxnLst/>
              <a:rect l="l" t="t" r="r" b="b"/>
              <a:pathLst>
                <a:path w="1227" h="1213" extrusionOk="0">
                  <a:moveTo>
                    <a:pt x="5" y="1"/>
                  </a:moveTo>
                  <a:cubicBezTo>
                    <a:pt x="4" y="1"/>
                    <a:pt x="4" y="1"/>
                    <a:pt x="4" y="1"/>
                  </a:cubicBezTo>
                  <a:cubicBezTo>
                    <a:pt x="0" y="5"/>
                    <a:pt x="652" y="681"/>
                    <a:pt x="989" y="1009"/>
                  </a:cubicBezTo>
                  <a:cubicBezTo>
                    <a:pt x="1141" y="1166"/>
                    <a:pt x="1197" y="1212"/>
                    <a:pt x="1217" y="1212"/>
                  </a:cubicBezTo>
                  <a:cubicBezTo>
                    <a:pt x="1219" y="1212"/>
                    <a:pt x="1221" y="1212"/>
                    <a:pt x="1222" y="1210"/>
                  </a:cubicBezTo>
                  <a:cubicBezTo>
                    <a:pt x="1226" y="1202"/>
                    <a:pt x="1185" y="1145"/>
                    <a:pt x="1021" y="981"/>
                  </a:cubicBezTo>
                  <a:cubicBezTo>
                    <a:pt x="690" y="649"/>
                    <a:pt x="17" y="1"/>
                    <a:pt x="5" y="1"/>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2308475" y="4167125"/>
              <a:ext cx="29450" cy="29200"/>
            </a:xfrm>
            <a:custGeom>
              <a:avLst/>
              <a:gdLst/>
              <a:ahLst/>
              <a:cxnLst/>
              <a:rect l="l" t="t" r="r" b="b"/>
              <a:pathLst>
                <a:path w="1178" h="1168" extrusionOk="0">
                  <a:moveTo>
                    <a:pt x="9" y="1"/>
                  </a:moveTo>
                  <a:cubicBezTo>
                    <a:pt x="9" y="1"/>
                    <a:pt x="9" y="1"/>
                    <a:pt x="9" y="1"/>
                  </a:cubicBezTo>
                  <a:cubicBezTo>
                    <a:pt x="0" y="9"/>
                    <a:pt x="624" y="653"/>
                    <a:pt x="944" y="972"/>
                  </a:cubicBezTo>
                  <a:cubicBezTo>
                    <a:pt x="1089" y="1121"/>
                    <a:pt x="1147" y="1167"/>
                    <a:pt x="1164" y="1167"/>
                  </a:cubicBezTo>
                  <a:cubicBezTo>
                    <a:pt x="1167" y="1167"/>
                    <a:pt x="1168" y="1167"/>
                    <a:pt x="1169" y="1165"/>
                  </a:cubicBezTo>
                  <a:cubicBezTo>
                    <a:pt x="1177" y="1157"/>
                    <a:pt x="1136" y="1100"/>
                    <a:pt x="976" y="940"/>
                  </a:cubicBezTo>
                  <a:cubicBezTo>
                    <a:pt x="658" y="617"/>
                    <a:pt x="17" y="1"/>
                    <a:pt x="9" y="1"/>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2309700" y="4168350"/>
              <a:ext cx="28225" cy="27850"/>
            </a:xfrm>
            <a:custGeom>
              <a:avLst/>
              <a:gdLst/>
              <a:ahLst/>
              <a:cxnLst/>
              <a:rect l="l" t="t" r="r" b="b"/>
              <a:pathLst>
                <a:path w="1129" h="1114" extrusionOk="0">
                  <a:moveTo>
                    <a:pt x="5" y="1"/>
                  </a:moveTo>
                  <a:cubicBezTo>
                    <a:pt x="5" y="1"/>
                    <a:pt x="5" y="1"/>
                    <a:pt x="5" y="1"/>
                  </a:cubicBezTo>
                  <a:cubicBezTo>
                    <a:pt x="1" y="5"/>
                    <a:pt x="595" y="620"/>
                    <a:pt x="903" y="923"/>
                  </a:cubicBezTo>
                  <a:cubicBezTo>
                    <a:pt x="1052" y="1073"/>
                    <a:pt x="1106" y="1113"/>
                    <a:pt x="1118" y="1113"/>
                  </a:cubicBezTo>
                  <a:cubicBezTo>
                    <a:pt x="1119" y="1113"/>
                    <a:pt x="1120" y="1113"/>
                    <a:pt x="1120" y="1112"/>
                  </a:cubicBezTo>
                  <a:cubicBezTo>
                    <a:pt x="1128" y="1100"/>
                    <a:pt x="1091" y="1051"/>
                    <a:pt x="931" y="891"/>
                  </a:cubicBezTo>
                  <a:cubicBezTo>
                    <a:pt x="626" y="585"/>
                    <a:pt x="17" y="1"/>
                    <a:pt x="5" y="1"/>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2310925" y="4169600"/>
              <a:ext cx="26800" cy="26700"/>
            </a:xfrm>
            <a:custGeom>
              <a:avLst/>
              <a:gdLst/>
              <a:ahLst/>
              <a:cxnLst/>
              <a:rect l="l" t="t" r="r" b="b"/>
              <a:pathLst>
                <a:path w="1072" h="1068" extrusionOk="0">
                  <a:moveTo>
                    <a:pt x="1" y="0"/>
                  </a:moveTo>
                  <a:cubicBezTo>
                    <a:pt x="1" y="0"/>
                    <a:pt x="1" y="0"/>
                    <a:pt x="1" y="0"/>
                  </a:cubicBezTo>
                  <a:cubicBezTo>
                    <a:pt x="1" y="0"/>
                    <a:pt x="559" y="586"/>
                    <a:pt x="850" y="882"/>
                  </a:cubicBezTo>
                  <a:cubicBezTo>
                    <a:pt x="995" y="1027"/>
                    <a:pt x="1046" y="1067"/>
                    <a:pt x="1063" y="1067"/>
                  </a:cubicBezTo>
                  <a:cubicBezTo>
                    <a:pt x="1064" y="1067"/>
                    <a:pt x="1066" y="1067"/>
                    <a:pt x="1067" y="1066"/>
                  </a:cubicBezTo>
                  <a:cubicBezTo>
                    <a:pt x="1071" y="1058"/>
                    <a:pt x="1038" y="1005"/>
                    <a:pt x="882" y="853"/>
                  </a:cubicBezTo>
                  <a:cubicBezTo>
                    <a:pt x="592" y="559"/>
                    <a:pt x="9" y="0"/>
                    <a:pt x="1" y="0"/>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2312050" y="4170725"/>
              <a:ext cx="25975" cy="25600"/>
            </a:xfrm>
            <a:custGeom>
              <a:avLst/>
              <a:gdLst/>
              <a:ahLst/>
              <a:cxnLst/>
              <a:rect l="l" t="t" r="r" b="b"/>
              <a:pathLst>
                <a:path w="1039" h="1024" extrusionOk="0">
                  <a:moveTo>
                    <a:pt x="9" y="0"/>
                  </a:moveTo>
                  <a:cubicBezTo>
                    <a:pt x="9" y="0"/>
                    <a:pt x="9" y="0"/>
                    <a:pt x="9" y="0"/>
                  </a:cubicBezTo>
                  <a:cubicBezTo>
                    <a:pt x="1" y="8"/>
                    <a:pt x="534" y="562"/>
                    <a:pt x="817" y="841"/>
                  </a:cubicBezTo>
                  <a:cubicBezTo>
                    <a:pt x="957" y="981"/>
                    <a:pt x="1006" y="1024"/>
                    <a:pt x="1021" y="1024"/>
                  </a:cubicBezTo>
                  <a:cubicBezTo>
                    <a:pt x="1024" y="1024"/>
                    <a:pt x="1025" y="1023"/>
                    <a:pt x="1026" y="1021"/>
                  </a:cubicBezTo>
                  <a:cubicBezTo>
                    <a:pt x="1038" y="1013"/>
                    <a:pt x="997" y="960"/>
                    <a:pt x="850" y="812"/>
                  </a:cubicBezTo>
                  <a:cubicBezTo>
                    <a:pt x="568" y="530"/>
                    <a:pt x="17" y="0"/>
                    <a:pt x="9" y="0"/>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2313300" y="4171950"/>
              <a:ext cx="24625" cy="24250"/>
            </a:xfrm>
            <a:custGeom>
              <a:avLst/>
              <a:gdLst/>
              <a:ahLst/>
              <a:cxnLst/>
              <a:rect l="l" t="t" r="r" b="b"/>
              <a:pathLst>
                <a:path w="985" h="970" extrusionOk="0">
                  <a:moveTo>
                    <a:pt x="4" y="0"/>
                  </a:moveTo>
                  <a:cubicBezTo>
                    <a:pt x="4" y="0"/>
                    <a:pt x="4" y="0"/>
                    <a:pt x="4" y="0"/>
                  </a:cubicBezTo>
                  <a:cubicBezTo>
                    <a:pt x="0" y="4"/>
                    <a:pt x="500" y="525"/>
                    <a:pt x="767" y="792"/>
                  </a:cubicBezTo>
                  <a:cubicBezTo>
                    <a:pt x="907" y="932"/>
                    <a:pt x="955" y="969"/>
                    <a:pt x="969" y="969"/>
                  </a:cubicBezTo>
                  <a:cubicBezTo>
                    <a:pt x="970" y="969"/>
                    <a:pt x="971" y="969"/>
                    <a:pt x="972" y="968"/>
                  </a:cubicBezTo>
                  <a:cubicBezTo>
                    <a:pt x="984" y="956"/>
                    <a:pt x="947" y="911"/>
                    <a:pt x="800" y="763"/>
                  </a:cubicBezTo>
                  <a:cubicBezTo>
                    <a:pt x="535" y="499"/>
                    <a:pt x="17" y="0"/>
                    <a:pt x="4" y="0"/>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2314425" y="4173075"/>
              <a:ext cx="23500" cy="23125"/>
            </a:xfrm>
            <a:custGeom>
              <a:avLst/>
              <a:gdLst/>
              <a:ahLst/>
              <a:cxnLst/>
              <a:rect l="l" t="t" r="r" b="b"/>
              <a:pathLst>
                <a:path w="940" h="925" extrusionOk="0">
                  <a:moveTo>
                    <a:pt x="4" y="0"/>
                  </a:moveTo>
                  <a:cubicBezTo>
                    <a:pt x="4" y="0"/>
                    <a:pt x="4" y="0"/>
                    <a:pt x="4" y="0"/>
                  </a:cubicBezTo>
                  <a:cubicBezTo>
                    <a:pt x="0" y="5"/>
                    <a:pt x="476" y="497"/>
                    <a:pt x="726" y="755"/>
                  </a:cubicBezTo>
                  <a:cubicBezTo>
                    <a:pt x="863" y="888"/>
                    <a:pt x="909" y="924"/>
                    <a:pt x="923" y="924"/>
                  </a:cubicBezTo>
                  <a:cubicBezTo>
                    <a:pt x="925" y="924"/>
                    <a:pt x="926" y="924"/>
                    <a:pt x="927" y="923"/>
                  </a:cubicBezTo>
                  <a:cubicBezTo>
                    <a:pt x="939" y="911"/>
                    <a:pt x="902" y="866"/>
                    <a:pt x="759" y="722"/>
                  </a:cubicBezTo>
                  <a:cubicBezTo>
                    <a:pt x="502" y="469"/>
                    <a:pt x="13" y="0"/>
                    <a:pt x="4" y="0"/>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2315550" y="4174300"/>
              <a:ext cx="22175" cy="22025"/>
            </a:xfrm>
            <a:custGeom>
              <a:avLst/>
              <a:gdLst/>
              <a:ahLst/>
              <a:cxnLst/>
              <a:rect l="l" t="t" r="r" b="b"/>
              <a:pathLst>
                <a:path w="887" h="881" extrusionOk="0">
                  <a:moveTo>
                    <a:pt x="5" y="1"/>
                  </a:moveTo>
                  <a:cubicBezTo>
                    <a:pt x="5" y="1"/>
                    <a:pt x="5" y="1"/>
                    <a:pt x="4" y="1"/>
                  </a:cubicBezTo>
                  <a:cubicBezTo>
                    <a:pt x="0" y="1"/>
                    <a:pt x="447" y="468"/>
                    <a:pt x="681" y="714"/>
                  </a:cubicBezTo>
                  <a:cubicBezTo>
                    <a:pt x="814" y="840"/>
                    <a:pt x="856" y="881"/>
                    <a:pt x="872" y="881"/>
                  </a:cubicBezTo>
                  <a:cubicBezTo>
                    <a:pt x="874" y="881"/>
                    <a:pt x="876" y="880"/>
                    <a:pt x="878" y="878"/>
                  </a:cubicBezTo>
                  <a:cubicBezTo>
                    <a:pt x="886" y="870"/>
                    <a:pt x="853" y="821"/>
                    <a:pt x="714" y="685"/>
                  </a:cubicBezTo>
                  <a:cubicBezTo>
                    <a:pt x="473" y="445"/>
                    <a:pt x="17" y="1"/>
                    <a:pt x="5" y="1"/>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2316875" y="4175525"/>
              <a:ext cx="21050" cy="20650"/>
            </a:xfrm>
            <a:custGeom>
              <a:avLst/>
              <a:gdLst/>
              <a:ahLst/>
              <a:cxnLst/>
              <a:rect l="l" t="t" r="r" b="b"/>
              <a:pathLst>
                <a:path w="842" h="826" extrusionOk="0">
                  <a:moveTo>
                    <a:pt x="5" y="1"/>
                  </a:moveTo>
                  <a:cubicBezTo>
                    <a:pt x="5" y="1"/>
                    <a:pt x="5" y="1"/>
                    <a:pt x="5" y="1"/>
                  </a:cubicBezTo>
                  <a:cubicBezTo>
                    <a:pt x="1" y="5"/>
                    <a:pt x="415" y="436"/>
                    <a:pt x="640" y="665"/>
                  </a:cubicBezTo>
                  <a:cubicBezTo>
                    <a:pt x="775" y="796"/>
                    <a:pt x="819" y="825"/>
                    <a:pt x="828" y="825"/>
                  </a:cubicBezTo>
                  <a:cubicBezTo>
                    <a:pt x="828" y="825"/>
                    <a:pt x="829" y="825"/>
                    <a:pt x="829" y="825"/>
                  </a:cubicBezTo>
                  <a:cubicBezTo>
                    <a:pt x="841" y="813"/>
                    <a:pt x="808" y="772"/>
                    <a:pt x="669" y="636"/>
                  </a:cubicBezTo>
                  <a:cubicBezTo>
                    <a:pt x="442" y="413"/>
                    <a:pt x="17" y="1"/>
                    <a:pt x="5" y="1"/>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2318000" y="4176650"/>
              <a:ext cx="19725" cy="19425"/>
            </a:xfrm>
            <a:custGeom>
              <a:avLst/>
              <a:gdLst/>
              <a:ahLst/>
              <a:cxnLst/>
              <a:rect l="l" t="t" r="r" b="b"/>
              <a:pathLst>
                <a:path w="789" h="777" extrusionOk="0">
                  <a:moveTo>
                    <a:pt x="5" y="1"/>
                  </a:moveTo>
                  <a:cubicBezTo>
                    <a:pt x="5" y="1"/>
                    <a:pt x="5" y="1"/>
                    <a:pt x="5" y="1"/>
                  </a:cubicBezTo>
                  <a:cubicBezTo>
                    <a:pt x="1" y="5"/>
                    <a:pt x="386" y="407"/>
                    <a:pt x="599" y="620"/>
                  </a:cubicBezTo>
                  <a:cubicBezTo>
                    <a:pt x="725" y="749"/>
                    <a:pt x="769" y="776"/>
                    <a:pt x="778" y="776"/>
                  </a:cubicBezTo>
                  <a:cubicBezTo>
                    <a:pt x="779" y="776"/>
                    <a:pt x="780" y="776"/>
                    <a:pt x="780" y="776"/>
                  </a:cubicBezTo>
                  <a:cubicBezTo>
                    <a:pt x="788" y="768"/>
                    <a:pt x="759" y="727"/>
                    <a:pt x="624" y="596"/>
                  </a:cubicBezTo>
                  <a:cubicBezTo>
                    <a:pt x="412" y="379"/>
                    <a:pt x="13" y="1"/>
                    <a:pt x="5" y="1"/>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2319125" y="4177800"/>
              <a:ext cx="18600" cy="18275"/>
            </a:xfrm>
            <a:custGeom>
              <a:avLst/>
              <a:gdLst/>
              <a:ahLst/>
              <a:cxnLst/>
              <a:rect l="l" t="t" r="r" b="b"/>
              <a:pathLst>
                <a:path w="744" h="731" extrusionOk="0">
                  <a:moveTo>
                    <a:pt x="5" y="0"/>
                  </a:moveTo>
                  <a:cubicBezTo>
                    <a:pt x="5" y="0"/>
                    <a:pt x="5" y="0"/>
                    <a:pt x="5" y="0"/>
                  </a:cubicBezTo>
                  <a:cubicBezTo>
                    <a:pt x="1" y="4"/>
                    <a:pt x="362" y="381"/>
                    <a:pt x="559" y="578"/>
                  </a:cubicBezTo>
                  <a:cubicBezTo>
                    <a:pt x="684" y="704"/>
                    <a:pt x="718" y="730"/>
                    <a:pt x="732" y="730"/>
                  </a:cubicBezTo>
                  <a:cubicBezTo>
                    <a:pt x="733" y="730"/>
                    <a:pt x="734" y="730"/>
                    <a:pt x="735" y="730"/>
                  </a:cubicBezTo>
                  <a:cubicBezTo>
                    <a:pt x="743" y="722"/>
                    <a:pt x="718" y="689"/>
                    <a:pt x="587" y="554"/>
                  </a:cubicBezTo>
                  <a:cubicBezTo>
                    <a:pt x="387" y="354"/>
                    <a:pt x="13" y="0"/>
                    <a:pt x="5" y="0"/>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2320275" y="4178925"/>
              <a:ext cx="17325" cy="16975"/>
            </a:xfrm>
            <a:custGeom>
              <a:avLst/>
              <a:gdLst/>
              <a:ahLst/>
              <a:cxnLst/>
              <a:rect l="l" t="t" r="r" b="b"/>
              <a:pathLst>
                <a:path w="693" h="679" extrusionOk="0">
                  <a:moveTo>
                    <a:pt x="8" y="0"/>
                  </a:moveTo>
                  <a:cubicBezTo>
                    <a:pt x="8" y="0"/>
                    <a:pt x="8" y="0"/>
                    <a:pt x="8" y="0"/>
                  </a:cubicBezTo>
                  <a:cubicBezTo>
                    <a:pt x="0" y="8"/>
                    <a:pt x="328" y="349"/>
                    <a:pt x="513" y="533"/>
                  </a:cubicBezTo>
                  <a:cubicBezTo>
                    <a:pt x="628" y="649"/>
                    <a:pt x="667" y="678"/>
                    <a:pt x="681" y="678"/>
                  </a:cubicBezTo>
                  <a:cubicBezTo>
                    <a:pt x="682" y="678"/>
                    <a:pt x="684" y="678"/>
                    <a:pt x="685" y="677"/>
                  </a:cubicBezTo>
                  <a:cubicBezTo>
                    <a:pt x="693" y="673"/>
                    <a:pt x="668" y="636"/>
                    <a:pt x="541" y="509"/>
                  </a:cubicBezTo>
                  <a:cubicBezTo>
                    <a:pt x="358" y="325"/>
                    <a:pt x="17" y="0"/>
                    <a:pt x="8" y="0"/>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2321500" y="4180250"/>
              <a:ext cx="16100" cy="15825"/>
            </a:xfrm>
            <a:custGeom>
              <a:avLst/>
              <a:gdLst/>
              <a:ahLst/>
              <a:cxnLst/>
              <a:rect l="l" t="t" r="r" b="b"/>
              <a:pathLst>
                <a:path w="644" h="633" extrusionOk="0">
                  <a:moveTo>
                    <a:pt x="4" y="0"/>
                  </a:moveTo>
                  <a:cubicBezTo>
                    <a:pt x="4" y="0"/>
                    <a:pt x="4" y="0"/>
                    <a:pt x="4" y="1"/>
                  </a:cubicBezTo>
                  <a:cubicBezTo>
                    <a:pt x="0" y="5"/>
                    <a:pt x="300" y="312"/>
                    <a:pt x="472" y="493"/>
                  </a:cubicBezTo>
                  <a:cubicBezTo>
                    <a:pt x="589" y="606"/>
                    <a:pt x="619" y="632"/>
                    <a:pt x="633" y="632"/>
                  </a:cubicBezTo>
                  <a:cubicBezTo>
                    <a:pt x="634" y="632"/>
                    <a:pt x="635" y="632"/>
                    <a:pt x="636" y="632"/>
                  </a:cubicBezTo>
                  <a:cubicBezTo>
                    <a:pt x="644" y="624"/>
                    <a:pt x="619" y="591"/>
                    <a:pt x="496" y="468"/>
                  </a:cubicBezTo>
                  <a:cubicBezTo>
                    <a:pt x="321" y="293"/>
                    <a:pt x="13" y="0"/>
                    <a:pt x="4" y="0"/>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2322725" y="4181375"/>
              <a:ext cx="14875" cy="14700"/>
            </a:xfrm>
            <a:custGeom>
              <a:avLst/>
              <a:gdLst/>
              <a:ahLst/>
              <a:cxnLst/>
              <a:rect l="l" t="t" r="r" b="b"/>
              <a:pathLst>
                <a:path w="595" h="588" extrusionOk="0">
                  <a:moveTo>
                    <a:pt x="5" y="1"/>
                  </a:moveTo>
                  <a:cubicBezTo>
                    <a:pt x="5" y="1"/>
                    <a:pt x="5" y="1"/>
                    <a:pt x="5" y="1"/>
                  </a:cubicBezTo>
                  <a:cubicBezTo>
                    <a:pt x="0" y="5"/>
                    <a:pt x="267" y="288"/>
                    <a:pt x="431" y="448"/>
                  </a:cubicBezTo>
                  <a:cubicBezTo>
                    <a:pt x="545" y="561"/>
                    <a:pt x="581" y="587"/>
                    <a:pt x="589" y="587"/>
                  </a:cubicBezTo>
                  <a:cubicBezTo>
                    <a:pt x="590" y="587"/>
                    <a:pt x="591" y="587"/>
                    <a:pt x="591" y="587"/>
                  </a:cubicBezTo>
                  <a:cubicBezTo>
                    <a:pt x="595" y="579"/>
                    <a:pt x="574" y="550"/>
                    <a:pt x="451" y="427"/>
                  </a:cubicBezTo>
                  <a:cubicBezTo>
                    <a:pt x="293" y="264"/>
                    <a:pt x="17" y="1"/>
                    <a:pt x="5" y="1"/>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2323850" y="4182500"/>
              <a:ext cx="13750" cy="13400"/>
            </a:xfrm>
            <a:custGeom>
              <a:avLst/>
              <a:gdLst/>
              <a:ahLst/>
              <a:cxnLst/>
              <a:rect l="l" t="t" r="r" b="b"/>
              <a:pathLst>
                <a:path w="550" h="536" extrusionOk="0">
                  <a:moveTo>
                    <a:pt x="9" y="1"/>
                  </a:moveTo>
                  <a:cubicBezTo>
                    <a:pt x="9" y="1"/>
                    <a:pt x="9" y="1"/>
                    <a:pt x="9" y="1"/>
                  </a:cubicBezTo>
                  <a:cubicBezTo>
                    <a:pt x="1" y="9"/>
                    <a:pt x="242" y="259"/>
                    <a:pt x="390" y="403"/>
                  </a:cubicBezTo>
                  <a:cubicBezTo>
                    <a:pt x="493" y="509"/>
                    <a:pt x="531" y="536"/>
                    <a:pt x="542" y="536"/>
                  </a:cubicBezTo>
                  <a:cubicBezTo>
                    <a:pt x="544" y="536"/>
                    <a:pt x="545" y="535"/>
                    <a:pt x="546" y="534"/>
                  </a:cubicBezTo>
                  <a:cubicBezTo>
                    <a:pt x="550" y="530"/>
                    <a:pt x="529" y="501"/>
                    <a:pt x="411" y="382"/>
                  </a:cubicBezTo>
                  <a:cubicBezTo>
                    <a:pt x="264" y="240"/>
                    <a:pt x="17" y="1"/>
                    <a:pt x="9" y="1"/>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2325075" y="4183725"/>
              <a:ext cx="12425" cy="12175"/>
            </a:xfrm>
            <a:custGeom>
              <a:avLst/>
              <a:gdLst/>
              <a:ahLst/>
              <a:cxnLst/>
              <a:rect l="l" t="t" r="r" b="b"/>
              <a:pathLst>
                <a:path w="497" h="487" extrusionOk="0">
                  <a:moveTo>
                    <a:pt x="5" y="1"/>
                  </a:moveTo>
                  <a:cubicBezTo>
                    <a:pt x="5" y="1"/>
                    <a:pt x="5" y="1"/>
                    <a:pt x="5" y="1"/>
                  </a:cubicBezTo>
                  <a:cubicBezTo>
                    <a:pt x="1" y="5"/>
                    <a:pt x="210" y="226"/>
                    <a:pt x="341" y="358"/>
                  </a:cubicBezTo>
                  <a:cubicBezTo>
                    <a:pt x="444" y="460"/>
                    <a:pt x="476" y="487"/>
                    <a:pt x="488" y="487"/>
                  </a:cubicBezTo>
                  <a:cubicBezTo>
                    <a:pt x="490" y="487"/>
                    <a:pt x="492" y="486"/>
                    <a:pt x="493" y="485"/>
                  </a:cubicBezTo>
                  <a:cubicBezTo>
                    <a:pt x="497" y="481"/>
                    <a:pt x="476" y="448"/>
                    <a:pt x="362" y="337"/>
                  </a:cubicBezTo>
                  <a:cubicBezTo>
                    <a:pt x="233" y="208"/>
                    <a:pt x="17" y="1"/>
                    <a:pt x="5" y="1"/>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2326200" y="4184975"/>
              <a:ext cx="11300" cy="11100"/>
            </a:xfrm>
            <a:custGeom>
              <a:avLst/>
              <a:gdLst/>
              <a:ahLst/>
              <a:cxnLst/>
              <a:rect l="l" t="t" r="r" b="b"/>
              <a:pathLst>
                <a:path w="452" h="444" extrusionOk="0">
                  <a:moveTo>
                    <a:pt x="5" y="0"/>
                  </a:moveTo>
                  <a:cubicBezTo>
                    <a:pt x="5" y="0"/>
                    <a:pt x="5" y="0"/>
                    <a:pt x="5" y="0"/>
                  </a:cubicBezTo>
                  <a:cubicBezTo>
                    <a:pt x="1" y="4"/>
                    <a:pt x="185" y="197"/>
                    <a:pt x="304" y="320"/>
                  </a:cubicBezTo>
                  <a:cubicBezTo>
                    <a:pt x="405" y="421"/>
                    <a:pt x="435" y="444"/>
                    <a:pt x="445" y="444"/>
                  </a:cubicBezTo>
                  <a:cubicBezTo>
                    <a:pt x="446" y="444"/>
                    <a:pt x="447" y="443"/>
                    <a:pt x="448" y="443"/>
                  </a:cubicBezTo>
                  <a:cubicBezTo>
                    <a:pt x="452" y="435"/>
                    <a:pt x="435" y="410"/>
                    <a:pt x="325" y="299"/>
                  </a:cubicBezTo>
                  <a:cubicBezTo>
                    <a:pt x="203" y="178"/>
                    <a:pt x="13" y="0"/>
                    <a:pt x="5" y="0"/>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2327450" y="4186100"/>
              <a:ext cx="10050" cy="9975"/>
            </a:xfrm>
            <a:custGeom>
              <a:avLst/>
              <a:gdLst/>
              <a:ahLst/>
              <a:cxnLst/>
              <a:rect l="l" t="t" r="r" b="b"/>
              <a:pathLst>
                <a:path w="402" h="399" extrusionOk="0">
                  <a:moveTo>
                    <a:pt x="8" y="0"/>
                  </a:moveTo>
                  <a:cubicBezTo>
                    <a:pt x="8" y="0"/>
                    <a:pt x="8" y="0"/>
                    <a:pt x="8" y="0"/>
                  </a:cubicBezTo>
                  <a:cubicBezTo>
                    <a:pt x="0" y="8"/>
                    <a:pt x="152" y="164"/>
                    <a:pt x="258" y="279"/>
                  </a:cubicBezTo>
                  <a:cubicBezTo>
                    <a:pt x="356" y="376"/>
                    <a:pt x="385" y="399"/>
                    <a:pt x="392" y="399"/>
                  </a:cubicBezTo>
                  <a:cubicBezTo>
                    <a:pt x="393" y="399"/>
                    <a:pt x="393" y="398"/>
                    <a:pt x="394" y="398"/>
                  </a:cubicBezTo>
                  <a:cubicBezTo>
                    <a:pt x="402" y="390"/>
                    <a:pt x="385" y="369"/>
                    <a:pt x="279" y="259"/>
                  </a:cubicBezTo>
                  <a:cubicBezTo>
                    <a:pt x="174" y="145"/>
                    <a:pt x="17" y="0"/>
                    <a:pt x="8"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2526200" y="3979025"/>
              <a:ext cx="84200" cy="83675"/>
            </a:xfrm>
            <a:custGeom>
              <a:avLst/>
              <a:gdLst/>
              <a:ahLst/>
              <a:cxnLst/>
              <a:rect l="l" t="t" r="r" b="b"/>
              <a:pathLst>
                <a:path w="3368" h="3347" extrusionOk="0">
                  <a:moveTo>
                    <a:pt x="1" y="0"/>
                  </a:moveTo>
                  <a:cubicBezTo>
                    <a:pt x="1" y="1"/>
                    <a:pt x="1928" y="2051"/>
                    <a:pt x="2847" y="2981"/>
                  </a:cubicBezTo>
                  <a:cubicBezTo>
                    <a:pt x="3117" y="3248"/>
                    <a:pt x="3255" y="3346"/>
                    <a:pt x="3312" y="3346"/>
                  </a:cubicBezTo>
                  <a:cubicBezTo>
                    <a:pt x="3322" y="3346"/>
                    <a:pt x="3329" y="3343"/>
                    <a:pt x="3335" y="3338"/>
                  </a:cubicBezTo>
                  <a:cubicBezTo>
                    <a:pt x="3368" y="3301"/>
                    <a:pt x="3265" y="3141"/>
                    <a:pt x="2974" y="2850"/>
                  </a:cubicBezTo>
                  <a:cubicBezTo>
                    <a:pt x="2051" y="1928"/>
                    <a:pt x="1" y="1"/>
                    <a:pt x="1" y="0"/>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2527125" y="3979950"/>
              <a:ext cx="83175" cy="82600"/>
            </a:xfrm>
            <a:custGeom>
              <a:avLst/>
              <a:gdLst/>
              <a:ahLst/>
              <a:cxnLst/>
              <a:rect l="l" t="t" r="r" b="b"/>
              <a:pathLst>
                <a:path w="3327" h="3304" extrusionOk="0">
                  <a:moveTo>
                    <a:pt x="1" y="0"/>
                  </a:moveTo>
                  <a:lnTo>
                    <a:pt x="1" y="0"/>
                  </a:lnTo>
                  <a:cubicBezTo>
                    <a:pt x="1" y="1"/>
                    <a:pt x="1904" y="2026"/>
                    <a:pt x="2814" y="2936"/>
                  </a:cubicBezTo>
                  <a:cubicBezTo>
                    <a:pt x="3083" y="3208"/>
                    <a:pt x="3220" y="3304"/>
                    <a:pt x="3277" y="3304"/>
                  </a:cubicBezTo>
                  <a:cubicBezTo>
                    <a:pt x="3286" y="3304"/>
                    <a:pt x="3293" y="3301"/>
                    <a:pt x="3298" y="3297"/>
                  </a:cubicBezTo>
                  <a:cubicBezTo>
                    <a:pt x="3326" y="3260"/>
                    <a:pt x="3224" y="3100"/>
                    <a:pt x="2937" y="2813"/>
                  </a:cubicBezTo>
                  <a:cubicBezTo>
                    <a:pt x="2031" y="1907"/>
                    <a:pt x="1" y="1"/>
                    <a:pt x="1" y="0"/>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2528050" y="3980875"/>
              <a:ext cx="82350" cy="81725"/>
            </a:xfrm>
            <a:custGeom>
              <a:avLst/>
              <a:gdLst/>
              <a:ahLst/>
              <a:cxnLst/>
              <a:rect l="l" t="t" r="r" b="b"/>
              <a:pathLst>
                <a:path w="3294" h="3269" extrusionOk="0">
                  <a:moveTo>
                    <a:pt x="1" y="0"/>
                  </a:moveTo>
                  <a:cubicBezTo>
                    <a:pt x="1" y="0"/>
                    <a:pt x="1879" y="2005"/>
                    <a:pt x="2781" y="2907"/>
                  </a:cubicBezTo>
                  <a:cubicBezTo>
                    <a:pt x="3050" y="3172"/>
                    <a:pt x="3182" y="3268"/>
                    <a:pt x="3238" y="3268"/>
                  </a:cubicBezTo>
                  <a:cubicBezTo>
                    <a:pt x="3248" y="3268"/>
                    <a:pt x="3255" y="3265"/>
                    <a:pt x="3261" y="3260"/>
                  </a:cubicBezTo>
                  <a:cubicBezTo>
                    <a:pt x="3294" y="3223"/>
                    <a:pt x="3191" y="3071"/>
                    <a:pt x="2904" y="2784"/>
                  </a:cubicBezTo>
                  <a:cubicBezTo>
                    <a:pt x="2002" y="1882"/>
                    <a:pt x="1" y="0"/>
                    <a:pt x="1" y="0"/>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2528875" y="3981775"/>
              <a:ext cx="81425" cy="80575"/>
            </a:xfrm>
            <a:custGeom>
              <a:avLst/>
              <a:gdLst/>
              <a:ahLst/>
              <a:cxnLst/>
              <a:rect l="l" t="t" r="r" b="b"/>
              <a:pathLst>
                <a:path w="3257" h="3223" extrusionOk="0">
                  <a:moveTo>
                    <a:pt x="1" y="1"/>
                  </a:moveTo>
                  <a:lnTo>
                    <a:pt x="1" y="1"/>
                  </a:lnTo>
                  <a:cubicBezTo>
                    <a:pt x="1" y="1"/>
                    <a:pt x="1862" y="1977"/>
                    <a:pt x="2748" y="2867"/>
                  </a:cubicBezTo>
                  <a:cubicBezTo>
                    <a:pt x="3012" y="3131"/>
                    <a:pt x="3146" y="3223"/>
                    <a:pt x="3199" y="3223"/>
                  </a:cubicBezTo>
                  <a:cubicBezTo>
                    <a:pt x="3208" y="3223"/>
                    <a:pt x="3215" y="3220"/>
                    <a:pt x="3220" y="3216"/>
                  </a:cubicBezTo>
                  <a:cubicBezTo>
                    <a:pt x="3256" y="3183"/>
                    <a:pt x="3154" y="3027"/>
                    <a:pt x="2871" y="2744"/>
                  </a:cubicBezTo>
                  <a:cubicBezTo>
                    <a:pt x="1981" y="1859"/>
                    <a:pt x="1" y="1"/>
                    <a:pt x="1" y="1"/>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2529800" y="3982600"/>
              <a:ext cx="80400" cy="79825"/>
            </a:xfrm>
            <a:custGeom>
              <a:avLst/>
              <a:gdLst/>
              <a:ahLst/>
              <a:cxnLst/>
              <a:rect l="l" t="t" r="r" b="b"/>
              <a:pathLst>
                <a:path w="3216" h="3193" extrusionOk="0">
                  <a:moveTo>
                    <a:pt x="1" y="1"/>
                  </a:moveTo>
                  <a:lnTo>
                    <a:pt x="1" y="1"/>
                  </a:lnTo>
                  <a:cubicBezTo>
                    <a:pt x="1" y="1"/>
                    <a:pt x="1842" y="1961"/>
                    <a:pt x="2719" y="2838"/>
                  </a:cubicBezTo>
                  <a:cubicBezTo>
                    <a:pt x="2979" y="3105"/>
                    <a:pt x="3115" y="3193"/>
                    <a:pt x="3165" y="3193"/>
                  </a:cubicBezTo>
                  <a:cubicBezTo>
                    <a:pt x="3173" y="3193"/>
                    <a:pt x="3179" y="3191"/>
                    <a:pt x="3183" y="3187"/>
                  </a:cubicBezTo>
                  <a:cubicBezTo>
                    <a:pt x="3215" y="3154"/>
                    <a:pt x="3117" y="3002"/>
                    <a:pt x="2834" y="2719"/>
                  </a:cubicBezTo>
                  <a:cubicBezTo>
                    <a:pt x="1961" y="1842"/>
                    <a:pt x="1" y="1"/>
                    <a:pt x="1" y="1"/>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2530725" y="3983525"/>
              <a:ext cx="79475" cy="78900"/>
            </a:xfrm>
            <a:custGeom>
              <a:avLst/>
              <a:gdLst/>
              <a:ahLst/>
              <a:cxnLst/>
              <a:rect l="l" t="t" r="r" b="b"/>
              <a:pathLst>
                <a:path w="3179" h="3156" extrusionOk="0">
                  <a:moveTo>
                    <a:pt x="0" y="1"/>
                  </a:moveTo>
                  <a:lnTo>
                    <a:pt x="0" y="1"/>
                  </a:lnTo>
                  <a:cubicBezTo>
                    <a:pt x="1" y="1"/>
                    <a:pt x="1821" y="1932"/>
                    <a:pt x="2686" y="2805"/>
                  </a:cubicBezTo>
                  <a:cubicBezTo>
                    <a:pt x="2949" y="3068"/>
                    <a:pt x="3080" y="3156"/>
                    <a:pt x="3129" y="3156"/>
                  </a:cubicBezTo>
                  <a:cubicBezTo>
                    <a:pt x="3136" y="3156"/>
                    <a:pt x="3142" y="3154"/>
                    <a:pt x="3146" y="3150"/>
                  </a:cubicBezTo>
                  <a:cubicBezTo>
                    <a:pt x="3178" y="3117"/>
                    <a:pt x="3080" y="2965"/>
                    <a:pt x="2805" y="2686"/>
                  </a:cubicBezTo>
                  <a:cubicBezTo>
                    <a:pt x="1932" y="1817"/>
                    <a:pt x="1" y="1"/>
                    <a:pt x="0" y="1"/>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2531650" y="3984450"/>
              <a:ext cx="78650" cy="77800"/>
            </a:xfrm>
            <a:custGeom>
              <a:avLst/>
              <a:gdLst/>
              <a:ahLst/>
              <a:cxnLst/>
              <a:rect l="l" t="t" r="r" b="b"/>
              <a:pathLst>
                <a:path w="3146" h="3112" extrusionOk="0">
                  <a:moveTo>
                    <a:pt x="4" y="1"/>
                  </a:moveTo>
                  <a:cubicBezTo>
                    <a:pt x="0" y="5"/>
                    <a:pt x="1792" y="1911"/>
                    <a:pt x="2653" y="2768"/>
                  </a:cubicBezTo>
                  <a:cubicBezTo>
                    <a:pt x="2910" y="3021"/>
                    <a:pt x="3040" y="3112"/>
                    <a:pt x="3090" y="3112"/>
                  </a:cubicBezTo>
                  <a:cubicBezTo>
                    <a:pt x="3098" y="3112"/>
                    <a:pt x="3104" y="3109"/>
                    <a:pt x="3109" y="3105"/>
                  </a:cubicBezTo>
                  <a:cubicBezTo>
                    <a:pt x="3145" y="3076"/>
                    <a:pt x="3047" y="2924"/>
                    <a:pt x="2772" y="2649"/>
                  </a:cubicBezTo>
                  <a:cubicBezTo>
                    <a:pt x="1915" y="1792"/>
                    <a:pt x="5" y="1"/>
                    <a:pt x="4" y="1"/>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2532675" y="3985475"/>
              <a:ext cx="77525" cy="76950"/>
            </a:xfrm>
            <a:custGeom>
              <a:avLst/>
              <a:gdLst/>
              <a:ahLst/>
              <a:cxnLst/>
              <a:rect l="l" t="t" r="r" b="b"/>
              <a:pathLst>
                <a:path w="3101" h="3078" extrusionOk="0">
                  <a:moveTo>
                    <a:pt x="0" y="1"/>
                  </a:moveTo>
                  <a:cubicBezTo>
                    <a:pt x="1" y="1"/>
                    <a:pt x="1768" y="1887"/>
                    <a:pt x="2616" y="2731"/>
                  </a:cubicBezTo>
                  <a:cubicBezTo>
                    <a:pt x="2872" y="2991"/>
                    <a:pt x="3002" y="3078"/>
                    <a:pt x="3051" y="3078"/>
                  </a:cubicBezTo>
                  <a:cubicBezTo>
                    <a:pt x="3058" y="3078"/>
                    <a:pt x="3064" y="3076"/>
                    <a:pt x="3068" y="3072"/>
                  </a:cubicBezTo>
                  <a:cubicBezTo>
                    <a:pt x="3100" y="3039"/>
                    <a:pt x="3002" y="2891"/>
                    <a:pt x="2731" y="2621"/>
                  </a:cubicBezTo>
                  <a:cubicBezTo>
                    <a:pt x="1887" y="1768"/>
                    <a:pt x="1" y="1"/>
                    <a:pt x="0" y="1"/>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2533500" y="3986300"/>
              <a:ext cx="76700" cy="75950"/>
            </a:xfrm>
            <a:custGeom>
              <a:avLst/>
              <a:gdLst/>
              <a:ahLst/>
              <a:cxnLst/>
              <a:rect l="l" t="t" r="r" b="b"/>
              <a:pathLst>
                <a:path w="3068" h="3038" extrusionOk="0">
                  <a:moveTo>
                    <a:pt x="0" y="0"/>
                  </a:moveTo>
                  <a:cubicBezTo>
                    <a:pt x="1" y="1"/>
                    <a:pt x="1751" y="1862"/>
                    <a:pt x="2592" y="2698"/>
                  </a:cubicBezTo>
                  <a:cubicBezTo>
                    <a:pt x="2841" y="2948"/>
                    <a:pt x="2967" y="3038"/>
                    <a:pt x="3016" y="3038"/>
                  </a:cubicBezTo>
                  <a:cubicBezTo>
                    <a:pt x="3024" y="3038"/>
                    <a:pt x="3030" y="3035"/>
                    <a:pt x="3035" y="3031"/>
                  </a:cubicBezTo>
                  <a:cubicBezTo>
                    <a:pt x="3067" y="3002"/>
                    <a:pt x="2973" y="2858"/>
                    <a:pt x="2702" y="2588"/>
                  </a:cubicBezTo>
                  <a:cubicBezTo>
                    <a:pt x="1862" y="1751"/>
                    <a:pt x="1" y="1"/>
                    <a:pt x="0" y="0"/>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2534425" y="3987225"/>
              <a:ext cx="75775" cy="75200"/>
            </a:xfrm>
            <a:custGeom>
              <a:avLst/>
              <a:gdLst/>
              <a:ahLst/>
              <a:cxnLst/>
              <a:rect l="l" t="t" r="r" b="b"/>
              <a:pathLst>
                <a:path w="3031" h="3008" extrusionOk="0">
                  <a:moveTo>
                    <a:pt x="0" y="0"/>
                  </a:moveTo>
                  <a:cubicBezTo>
                    <a:pt x="0" y="1"/>
                    <a:pt x="1726" y="1841"/>
                    <a:pt x="2546" y="2674"/>
                  </a:cubicBezTo>
                  <a:cubicBezTo>
                    <a:pt x="2802" y="2922"/>
                    <a:pt x="2928" y="3008"/>
                    <a:pt x="2976" y="3008"/>
                  </a:cubicBezTo>
                  <a:cubicBezTo>
                    <a:pt x="2984" y="3008"/>
                    <a:pt x="2990" y="3006"/>
                    <a:pt x="2993" y="3002"/>
                  </a:cubicBezTo>
                  <a:cubicBezTo>
                    <a:pt x="3030" y="2965"/>
                    <a:pt x="2932" y="2821"/>
                    <a:pt x="2665" y="2555"/>
                  </a:cubicBezTo>
                  <a:cubicBezTo>
                    <a:pt x="1841" y="1731"/>
                    <a:pt x="0" y="1"/>
                    <a:pt x="0" y="0"/>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2535325" y="3988150"/>
              <a:ext cx="74775" cy="74200"/>
            </a:xfrm>
            <a:custGeom>
              <a:avLst/>
              <a:gdLst/>
              <a:ahLst/>
              <a:cxnLst/>
              <a:rect l="l" t="t" r="r" b="b"/>
              <a:pathLst>
                <a:path w="2991" h="2968" extrusionOk="0">
                  <a:moveTo>
                    <a:pt x="1" y="0"/>
                  </a:moveTo>
                  <a:cubicBezTo>
                    <a:pt x="1" y="1"/>
                    <a:pt x="1703" y="1817"/>
                    <a:pt x="2519" y="2633"/>
                  </a:cubicBezTo>
                  <a:cubicBezTo>
                    <a:pt x="2764" y="2879"/>
                    <a:pt x="2890" y="2968"/>
                    <a:pt x="2939" y="2968"/>
                  </a:cubicBezTo>
                  <a:cubicBezTo>
                    <a:pt x="2947" y="2968"/>
                    <a:pt x="2953" y="2965"/>
                    <a:pt x="2957" y="2961"/>
                  </a:cubicBezTo>
                  <a:cubicBezTo>
                    <a:pt x="2990" y="2932"/>
                    <a:pt x="2896" y="2788"/>
                    <a:pt x="2629" y="2522"/>
                  </a:cubicBezTo>
                  <a:cubicBezTo>
                    <a:pt x="1813" y="1702"/>
                    <a:pt x="1" y="1"/>
                    <a:pt x="1" y="0"/>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2536250" y="3989075"/>
              <a:ext cx="73850" cy="73175"/>
            </a:xfrm>
            <a:custGeom>
              <a:avLst/>
              <a:gdLst/>
              <a:ahLst/>
              <a:cxnLst/>
              <a:rect l="l" t="t" r="r" b="b"/>
              <a:pathLst>
                <a:path w="2954" h="2927" extrusionOk="0">
                  <a:moveTo>
                    <a:pt x="1" y="0"/>
                  </a:moveTo>
                  <a:lnTo>
                    <a:pt x="1" y="0"/>
                  </a:lnTo>
                  <a:cubicBezTo>
                    <a:pt x="1" y="0"/>
                    <a:pt x="1682" y="1792"/>
                    <a:pt x="2486" y="2600"/>
                  </a:cubicBezTo>
                  <a:cubicBezTo>
                    <a:pt x="2731" y="2838"/>
                    <a:pt x="2854" y="2927"/>
                    <a:pt x="2902" y="2927"/>
                  </a:cubicBezTo>
                  <a:cubicBezTo>
                    <a:pt x="2910" y="2927"/>
                    <a:pt x="2916" y="2924"/>
                    <a:pt x="2920" y="2920"/>
                  </a:cubicBezTo>
                  <a:cubicBezTo>
                    <a:pt x="2953" y="2891"/>
                    <a:pt x="2859" y="2747"/>
                    <a:pt x="2596" y="2485"/>
                  </a:cubicBezTo>
                  <a:cubicBezTo>
                    <a:pt x="1789" y="1681"/>
                    <a:pt x="1" y="0"/>
                    <a:pt x="1" y="0"/>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2537075" y="3989975"/>
              <a:ext cx="72825" cy="72300"/>
            </a:xfrm>
            <a:custGeom>
              <a:avLst/>
              <a:gdLst/>
              <a:ahLst/>
              <a:cxnLst/>
              <a:rect l="l" t="t" r="r" b="b"/>
              <a:pathLst>
                <a:path w="2913" h="2892" extrusionOk="0">
                  <a:moveTo>
                    <a:pt x="1" y="1"/>
                  </a:moveTo>
                  <a:cubicBezTo>
                    <a:pt x="1" y="5"/>
                    <a:pt x="1661" y="1768"/>
                    <a:pt x="2453" y="2568"/>
                  </a:cubicBezTo>
                  <a:cubicBezTo>
                    <a:pt x="2693" y="2808"/>
                    <a:pt x="2812" y="2891"/>
                    <a:pt x="2862" y="2891"/>
                  </a:cubicBezTo>
                  <a:cubicBezTo>
                    <a:pt x="2871" y="2891"/>
                    <a:pt x="2878" y="2889"/>
                    <a:pt x="2883" y="2884"/>
                  </a:cubicBezTo>
                  <a:cubicBezTo>
                    <a:pt x="2912" y="2855"/>
                    <a:pt x="2826" y="2715"/>
                    <a:pt x="2563" y="2453"/>
                  </a:cubicBezTo>
                  <a:cubicBezTo>
                    <a:pt x="1772" y="1653"/>
                    <a:pt x="1" y="1"/>
                    <a:pt x="1" y="1"/>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2538000" y="3990800"/>
              <a:ext cx="72200" cy="71325"/>
            </a:xfrm>
            <a:custGeom>
              <a:avLst/>
              <a:gdLst/>
              <a:ahLst/>
              <a:cxnLst/>
              <a:rect l="l" t="t" r="r" b="b"/>
              <a:pathLst>
                <a:path w="2888" h="2853" extrusionOk="0">
                  <a:moveTo>
                    <a:pt x="5" y="1"/>
                  </a:moveTo>
                  <a:cubicBezTo>
                    <a:pt x="1" y="9"/>
                    <a:pt x="1641" y="1752"/>
                    <a:pt x="2432" y="2531"/>
                  </a:cubicBezTo>
                  <a:cubicBezTo>
                    <a:pt x="2668" y="2771"/>
                    <a:pt x="2790" y="2853"/>
                    <a:pt x="2837" y="2853"/>
                  </a:cubicBezTo>
                  <a:cubicBezTo>
                    <a:pt x="2845" y="2853"/>
                    <a:pt x="2851" y="2851"/>
                    <a:pt x="2855" y="2847"/>
                  </a:cubicBezTo>
                  <a:cubicBezTo>
                    <a:pt x="2887" y="2814"/>
                    <a:pt x="2793" y="2678"/>
                    <a:pt x="2539" y="2420"/>
                  </a:cubicBezTo>
                  <a:cubicBezTo>
                    <a:pt x="1747" y="1637"/>
                    <a:pt x="5" y="1"/>
                    <a:pt x="5" y="1"/>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538925" y="3991825"/>
              <a:ext cx="71175" cy="70450"/>
            </a:xfrm>
            <a:custGeom>
              <a:avLst/>
              <a:gdLst/>
              <a:ahLst/>
              <a:cxnLst/>
              <a:rect l="l" t="t" r="r" b="b"/>
              <a:pathLst>
                <a:path w="2847" h="2818" extrusionOk="0">
                  <a:moveTo>
                    <a:pt x="5" y="1"/>
                  </a:moveTo>
                  <a:cubicBezTo>
                    <a:pt x="0" y="1"/>
                    <a:pt x="1616" y="1719"/>
                    <a:pt x="2391" y="2498"/>
                  </a:cubicBezTo>
                  <a:cubicBezTo>
                    <a:pt x="2627" y="2734"/>
                    <a:pt x="2746" y="2817"/>
                    <a:pt x="2794" y="2817"/>
                  </a:cubicBezTo>
                  <a:cubicBezTo>
                    <a:pt x="2803" y="2817"/>
                    <a:pt x="2809" y="2815"/>
                    <a:pt x="2813" y="2810"/>
                  </a:cubicBezTo>
                  <a:cubicBezTo>
                    <a:pt x="2846" y="2781"/>
                    <a:pt x="2756" y="2646"/>
                    <a:pt x="2502" y="2391"/>
                  </a:cubicBezTo>
                  <a:cubicBezTo>
                    <a:pt x="1727" y="1616"/>
                    <a:pt x="5" y="1"/>
                    <a:pt x="5" y="1"/>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2539950" y="3992750"/>
              <a:ext cx="69950" cy="69525"/>
            </a:xfrm>
            <a:custGeom>
              <a:avLst/>
              <a:gdLst/>
              <a:ahLst/>
              <a:cxnLst/>
              <a:rect l="l" t="t" r="r" b="b"/>
              <a:pathLst>
                <a:path w="2798" h="2781" extrusionOk="0">
                  <a:moveTo>
                    <a:pt x="0" y="1"/>
                  </a:moveTo>
                  <a:lnTo>
                    <a:pt x="0" y="1"/>
                  </a:lnTo>
                  <a:cubicBezTo>
                    <a:pt x="1" y="1"/>
                    <a:pt x="1587" y="1698"/>
                    <a:pt x="2354" y="2465"/>
                  </a:cubicBezTo>
                  <a:cubicBezTo>
                    <a:pt x="2583" y="2698"/>
                    <a:pt x="2698" y="2780"/>
                    <a:pt x="2747" y="2780"/>
                  </a:cubicBezTo>
                  <a:cubicBezTo>
                    <a:pt x="2756" y="2780"/>
                    <a:pt x="2763" y="2778"/>
                    <a:pt x="2768" y="2773"/>
                  </a:cubicBezTo>
                  <a:cubicBezTo>
                    <a:pt x="2797" y="2744"/>
                    <a:pt x="2711" y="2609"/>
                    <a:pt x="2461" y="2358"/>
                  </a:cubicBezTo>
                  <a:cubicBezTo>
                    <a:pt x="1698" y="1588"/>
                    <a:pt x="1" y="1"/>
                    <a:pt x="0" y="1"/>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2540875" y="3993675"/>
              <a:ext cx="69025" cy="68500"/>
            </a:xfrm>
            <a:custGeom>
              <a:avLst/>
              <a:gdLst/>
              <a:ahLst/>
              <a:cxnLst/>
              <a:rect l="l" t="t" r="r" b="b"/>
              <a:pathLst>
                <a:path w="2761" h="2740" extrusionOk="0">
                  <a:moveTo>
                    <a:pt x="0" y="1"/>
                  </a:moveTo>
                  <a:cubicBezTo>
                    <a:pt x="1" y="1"/>
                    <a:pt x="1567" y="1670"/>
                    <a:pt x="2325" y="2424"/>
                  </a:cubicBezTo>
                  <a:cubicBezTo>
                    <a:pt x="2556" y="2654"/>
                    <a:pt x="2670" y="2739"/>
                    <a:pt x="2717" y="2739"/>
                  </a:cubicBezTo>
                  <a:cubicBezTo>
                    <a:pt x="2725" y="2739"/>
                    <a:pt x="2731" y="2736"/>
                    <a:pt x="2735" y="2732"/>
                  </a:cubicBezTo>
                  <a:cubicBezTo>
                    <a:pt x="2760" y="2707"/>
                    <a:pt x="2678" y="2572"/>
                    <a:pt x="2428" y="2321"/>
                  </a:cubicBezTo>
                  <a:cubicBezTo>
                    <a:pt x="1669" y="1567"/>
                    <a:pt x="1" y="1"/>
                    <a:pt x="0" y="1"/>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2541700" y="3994600"/>
              <a:ext cx="68200" cy="67525"/>
            </a:xfrm>
            <a:custGeom>
              <a:avLst/>
              <a:gdLst/>
              <a:ahLst/>
              <a:cxnLst/>
              <a:rect l="l" t="t" r="r" b="b"/>
              <a:pathLst>
                <a:path w="2728" h="2701" extrusionOk="0">
                  <a:moveTo>
                    <a:pt x="0" y="0"/>
                  </a:moveTo>
                  <a:cubicBezTo>
                    <a:pt x="1" y="1"/>
                    <a:pt x="1550" y="1649"/>
                    <a:pt x="2292" y="2391"/>
                  </a:cubicBezTo>
                  <a:cubicBezTo>
                    <a:pt x="2521" y="2620"/>
                    <a:pt x="2632" y="2701"/>
                    <a:pt x="2680" y="2701"/>
                  </a:cubicBezTo>
                  <a:cubicBezTo>
                    <a:pt x="2688" y="2701"/>
                    <a:pt x="2694" y="2699"/>
                    <a:pt x="2698" y="2695"/>
                  </a:cubicBezTo>
                  <a:cubicBezTo>
                    <a:pt x="2727" y="2670"/>
                    <a:pt x="2641" y="2535"/>
                    <a:pt x="2395" y="2289"/>
                  </a:cubicBezTo>
                  <a:cubicBezTo>
                    <a:pt x="1653" y="1546"/>
                    <a:pt x="1" y="1"/>
                    <a:pt x="0" y="0"/>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2542625" y="3995425"/>
              <a:ext cx="67150" cy="66600"/>
            </a:xfrm>
            <a:custGeom>
              <a:avLst/>
              <a:gdLst/>
              <a:ahLst/>
              <a:cxnLst/>
              <a:rect l="l" t="t" r="r" b="b"/>
              <a:pathLst>
                <a:path w="2686" h="2664" extrusionOk="0">
                  <a:moveTo>
                    <a:pt x="0" y="0"/>
                  </a:moveTo>
                  <a:lnTo>
                    <a:pt x="0" y="0"/>
                  </a:lnTo>
                  <a:cubicBezTo>
                    <a:pt x="0" y="8"/>
                    <a:pt x="1521" y="1628"/>
                    <a:pt x="2255" y="2358"/>
                  </a:cubicBezTo>
                  <a:cubicBezTo>
                    <a:pt x="2481" y="2583"/>
                    <a:pt x="2591" y="2664"/>
                    <a:pt x="2639" y="2664"/>
                  </a:cubicBezTo>
                  <a:cubicBezTo>
                    <a:pt x="2646" y="2664"/>
                    <a:pt x="2653" y="2661"/>
                    <a:pt x="2657" y="2657"/>
                  </a:cubicBezTo>
                  <a:cubicBezTo>
                    <a:pt x="2686" y="2633"/>
                    <a:pt x="2604" y="2502"/>
                    <a:pt x="2358" y="2256"/>
                  </a:cubicBezTo>
                  <a:cubicBezTo>
                    <a:pt x="1624" y="1526"/>
                    <a:pt x="0" y="0"/>
                    <a:pt x="0" y="0"/>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2543525" y="3996350"/>
              <a:ext cx="66250" cy="65750"/>
            </a:xfrm>
            <a:custGeom>
              <a:avLst/>
              <a:gdLst/>
              <a:ahLst/>
              <a:cxnLst/>
              <a:rect l="l" t="t" r="r" b="b"/>
              <a:pathLst>
                <a:path w="2650" h="2630" extrusionOk="0">
                  <a:moveTo>
                    <a:pt x="1" y="0"/>
                  </a:moveTo>
                  <a:lnTo>
                    <a:pt x="1" y="0"/>
                  </a:lnTo>
                  <a:cubicBezTo>
                    <a:pt x="1" y="4"/>
                    <a:pt x="1502" y="1603"/>
                    <a:pt x="2223" y="2329"/>
                  </a:cubicBezTo>
                  <a:cubicBezTo>
                    <a:pt x="2455" y="2554"/>
                    <a:pt x="2569" y="2629"/>
                    <a:pt x="2611" y="2629"/>
                  </a:cubicBezTo>
                  <a:cubicBezTo>
                    <a:pt x="2617" y="2629"/>
                    <a:pt x="2622" y="2628"/>
                    <a:pt x="2625" y="2625"/>
                  </a:cubicBezTo>
                  <a:cubicBezTo>
                    <a:pt x="2650" y="2596"/>
                    <a:pt x="2568" y="2465"/>
                    <a:pt x="2326" y="2227"/>
                  </a:cubicBezTo>
                  <a:cubicBezTo>
                    <a:pt x="1604" y="1501"/>
                    <a:pt x="1" y="0"/>
                    <a:pt x="1" y="0"/>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2544450" y="3997275"/>
              <a:ext cx="65450" cy="64825"/>
            </a:xfrm>
            <a:custGeom>
              <a:avLst/>
              <a:gdLst/>
              <a:ahLst/>
              <a:cxnLst/>
              <a:rect l="l" t="t" r="r" b="b"/>
              <a:pathLst>
                <a:path w="2618" h="2593" extrusionOk="0">
                  <a:moveTo>
                    <a:pt x="5" y="0"/>
                  </a:moveTo>
                  <a:cubicBezTo>
                    <a:pt x="1" y="4"/>
                    <a:pt x="1481" y="1579"/>
                    <a:pt x="2195" y="2296"/>
                  </a:cubicBezTo>
                  <a:cubicBezTo>
                    <a:pt x="2419" y="2517"/>
                    <a:pt x="2532" y="2593"/>
                    <a:pt x="2574" y="2593"/>
                  </a:cubicBezTo>
                  <a:cubicBezTo>
                    <a:pt x="2580" y="2593"/>
                    <a:pt x="2585" y="2591"/>
                    <a:pt x="2588" y="2588"/>
                  </a:cubicBezTo>
                  <a:cubicBezTo>
                    <a:pt x="2617" y="2559"/>
                    <a:pt x="2535" y="2432"/>
                    <a:pt x="2297" y="2194"/>
                  </a:cubicBezTo>
                  <a:cubicBezTo>
                    <a:pt x="1584" y="1476"/>
                    <a:pt x="5" y="0"/>
                    <a:pt x="5" y="0"/>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2545275" y="3998300"/>
              <a:ext cx="64500" cy="63800"/>
            </a:xfrm>
            <a:custGeom>
              <a:avLst/>
              <a:gdLst/>
              <a:ahLst/>
              <a:cxnLst/>
              <a:rect l="l" t="t" r="r" b="b"/>
              <a:pathLst>
                <a:path w="2580" h="2552" extrusionOk="0">
                  <a:moveTo>
                    <a:pt x="9" y="0"/>
                  </a:moveTo>
                  <a:lnTo>
                    <a:pt x="9" y="0"/>
                  </a:lnTo>
                  <a:cubicBezTo>
                    <a:pt x="1" y="0"/>
                    <a:pt x="1465" y="1554"/>
                    <a:pt x="2162" y="2259"/>
                  </a:cubicBezTo>
                  <a:cubicBezTo>
                    <a:pt x="2382" y="2476"/>
                    <a:pt x="2492" y="2552"/>
                    <a:pt x="2533" y="2552"/>
                  </a:cubicBezTo>
                  <a:cubicBezTo>
                    <a:pt x="2539" y="2552"/>
                    <a:pt x="2544" y="2550"/>
                    <a:pt x="2547" y="2547"/>
                  </a:cubicBezTo>
                  <a:cubicBezTo>
                    <a:pt x="2580" y="2518"/>
                    <a:pt x="2498" y="2391"/>
                    <a:pt x="2264" y="2157"/>
                  </a:cubicBezTo>
                  <a:cubicBezTo>
                    <a:pt x="1559" y="1456"/>
                    <a:pt x="9" y="0"/>
                    <a:pt x="9" y="0"/>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2546300" y="3999100"/>
              <a:ext cx="63475" cy="63000"/>
            </a:xfrm>
            <a:custGeom>
              <a:avLst/>
              <a:gdLst/>
              <a:ahLst/>
              <a:cxnLst/>
              <a:rect l="l" t="t" r="r" b="b"/>
              <a:pathLst>
                <a:path w="2539" h="2520" extrusionOk="0">
                  <a:moveTo>
                    <a:pt x="1" y="1"/>
                  </a:moveTo>
                  <a:cubicBezTo>
                    <a:pt x="1" y="1"/>
                    <a:pt x="1436" y="1530"/>
                    <a:pt x="2129" y="2227"/>
                  </a:cubicBezTo>
                  <a:cubicBezTo>
                    <a:pt x="2351" y="2449"/>
                    <a:pt x="2458" y="2520"/>
                    <a:pt x="2499" y="2520"/>
                  </a:cubicBezTo>
                  <a:cubicBezTo>
                    <a:pt x="2506" y="2520"/>
                    <a:pt x="2511" y="2518"/>
                    <a:pt x="2514" y="2515"/>
                  </a:cubicBezTo>
                  <a:cubicBezTo>
                    <a:pt x="2539" y="2490"/>
                    <a:pt x="2461" y="2367"/>
                    <a:pt x="2227" y="2129"/>
                  </a:cubicBezTo>
                  <a:cubicBezTo>
                    <a:pt x="1534" y="1436"/>
                    <a:pt x="1" y="1"/>
                    <a:pt x="1" y="1"/>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2547225" y="4000025"/>
              <a:ext cx="62450" cy="61975"/>
            </a:xfrm>
            <a:custGeom>
              <a:avLst/>
              <a:gdLst/>
              <a:ahLst/>
              <a:cxnLst/>
              <a:rect l="l" t="t" r="r" b="b"/>
              <a:pathLst>
                <a:path w="2498" h="2479" extrusionOk="0">
                  <a:moveTo>
                    <a:pt x="1" y="1"/>
                  </a:moveTo>
                  <a:lnTo>
                    <a:pt x="1" y="1"/>
                  </a:lnTo>
                  <a:cubicBezTo>
                    <a:pt x="1" y="1"/>
                    <a:pt x="1411" y="1510"/>
                    <a:pt x="2092" y="2190"/>
                  </a:cubicBezTo>
                  <a:cubicBezTo>
                    <a:pt x="2308" y="2406"/>
                    <a:pt x="2414" y="2479"/>
                    <a:pt x="2457" y="2479"/>
                  </a:cubicBezTo>
                  <a:cubicBezTo>
                    <a:pt x="2464" y="2479"/>
                    <a:pt x="2469" y="2477"/>
                    <a:pt x="2473" y="2473"/>
                  </a:cubicBezTo>
                  <a:cubicBezTo>
                    <a:pt x="2498" y="2449"/>
                    <a:pt x="2420" y="2326"/>
                    <a:pt x="2190" y="2092"/>
                  </a:cubicBezTo>
                  <a:cubicBezTo>
                    <a:pt x="1510" y="1411"/>
                    <a:pt x="1" y="1"/>
                    <a:pt x="1" y="1"/>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2548150" y="4000950"/>
              <a:ext cx="61625" cy="61050"/>
            </a:xfrm>
            <a:custGeom>
              <a:avLst/>
              <a:gdLst/>
              <a:ahLst/>
              <a:cxnLst/>
              <a:rect l="l" t="t" r="r" b="b"/>
              <a:pathLst>
                <a:path w="2465" h="2442" extrusionOk="0">
                  <a:moveTo>
                    <a:pt x="0" y="1"/>
                  </a:moveTo>
                  <a:lnTo>
                    <a:pt x="0" y="1"/>
                  </a:lnTo>
                  <a:cubicBezTo>
                    <a:pt x="1" y="1"/>
                    <a:pt x="1391" y="1481"/>
                    <a:pt x="2059" y="2158"/>
                  </a:cubicBezTo>
                  <a:cubicBezTo>
                    <a:pt x="2271" y="2370"/>
                    <a:pt x="2377" y="2442"/>
                    <a:pt x="2420" y="2442"/>
                  </a:cubicBezTo>
                  <a:cubicBezTo>
                    <a:pt x="2427" y="2442"/>
                    <a:pt x="2432" y="2440"/>
                    <a:pt x="2436" y="2436"/>
                  </a:cubicBezTo>
                  <a:cubicBezTo>
                    <a:pt x="2465" y="2412"/>
                    <a:pt x="2387" y="2293"/>
                    <a:pt x="2157" y="2059"/>
                  </a:cubicBezTo>
                  <a:cubicBezTo>
                    <a:pt x="1481" y="1391"/>
                    <a:pt x="1" y="1"/>
                    <a:pt x="0" y="1"/>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2549075" y="4001875"/>
              <a:ext cx="60600" cy="60125"/>
            </a:xfrm>
            <a:custGeom>
              <a:avLst/>
              <a:gdLst/>
              <a:ahLst/>
              <a:cxnLst/>
              <a:rect l="l" t="t" r="r" b="b"/>
              <a:pathLst>
                <a:path w="2424" h="2405" extrusionOk="0">
                  <a:moveTo>
                    <a:pt x="0" y="1"/>
                  </a:moveTo>
                  <a:cubicBezTo>
                    <a:pt x="0" y="5"/>
                    <a:pt x="1366" y="1460"/>
                    <a:pt x="2030" y="2121"/>
                  </a:cubicBezTo>
                  <a:cubicBezTo>
                    <a:pt x="2242" y="2333"/>
                    <a:pt x="2342" y="2405"/>
                    <a:pt x="2383" y="2405"/>
                  </a:cubicBezTo>
                  <a:cubicBezTo>
                    <a:pt x="2390" y="2405"/>
                    <a:pt x="2395" y="2403"/>
                    <a:pt x="2399" y="2399"/>
                  </a:cubicBezTo>
                  <a:cubicBezTo>
                    <a:pt x="2424" y="2375"/>
                    <a:pt x="2346" y="2256"/>
                    <a:pt x="2120" y="2030"/>
                  </a:cubicBezTo>
                  <a:cubicBezTo>
                    <a:pt x="1460" y="1362"/>
                    <a:pt x="1" y="1"/>
                    <a:pt x="0" y="1"/>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2549900" y="4002800"/>
              <a:ext cx="59675" cy="59100"/>
            </a:xfrm>
            <a:custGeom>
              <a:avLst/>
              <a:gdLst/>
              <a:ahLst/>
              <a:cxnLst/>
              <a:rect l="l" t="t" r="r" b="b"/>
              <a:pathLst>
                <a:path w="2387" h="2364" extrusionOk="0">
                  <a:moveTo>
                    <a:pt x="0" y="1"/>
                  </a:moveTo>
                  <a:cubicBezTo>
                    <a:pt x="0" y="5"/>
                    <a:pt x="1349" y="1440"/>
                    <a:pt x="1997" y="2084"/>
                  </a:cubicBezTo>
                  <a:cubicBezTo>
                    <a:pt x="2202" y="2292"/>
                    <a:pt x="2304" y="2364"/>
                    <a:pt x="2343" y="2364"/>
                  </a:cubicBezTo>
                  <a:cubicBezTo>
                    <a:pt x="2350" y="2364"/>
                    <a:pt x="2355" y="2362"/>
                    <a:pt x="2358" y="2358"/>
                  </a:cubicBezTo>
                  <a:cubicBezTo>
                    <a:pt x="2387" y="2330"/>
                    <a:pt x="2313" y="2219"/>
                    <a:pt x="2087" y="1993"/>
                  </a:cubicBezTo>
                  <a:cubicBezTo>
                    <a:pt x="1435" y="1341"/>
                    <a:pt x="0" y="1"/>
                    <a:pt x="0" y="1"/>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2550825" y="4003825"/>
              <a:ext cx="58850" cy="58175"/>
            </a:xfrm>
            <a:custGeom>
              <a:avLst/>
              <a:gdLst/>
              <a:ahLst/>
              <a:cxnLst/>
              <a:rect l="l" t="t" r="r" b="b"/>
              <a:pathLst>
                <a:path w="2354" h="2327" extrusionOk="0">
                  <a:moveTo>
                    <a:pt x="4" y="1"/>
                  </a:moveTo>
                  <a:cubicBezTo>
                    <a:pt x="0" y="1"/>
                    <a:pt x="1325" y="1407"/>
                    <a:pt x="1968" y="2055"/>
                  </a:cubicBezTo>
                  <a:cubicBezTo>
                    <a:pt x="2173" y="2256"/>
                    <a:pt x="2272" y="2327"/>
                    <a:pt x="2313" y="2327"/>
                  </a:cubicBezTo>
                  <a:cubicBezTo>
                    <a:pt x="2320" y="2327"/>
                    <a:pt x="2325" y="2325"/>
                    <a:pt x="2329" y="2321"/>
                  </a:cubicBezTo>
                  <a:cubicBezTo>
                    <a:pt x="2354" y="2297"/>
                    <a:pt x="2280" y="2182"/>
                    <a:pt x="2063" y="1961"/>
                  </a:cubicBezTo>
                  <a:cubicBezTo>
                    <a:pt x="1419" y="1321"/>
                    <a:pt x="4" y="1"/>
                    <a:pt x="4" y="1"/>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2551750" y="4004650"/>
              <a:ext cx="57925" cy="57250"/>
            </a:xfrm>
            <a:custGeom>
              <a:avLst/>
              <a:gdLst/>
              <a:ahLst/>
              <a:cxnLst/>
              <a:rect l="l" t="t" r="r" b="b"/>
              <a:pathLst>
                <a:path w="2317" h="2290" extrusionOk="0">
                  <a:moveTo>
                    <a:pt x="4" y="0"/>
                  </a:moveTo>
                  <a:cubicBezTo>
                    <a:pt x="0" y="0"/>
                    <a:pt x="1300" y="1390"/>
                    <a:pt x="1935" y="2018"/>
                  </a:cubicBezTo>
                  <a:cubicBezTo>
                    <a:pt x="2140" y="2219"/>
                    <a:pt x="2236" y="2290"/>
                    <a:pt x="2276" y="2290"/>
                  </a:cubicBezTo>
                  <a:cubicBezTo>
                    <a:pt x="2283" y="2290"/>
                    <a:pt x="2288" y="2288"/>
                    <a:pt x="2292" y="2284"/>
                  </a:cubicBezTo>
                  <a:cubicBezTo>
                    <a:pt x="2317" y="2264"/>
                    <a:pt x="2243" y="2149"/>
                    <a:pt x="2026" y="1928"/>
                  </a:cubicBezTo>
                  <a:cubicBezTo>
                    <a:pt x="1394" y="1300"/>
                    <a:pt x="4" y="0"/>
                    <a:pt x="4" y="0"/>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2552650" y="4005575"/>
              <a:ext cx="56925" cy="56425"/>
            </a:xfrm>
            <a:custGeom>
              <a:avLst/>
              <a:gdLst/>
              <a:ahLst/>
              <a:cxnLst/>
              <a:rect l="l" t="t" r="r" b="b"/>
              <a:pathLst>
                <a:path w="2277" h="2257" extrusionOk="0">
                  <a:moveTo>
                    <a:pt x="5" y="0"/>
                  </a:moveTo>
                  <a:lnTo>
                    <a:pt x="5" y="0"/>
                  </a:lnTo>
                  <a:cubicBezTo>
                    <a:pt x="1" y="0"/>
                    <a:pt x="1280" y="1366"/>
                    <a:pt x="1895" y="1989"/>
                  </a:cubicBezTo>
                  <a:cubicBezTo>
                    <a:pt x="2100" y="2187"/>
                    <a:pt x="2195" y="2257"/>
                    <a:pt x="2234" y="2257"/>
                  </a:cubicBezTo>
                  <a:cubicBezTo>
                    <a:pt x="2240" y="2257"/>
                    <a:pt x="2245" y="2255"/>
                    <a:pt x="2248" y="2251"/>
                  </a:cubicBezTo>
                  <a:cubicBezTo>
                    <a:pt x="2277" y="2227"/>
                    <a:pt x="2203" y="2112"/>
                    <a:pt x="1990" y="1895"/>
                  </a:cubicBezTo>
                  <a:cubicBezTo>
                    <a:pt x="1366" y="1275"/>
                    <a:pt x="5" y="0"/>
                    <a:pt x="5" y="0"/>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2553675" y="4006500"/>
              <a:ext cx="55900" cy="55500"/>
            </a:xfrm>
            <a:custGeom>
              <a:avLst/>
              <a:gdLst/>
              <a:ahLst/>
              <a:cxnLst/>
              <a:rect l="l" t="t" r="r" b="b"/>
              <a:pathLst>
                <a:path w="2236" h="2220" extrusionOk="0">
                  <a:moveTo>
                    <a:pt x="1" y="0"/>
                  </a:moveTo>
                  <a:cubicBezTo>
                    <a:pt x="1" y="0"/>
                    <a:pt x="1" y="0"/>
                    <a:pt x="1" y="0"/>
                  </a:cubicBezTo>
                  <a:cubicBezTo>
                    <a:pt x="1" y="0"/>
                    <a:pt x="1256" y="1341"/>
                    <a:pt x="1858" y="1956"/>
                  </a:cubicBezTo>
                  <a:cubicBezTo>
                    <a:pt x="2060" y="2150"/>
                    <a:pt x="2154" y="2220"/>
                    <a:pt x="2193" y="2220"/>
                  </a:cubicBezTo>
                  <a:cubicBezTo>
                    <a:pt x="2199" y="2220"/>
                    <a:pt x="2204" y="2218"/>
                    <a:pt x="2207" y="2214"/>
                  </a:cubicBezTo>
                  <a:cubicBezTo>
                    <a:pt x="2236" y="2190"/>
                    <a:pt x="2166" y="2079"/>
                    <a:pt x="1953" y="1866"/>
                  </a:cubicBezTo>
                  <a:cubicBezTo>
                    <a:pt x="1343" y="1256"/>
                    <a:pt x="9" y="0"/>
                    <a:pt x="1" y="0"/>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2554500" y="4007400"/>
              <a:ext cx="54875" cy="54450"/>
            </a:xfrm>
            <a:custGeom>
              <a:avLst/>
              <a:gdLst/>
              <a:ahLst/>
              <a:cxnLst/>
              <a:rect l="l" t="t" r="r" b="b"/>
              <a:pathLst>
                <a:path w="2195" h="2178" extrusionOk="0">
                  <a:moveTo>
                    <a:pt x="1" y="1"/>
                  </a:moveTo>
                  <a:cubicBezTo>
                    <a:pt x="1" y="1"/>
                    <a:pt x="1" y="1"/>
                    <a:pt x="1" y="1"/>
                  </a:cubicBezTo>
                  <a:cubicBezTo>
                    <a:pt x="1" y="5"/>
                    <a:pt x="1231" y="1317"/>
                    <a:pt x="1834" y="1916"/>
                  </a:cubicBezTo>
                  <a:cubicBezTo>
                    <a:pt x="2027" y="2109"/>
                    <a:pt x="2118" y="2177"/>
                    <a:pt x="2157" y="2177"/>
                  </a:cubicBezTo>
                  <a:cubicBezTo>
                    <a:pt x="2165" y="2177"/>
                    <a:pt x="2170" y="2175"/>
                    <a:pt x="2174" y="2170"/>
                  </a:cubicBezTo>
                  <a:cubicBezTo>
                    <a:pt x="2195" y="2146"/>
                    <a:pt x="2129" y="2039"/>
                    <a:pt x="1920" y="1830"/>
                  </a:cubicBezTo>
                  <a:cubicBezTo>
                    <a:pt x="1323" y="1233"/>
                    <a:pt x="18" y="1"/>
                    <a:pt x="1" y="1"/>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2555425" y="4008225"/>
              <a:ext cx="53950" cy="53675"/>
            </a:xfrm>
            <a:custGeom>
              <a:avLst/>
              <a:gdLst/>
              <a:ahLst/>
              <a:cxnLst/>
              <a:rect l="l" t="t" r="r" b="b"/>
              <a:pathLst>
                <a:path w="2158" h="2147" extrusionOk="0">
                  <a:moveTo>
                    <a:pt x="1" y="1"/>
                  </a:moveTo>
                  <a:cubicBezTo>
                    <a:pt x="1" y="1"/>
                    <a:pt x="1" y="1"/>
                    <a:pt x="1" y="1"/>
                  </a:cubicBezTo>
                  <a:cubicBezTo>
                    <a:pt x="1" y="9"/>
                    <a:pt x="1210" y="1301"/>
                    <a:pt x="1797" y="1887"/>
                  </a:cubicBezTo>
                  <a:cubicBezTo>
                    <a:pt x="1989" y="2080"/>
                    <a:pt x="2080" y="2147"/>
                    <a:pt x="2118" y="2147"/>
                  </a:cubicBezTo>
                  <a:cubicBezTo>
                    <a:pt x="2124" y="2147"/>
                    <a:pt x="2129" y="2145"/>
                    <a:pt x="2133" y="2141"/>
                  </a:cubicBezTo>
                  <a:cubicBezTo>
                    <a:pt x="2158" y="2113"/>
                    <a:pt x="2092" y="2010"/>
                    <a:pt x="1883" y="1801"/>
                  </a:cubicBezTo>
                  <a:cubicBezTo>
                    <a:pt x="1293" y="1211"/>
                    <a:pt x="9" y="1"/>
                    <a:pt x="1" y="1"/>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2556350" y="4009150"/>
              <a:ext cx="53225" cy="52600"/>
            </a:xfrm>
            <a:custGeom>
              <a:avLst/>
              <a:gdLst/>
              <a:ahLst/>
              <a:cxnLst/>
              <a:rect l="l" t="t" r="r" b="b"/>
              <a:pathLst>
                <a:path w="2129" h="2104" extrusionOk="0">
                  <a:moveTo>
                    <a:pt x="5" y="1"/>
                  </a:moveTo>
                  <a:cubicBezTo>
                    <a:pt x="5" y="1"/>
                    <a:pt x="5" y="1"/>
                    <a:pt x="5" y="1"/>
                  </a:cubicBezTo>
                  <a:cubicBezTo>
                    <a:pt x="1" y="5"/>
                    <a:pt x="1190" y="1272"/>
                    <a:pt x="1768" y="1850"/>
                  </a:cubicBezTo>
                  <a:cubicBezTo>
                    <a:pt x="1954" y="2036"/>
                    <a:pt x="2044" y="2103"/>
                    <a:pt x="2083" y="2103"/>
                  </a:cubicBezTo>
                  <a:cubicBezTo>
                    <a:pt x="2090" y="2103"/>
                    <a:pt x="2096" y="2101"/>
                    <a:pt x="2100" y="2096"/>
                  </a:cubicBezTo>
                  <a:cubicBezTo>
                    <a:pt x="2129" y="2072"/>
                    <a:pt x="2059" y="1969"/>
                    <a:pt x="1854" y="1764"/>
                  </a:cubicBezTo>
                  <a:cubicBezTo>
                    <a:pt x="1277" y="1187"/>
                    <a:pt x="13" y="1"/>
                    <a:pt x="5" y="1"/>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2557275" y="4010175"/>
              <a:ext cx="52100" cy="51700"/>
            </a:xfrm>
            <a:custGeom>
              <a:avLst/>
              <a:gdLst/>
              <a:ahLst/>
              <a:cxnLst/>
              <a:rect l="l" t="t" r="r" b="b"/>
              <a:pathLst>
                <a:path w="2084" h="2068" extrusionOk="0">
                  <a:moveTo>
                    <a:pt x="5" y="1"/>
                  </a:moveTo>
                  <a:cubicBezTo>
                    <a:pt x="5" y="1"/>
                    <a:pt x="5" y="1"/>
                    <a:pt x="5" y="1"/>
                  </a:cubicBezTo>
                  <a:cubicBezTo>
                    <a:pt x="0" y="1"/>
                    <a:pt x="1169" y="1247"/>
                    <a:pt x="1735" y="1817"/>
                  </a:cubicBezTo>
                  <a:cubicBezTo>
                    <a:pt x="1927" y="2005"/>
                    <a:pt x="2017" y="2068"/>
                    <a:pt x="2051" y="2068"/>
                  </a:cubicBezTo>
                  <a:cubicBezTo>
                    <a:pt x="2056" y="2068"/>
                    <a:pt x="2060" y="2066"/>
                    <a:pt x="2063" y="2063"/>
                  </a:cubicBezTo>
                  <a:cubicBezTo>
                    <a:pt x="2084" y="2043"/>
                    <a:pt x="2022" y="1940"/>
                    <a:pt x="1817" y="1735"/>
                  </a:cubicBezTo>
                  <a:cubicBezTo>
                    <a:pt x="1252" y="1166"/>
                    <a:pt x="13" y="1"/>
                    <a:pt x="5" y="1"/>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2558100" y="4011100"/>
              <a:ext cx="51475" cy="50775"/>
            </a:xfrm>
            <a:custGeom>
              <a:avLst/>
              <a:gdLst/>
              <a:ahLst/>
              <a:cxnLst/>
              <a:rect l="l" t="t" r="r" b="b"/>
              <a:pathLst>
                <a:path w="2059" h="2031" extrusionOk="0">
                  <a:moveTo>
                    <a:pt x="8" y="1"/>
                  </a:moveTo>
                  <a:cubicBezTo>
                    <a:pt x="8" y="1"/>
                    <a:pt x="8" y="1"/>
                    <a:pt x="8" y="1"/>
                  </a:cubicBezTo>
                  <a:cubicBezTo>
                    <a:pt x="0" y="1"/>
                    <a:pt x="1144" y="1219"/>
                    <a:pt x="1710" y="1784"/>
                  </a:cubicBezTo>
                  <a:cubicBezTo>
                    <a:pt x="1895" y="1969"/>
                    <a:pt x="1984" y="2031"/>
                    <a:pt x="2018" y="2031"/>
                  </a:cubicBezTo>
                  <a:cubicBezTo>
                    <a:pt x="2023" y="2031"/>
                    <a:pt x="2027" y="2029"/>
                    <a:pt x="2030" y="2026"/>
                  </a:cubicBezTo>
                  <a:cubicBezTo>
                    <a:pt x="2059" y="2006"/>
                    <a:pt x="1989" y="1903"/>
                    <a:pt x="1792" y="1702"/>
                  </a:cubicBezTo>
                  <a:cubicBezTo>
                    <a:pt x="1231" y="1146"/>
                    <a:pt x="17" y="1"/>
                    <a:pt x="8" y="1"/>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559025" y="4011925"/>
              <a:ext cx="50350" cy="49750"/>
            </a:xfrm>
            <a:custGeom>
              <a:avLst/>
              <a:gdLst/>
              <a:ahLst/>
              <a:cxnLst/>
              <a:rect l="l" t="t" r="r" b="b"/>
              <a:pathLst>
                <a:path w="2014" h="1990" extrusionOk="0">
                  <a:moveTo>
                    <a:pt x="4" y="0"/>
                  </a:moveTo>
                  <a:cubicBezTo>
                    <a:pt x="4" y="0"/>
                    <a:pt x="4" y="0"/>
                    <a:pt x="4" y="0"/>
                  </a:cubicBezTo>
                  <a:cubicBezTo>
                    <a:pt x="0" y="0"/>
                    <a:pt x="1124" y="1202"/>
                    <a:pt x="1677" y="1743"/>
                  </a:cubicBezTo>
                  <a:cubicBezTo>
                    <a:pt x="1857" y="1930"/>
                    <a:pt x="1946" y="1990"/>
                    <a:pt x="1980" y="1990"/>
                  </a:cubicBezTo>
                  <a:cubicBezTo>
                    <a:pt x="1986" y="1990"/>
                    <a:pt x="1990" y="1988"/>
                    <a:pt x="1993" y="1985"/>
                  </a:cubicBezTo>
                  <a:cubicBezTo>
                    <a:pt x="2014" y="1965"/>
                    <a:pt x="1952" y="1870"/>
                    <a:pt x="1755" y="1669"/>
                  </a:cubicBezTo>
                  <a:cubicBezTo>
                    <a:pt x="1207" y="1121"/>
                    <a:pt x="17" y="0"/>
                    <a:pt x="4" y="0"/>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2559950" y="4012850"/>
              <a:ext cx="49325" cy="48825"/>
            </a:xfrm>
            <a:custGeom>
              <a:avLst/>
              <a:gdLst/>
              <a:ahLst/>
              <a:cxnLst/>
              <a:rect l="l" t="t" r="r" b="b"/>
              <a:pathLst>
                <a:path w="1973" h="1953" extrusionOk="0">
                  <a:moveTo>
                    <a:pt x="4" y="0"/>
                  </a:moveTo>
                  <a:cubicBezTo>
                    <a:pt x="4" y="0"/>
                    <a:pt x="4" y="0"/>
                    <a:pt x="4" y="0"/>
                  </a:cubicBezTo>
                  <a:cubicBezTo>
                    <a:pt x="0" y="9"/>
                    <a:pt x="1103" y="1177"/>
                    <a:pt x="1640" y="1714"/>
                  </a:cubicBezTo>
                  <a:cubicBezTo>
                    <a:pt x="1820" y="1894"/>
                    <a:pt x="1906" y="1953"/>
                    <a:pt x="1939" y="1953"/>
                  </a:cubicBezTo>
                  <a:cubicBezTo>
                    <a:pt x="1945" y="1953"/>
                    <a:pt x="1949" y="1951"/>
                    <a:pt x="1952" y="1948"/>
                  </a:cubicBezTo>
                  <a:cubicBezTo>
                    <a:pt x="1972" y="1928"/>
                    <a:pt x="1911" y="1833"/>
                    <a:pt x="1718" y="1636"/>
                  </a:cubicBezTo>
                  <a:cubicBezTo>
                    <a:pt x="1178" y="1100"/>
                    <a:pt x="13" y="0"/>
                    <a:pt x="4" y="0"/>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2560975" y="4013775"/>
              <a:ext cx="48300" cy="47800"/>
            </a:xfrm>
            <a:custGeom>
              <a:avLst/>
              <a:gdLst/>
              <a:ahLst/>
              <a:cxnLst/>
              <a:rect l="l" t="t" r="r" b="b"/>
              <a:pathLst>
                <a:path w="1932" h="1912" extrusionOk="0">
                  <a:moveTo>
                    <a:pt x="0" y="0"/>
                  </a:moveTo>
                  <a:cubicBezTo>
                    <a:pt x="0" y="0"/>
                    <a:pt x="0" y="0"/>
                    <a:pt x="0" y="0"/>
                  </a:cubicBezTo>
                  <a:cubicBezTo>
                    <a:pt x="0" y="4"/>
                    <a:pt x="1074" y="1153"/>
                    <a:pt x="1603" y="1677"/>
                  </a:cubicBezTo>
                  <a:cubicBezTo>
                    <a:pt x="1779" y="1853"/>
                    <a:pt x="1865" y="1912"/>
                    <a:pt x="1898" y="1912"/>
                  </a:cubicBezTo>
                  <a:cubicBezTo>
                    <a:pt x="1904" y="1912"/>
                    <a:pt x="1908" y="1910"/>
                    <a:pt x="1911" y="1907"/>
                  </a:cubicBezTo>
                  <a:cubicBezTo>
                    <a:pt x="1931" y="1887"/>
                    <a:pt x="1874" y="1796"/>
                    <a:pt x="1681" y="1599"/>
                  </a:cubicBezTo>
                  <a:cubicBezTo>
                    <a:pt x="1153" y="1072"/>
                    <a:pt x="9" y="0"/>
                    <a:pt x="0" y="0"/>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2561875" y="4014700"/>
              <a:ext cx="47400" cy="46975"/>
            </a:xfrm>
            <a:custGeom>
              <a:avLst/>
              <a:gdLst/>
              <a:ahLst/>
              <a:cxnLst/>
              <a:rect l="l" t="t" r="r" b="b"/>
              <a:pathLst>
                <a:path w="1896" h="1879" extrusionOk="0">
                  <a:moveTo>
                    <a:pt x="1" y="0"/>
                  </a:moveTo>
                  <a:cubicBezTo>
                    <a:pt x="1" y="0"/>
                    <a:pt x="1" y="0"/>
                    <a:pt x="1" y="0"/>
                  </a:cubicBezTo>
                  <a:cubicBezTo>
                    <a:pt x="1" y="4"/>
                    <a:pt x="1055" y="1128"/>
                    <a:pt x="1567" y="1644"/>
                  </a:cubicBezTo>
                  <a:cubicBezTo>
                    <a:pt x="1743" y="1820"/>
                    <a:pt x="1829" y="1879"/>
                    <a:pt x="1862" y="1879"/>
                  </a:cubicBezTo>
                  <a:cubicBezTo>
                    <a:pt x="1868" y="1879"/>
                    <a:pt x="1872" y="1877"/>
                    <a:pt x="1875" y="1874"/>
                  </a:cubicBezTo>
                  <a:cubicBezTo>
                    <a:pt x="1895" y="1850"/>
                    <a:pt x="1834" y="1759"/>
                    <a:pt x="1645" y="1567"/>
                  </a:cubicBezTo>
                  <a:cubicBezTo>
                    <a:pt x="1130" y="1051"/>
                    <a:pt x="9" y="0"/>
                    <a:pt x="1" y="0"/>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2562700" y="4015625"/>
              <a:ext cx="46575" cy="46050"/>
            </a:xfrm>
            <a:custGeom>
              <a:avLst/>
              <a:gdLst/>
              <a:ahLst/>
              <a:cxnLst/>
              <a:rect l="l" t="t" r="r" b="b"/>
              <a:pathLst>
                <a:path w="1863" h="1842" extrusionOk="0">
                  <a:moveTo>
                    <a:pt x="9" y="0"/>
                  </a:moveTo>
                  <a:cubicBezTo>
                    <a:pt x="9" y="0"/>
                    <a:pt x="9" y="0"/>
                    <a:pt x="9" y="0"/>
                  </a:cubicBezTo>
                  <a:cubicBezTo>
                    <a:pt x="1" y="4"/>
                    <a:pt x="1034" y="1107"/>
                    <a:pt x="1538" y="1612"/>
                  </a:cubicBezTo>
                  <a:cubicBezTo>
                    <a:pt x="1714" y="1784"/>
                    <a:pt x="1797" y="1842"/>
                    <a:pt x="1829" y="1842"/>
                  </a:cubicBezTo>
                  <a:cubicBezTo>
                    <a:pt x="1835" y="1842"/>
                    <a:pt x="1839" y="1840"/>
                    <a:pt x="1842" y="1837"/>
                  </a:cubicBezTo>
                  <a:cubicBezTo>
                    <a:pt x="1862" y="1817"/>
                    <a:pt x="1805" y="1726"/>
                    <a:pt x="1616" y="1538"/>
                  </a:cubicBezTo>
                  <a:cubicBezTo>
                    <a:pt x="1110" y="1031"/>
                    <a:pt x="22" y="0"/>
                    <a:pt x="9" y="0"/>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2563625" y="4016650"/>
              <a:ext cx="45650" cy="45025"/>
            </a:xfrm>
            <a:custGeom>
              <a:avLst/>
              <a:gdLst/>
              <a:ahLst/>
              <a:cxnLst/>
              <a:rect l="l" t="t" r="r" b="b"/>
              <a:pathLst>
                <a:path w="1826" h="1801" extrusionOk="0">
                  <a:moveTo>
                    <a:pt x="5" y="0"/>
                  </a:moveTo>
                  <a:cubicBezTo>
                    <a:pt x="5" y="0"/>
                    <a:pt x="5" y="0"/>
                    <a:pt x="5" y="0"/>
                  </a:cubicBezTo>
                  <a:cubicBezTo>
                    <a:pt x="1" y="0"/>
                    <a:pt x="1009" y="1074"/>
                    <a:pt x="1510" y="1579"/>
                  </a:cubicBezTo>
                  <a:cubicBezTo>
                    <a:pt x="1677" y="1746"/>
                    <a:pt x="1758" y="1801"/>
                    <a:pt x="1792" y="1801"/>
                  </a:cubicBezTo>
                  <a:cubicBezTo>
                    <a:pt x="1798" y="1801"/>
                    <a:pt x="1802" y="1799"/>
                    <a:pt x="1805" y="1796"/>
                  </a:cubicBezTo>
                  <a:cubicBezTo>
                    <a:pt x="1825" y="1776"/>
                    <a:pt x="1768" y="1685"/>
                    <a:pt x="1583" y="1501"/>
                  </a:cubicBezTo>
                  <a:cubicBezTo>
                    <a:pt x="1089" y="1007"/>
                    <a:pt x="22" y="0"/>
                    <a:pt x="5" y="0"/>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2564550" y="4017450"/>
              <a:ext cx="44625" cy="44225"/>
            </a:xfrm>
            <a:custGeom>
              <a:avLst/>
              <a:gdLst/>
              <a:ahLst/>
              <a:cxnLst/>
              <a:rect l="l" t="t" r="r" b="b"/>
              <a:pathLst>
                <a:path w="1785" h="1769" extrusionOk="0">
                  <a:moveTo>
                    <a:pt x="5" y="1"/>
                  </a:moveTo>
                  <a:cubicBezTo>
                    <a:pt x="5" y="1"/>
                    <a:pt x="5" y="1"/>
                    <a:pt x="5" y="1"/>
                  </a:cubicBezTo>
                  <a:cubicBezTo>
                    <a:pt x="1" y="1"/>
                    <a:pt x="989" y="1059"/>
                    <a:pt x="1477" y="1543"/>
                  </a:cubicBezTo>
                  <a:cubicBezTo>
                    <a:pt x="1641" y="1714"/>
                    <a:pt x="1722" y="1769"/>
                    <a:pt x="1755" y="1769"/>
                  </a:cubicBezTo>
                  <a:cubicBezTo>
                    <a:pt x="1761" y="1769"/>
                    <a:pt x="1765" y="1767"/>
                    <a:pt x="1768" y="1764"/>
                  </a:cubicBezTo>
                  <a:cubicBezTo>
                    <a:pt x="1784" y="1744"/>
                    <a:pt x="1731" y="1657"/>
                    <a:pt x="1546" y="1473"/>
                  </a:cubicBezTo>
                  <a:cubicBezTo>
                    <a:pt x="1060" y="986"/>
                    <a:pt x="13" y="1"/>
                    <a:pt x="5" y="1"/>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2565475" y="4018375"/>
              <a:ext cx="43700" cy="43200"/>
            </a:xfrm>
            <a:custGeom>
              <a:avLst/>
              <a:gdLst/>
              <a:ahLst/>
              <a:cxnLst/>
              <a:rect l="l" t="t" r="r" b="b"/>
              <a:pathLst>
                <a:path w="1748" h="1728" extrusionOk="0">
                  <a:moveTo>
                    <a:pt x="5" y="1"/>
                  </a:moveTo>
                  <a:cubicBezTo>
                    <a:pt x="5" y="1"/>
                    <a:pt x="5" y="1"/>
                    <a:pt x="5" y="1"/>
                  </a:cubicBezTo>
                  <a:cubicBezTo>
                    <a:pt x="0" y="5"/>
                    <a:pt x="968" y="1030"/>
                    <a:pt x="1440" y="1510"/>
                  </a:cubicBezTo>
                  <a:cubicBezTo>
                    <a:pt x="1604" y="1674"/>
                    <a:pt x="1681" y="1728"/>
                    <a:pt x="1714" y="1728"/>
                  </a:cubicBezTo>
                  <a:cubicBezTo>
                    <a:pt x="1719" y="1728"/>
                    <a:pt x="1724" y="1726"/>
                    <a:pt x="1727" y="1723"/>
                  </a:cubicBezTo>
                  <a:cubicBezTo>
                    <a:pt x="1747" y="1703"/>
                    <a:pt x="1690" y="1616"/>
                    <a:pt x="1509" y="1436"/>
                  </a:cubicBezTo>
                  <a:cubicBezTo>
                    <a:pt x="1039" y="965"/>
                    <a:pt x="13" y="1"/>
                    <a:pt x="5" y="1"/>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2566300" y="4019300"/>
              <a:ext cx="42875" cy="42275"/>
            </a:xfrm>
            <a:custGeom>
              <a:avLst/>
              <a:gdLst/>
              <a:ahLst/>
              <a:cxnLst/>
              <a:rect l="l" t="t" r="r" b="b"/>
              <a:pathLst>
                <a:path w="1715" h="1691" extrusionOk="0">
                  <a:moveTo>
                    <a:pt x="9" y="1"/>
                  </a:moveTo>
                  <a:cubicBezTo>
                    <a:pt x="9" y="1"/>
                    <a:pt x="9" y="1"/>
                    <a:pt x="8" y="1"/>
                  </a:cubicBezTo>
                  <a:cubicBezTo>
                    <a:pt x="0" y="5"/>
                    <a:pt x="943" y="1009"/>
                    <a:pt x="1411" y="1477"/>
                  </a:cubicBezTo>
                  <a:cubicBezTo>
                    <a:pt x="1571" y="1637"/>
                    <a:pt x="1648" y="1691"/>
                    <a:pt x="1681" y="1691"/>
                  </a:cubicBezTo>
                  <a:cubicBezTo>
                    <a:pt x="1686" y="1691"/>
                    <a:pt x="1691" y="1689"/>
                    <a:pt x="1694" y="1686"/>
                  </a:cubicBezTo>
                  <a:cubicBezTo>
                    <a:pt x="1714" y="1666"/>
                    <a:pt x="1661" y="1583"/>
                    <a:pt x="1485" y="1403"/>
                  </a:cubicBezTo>
                  <a:cubicBezTo>
                    <a:pt x="1018" y="941"/>
                    <a:pt x="17" y="1"/>
                    <a:pt x="9" y="1"/>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2567325" y="4020225"/>
              <a:ext cx="41750" cy="41350"/>
            </a:xfrm>
            <a:custGeom>
              <a:avLst/>
              <a:gdLst/>
              <a:ahLst/>
              <a:cxnLst/>
              <a:rect l="l" t="t" r="r" b="b"/>
              <a:pathLst>
                <a:path w="1670" h="1654" extrusionOk="0">
                  <a:moveTo>
                    <a:pt x="0" y="1"/>
                  </a:moveTo>
                  <a:cubicBezTo>
                    <a:pt x="0" y="1"/>
                    <a:pt x="0" y="1"/>
                    <a:pt x="0" y="1"/>
                  </a:cubicBezTo>
                  <a:cubicBezTo>
                    <a:pt x="0" y="5"/>
                    <a:pt x="919" y="989"/>
                    <a:pt x="1374" y="1440"/>
                  </a:cubicBezTo>
                  <a:cubicBezTo>
                    <a:pt x="1531" y="1600"/>
                    <a:pt x="1610" y="1654"/>
                    <a:pt x="1641" y="1654"/>
                  </a:cubicBezTo>
                  <a:cubicBezTo>
                    <a:pt x="1646" y="1654"/>
                    <a:pt x="1650" y="1652"/>
                    <a:pt x="1653" y="1649"/>
                  </a:cubicBezTo>
                  <a:cubicBezTo>
                    <a:pt x="1669" y="1629"/>
                    <a:pt x="1616" y="1546"/>
                    <a:pt x="1444" y="1374"/>
                  </a:cubicBezTo>
                  <a:cubicBezTo>
                    <a:pt x="986" y="917"/>
                    <a:pt x="17" y="1"/>
                    <a:pt x="0" y="1"/>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568250" y="4021050"/>
              <a:ext cx="40925" cy="40425"/>
            </a:xfrm>
            <a:custGeom>
              <a:avLst/>
              <a:gdLst/>
              <a:ahLst/>
              <a:cxnLst/>
              <a:rect l="l" t="t" r="r" b="b"/>
              <a:pathLst>
                <a:path w="1637" h="1617" extrusionOk="0">
                  <a:moveTo>
                    <a:pt x="0" y="0"/>
                  </a:moveTo>
                  <a:cubicBezTo>
                    <a:pt x="0" y="0"/>
                    <a:pt x="0" y="0"/>
                    <a:pt x="0" y="0"/>
                  </a:cubicBezTo>
                  <a:cubicBezTo>
                    <a:pt x="0" y="9"/>
                    <a:pt x="898" y="964"/>
                    <a:pt x="1345" y="1407"/>
                  </a:cubicBezTo>
                  <a:cubicBezTo>
                    <a:pt x="1502" y="1563"/>
                    <a:pt x="1573" y="1617"/>
                    <a:pt x="1603" y="1617"/>
                  </a:cubicBezTo>
                  <a:cubicBezTo>
                    <a:pt x="1609" y="1617"/>
                    <a:pt x="1613" y="1615"/>
                    <a:pt x="1616" y="1612"/>
                  </a:cubicBezTo>
                  <a:cubicBezTo>
                    <a:pt x="1636" y="1596"/>
                    <a:pt x="1583" y="1513"/>
                    <a:pt x="1411" y="1341"/>
                  </a:cubicBezTo>
                  <a:cubicBezTo>
                    <a:pt x="965" y="895"/>
                    <a:pt x="9" y="0"/>
                    <a:pt x="0" y="0"/>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569175" y="4021975"/>
              <a:ext cx="40000" cy="39500"/>
            </a:xfrm>
            <a:custGeom>
              <a:avLst/>
              <a:gdLst/>
              <a:ahLst/>
              <a:cxnLst/>
              <a:rect l="l" t="t" r="r" b="b"/>
              <a:pathLst>
                <a:path w="1600" h="1580" extrusionOk="0">
                  <a:moveTo>
                    <a:pt x="4" y="0"/>
                  </a:moveTo>
                  <a:cubicBezTo>
                    <a:pt x="4" y="0"/>
                    <a:pt x="4" y="0"/>
                    <a:pt x="4" y="0"/>
                  </a:cubicBezTo>
                  <a:cubicBezTo>
                    <a:pt x="0" y="4"/>
                    <a:pt x="878" y="943"/>
                    <a:pt x="1312" y="1374"/>
                  </a:cubicBezTo>
                  <a:cubicBezTo>
                    <a:pt x="1465" y="1527"/>
                    <a:pt x="1536" y="1580"/>
                    <a:pt x="1566" y="1580"/>
                  </a:cubicBezTo>
                  <a:cubicBezTo>
                    <a:pt x="1572" y="1580"/>
                    <a:pt x="1576" y="1578"/>
                    <a:pt x="1579" y="1575"/>
                  </a:cubicBezTo>
                  <a:cubicBezTo>
                    <a:pt x="1599" y="1559"/>
                    <a:pt x="1546" y="1476"/>
                    <a:pt x="1378" y="1308"/>
                  </a:cubicBezTo>
                  <a:cubicBezTo>
                    <a:pt x="944" y="875"/>
                    <a:pt x="13" y="0"/>
                    <a:pt x="4" y="0"/>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570100" y="4023000"/>
              <a:ext cx="38975" cy="38475"/>
            </a:xfrm>
            <a:custGeom>
              <a:avLst/>
              <a:gdLst/>
              <a:ahLst/>
              <a:cxnLst/>
              <a:rect l="l" t="t" r="r" b="b"/>
              <a:pathLst>
                <a:path w="1559" h="1539" extrusionOk="0">
                  <a:moveTo>
                    <a:pt x="4" y="0"/>
                  </a:moveTo>
                  <a:cubicBezTo>
                    <a:pt x="4" y="0"/>
                    <a:pt x="4" y="0"/>
                    <a:pt x="4" y="0"/>
                  </a:cubicBezTo>
                  <a:cubicBezTo>
                    <a:pt x="0" y="0"/>
                    <a:pt x="849" y="915"/>
                    <a:pt x="1279" y="1333"/>
                  </a:cubicBezTo>
                  <a:cubicBezTo>
                    <a:pt x="1429" y="1486"/>
                    <a:pt x="1499" y="1539"/>
                    <a:pt x="1529" y="1539"/>
                  </a:cubicBezTo>
                  <a:cubicBezTo>
                    <a:pt x="1535" y="1539"/>
                    <a:pt x="1539" y="1537"/>
                    <a:pt x="1542" y="1534"/>
                  </a:cubicBezTo>
                  <a:cubicBezTo>
                    <a:pt x="1558" y="1518"/>
                    <a:pt x="1509" y="1440"/>
                    <a:pt x="1341" y="1271"/>
                  </a:cubicBezTo>
                  <a:cubicBezTo>
                    <a:pt x="924" y="854"/>
                    <a:pt x="13" y="0"/>
                    <a:pt x="4" y="0"/>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2570900" y="4023925"/>
              <a:ext cx="38075" cy="37525"/>
            </a:xfrm>
            <a:custGeom>
              <a:avLst/>
              <a:gdLst/>
              <a:ahLst/>
              <a:cxnLst/>
              <a:rect l="l" t="t" r="r" b="b"/>
              <a:pathLst>
                <a:path w="1523" h="1501" extrusionOk="0">
                  <a:moveTo>
                    <a:pt x="9" y="0"/>
                  </a:moveTo>
                  <a:cubicBezTo>
                    <a:pt x="9" y="0"/>
                    <a:pt x="9" y="0"/>
                    <a:pt x="9" y="0"/>
                  </a:cubicBezTo>
                  <a:cubicBezTo>
                    <a:pt x="1" y="4"/>
                    <a:pt x="833" y="890"/>
                    <a:pt x="1251" y="1300"/>
                  </a:cubicBezTo>
                  <a:cubicBezTo>
                    <a:pt x="1403" y="1452"/>
                    <a:pt x="1473" y="1500"/>
                    <a:pt x="1500" y="1500"/>
                  </a:cubicBezTo>
                  <a:cubicBezTo>
                    <a:pt x="1504" y="1500"/>
                    <a:pt x="1508" y="1499"/>
                    <a:pt x="1510" y="1497"/>
                  </a:cubicBezTo>
                  <a:cubicBezTo>
                    <a:pt x="1522" y="1481"/>
                    <a:pt x="1477" y="1403"/>
                    <a:pt x="1313" y="1239"/>
                  </a:cubicBezTo>
                  <a:cubicBezTo>
                    <a:pt x="900" y="825"/>
                    <a:pt x="17" y="0"/>
                    <a:pt x="9" y="0"/>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2571825" y="4024750"/>
              <a:ext cx="37150" cy="36825"/>
            </a:xfrm>
            <a:custGeom>
              <a:avLst/>
              <a:gdLst/>
              <a:ahLst/>
              <a:cxnLst/>
              <a:rect l="l" t="t" r="r" b="b"/>
              <a:pathLst>
                <a:path w="1486" h="1473" extrusionOk="0">
                  <a:moveTo>
                    <a:pt x="5" y="0"/>
                  </a:moveTo>
                  <a:cubicBezTo>
                    <a:pt x="5" y="0"/>
                    <a:pt x="5" y="0"/>
                    <a:pt x="5" y="0"/>
                  </a:cubicBezTo>
                  <a:cubicBezTo>
                    <a:pt x="1" y="8"/>
                    <a:pt x="813" y="869"/>
                    <a:pt x="1210" y="1279"/>
                  </a:cubicBezTo>
                  <a:cubicBezTo>
                    <a:pt x="1360" y="1422"/>
                    <a:pt x="1427" y="1473"/>
                    <a:pt x="1456" y="1473"/>
                  </a:cubicBezTo>
                  <a:cubicBezTo>
                    <a:pt x="1461" y="1473"/>
                    <a:pt x="1466" y="1471"/>
                    <a:pt x="1469" y="1468"/>
                  </a:cubicBezTo>
                  <a:cubicBezTo>
                    <a:pt x="1485" y="1448"/>
                    <a:pt x="1440" y="1374"/>
                    <a:pt x="1276" y="1210"/>
                  </a:cubicBezTo>
                  <a:cubicBezTo>
                    <a:pt x="875" y="809"/>
                    <a:pt x="17" y="0"/>
                    <a:pt x="5" y="0"/>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2572750" y="4025650"/>
              <a:ext cx="36125" cy="35850"/>
            </a:xfrm>
            <a:custGeom>
              <a:avLst/>
              <a:gdLst/>
              <a:ahLst/>
              <a:cxnLst/>
              <a:rect l="l" t="t" r="r" b="b"/>
              <a:pathLst>
                <a:path w="1445" h="1434" extrusionOk="0">
                  <a:moveTo>
                    <a:pt x="5" y="1"/>
                  </a:moveTo>
                  <a:cubicBezTo>
                    <a:pt x="5" y="1"/>
                    <a:pt x="5" y="1"/>
                    <a:pt x="5" y="1"/>
                  </a:cubicBezTo>
                  <a:cubicBezTo>
                    <a:pt x="1" y="9"/>
                    <a:pt x="788" y="850"/>
                    <a:pt x="1177" y="1239"/>
                  </a:cubicBezTo>
                  <a:cubicBezTo>
                    <a:pt x="1322" y="1384"/>
                    <a:pt x="1391" y="1433"/>
                    <a:pt x="1420" y="1433"/>
                  </a:cubicBezTo>
                  <a:cubicBezTo>
                    <a:pt x="1425" y="1433"/>
                    <a:pt x="1429" y="1431"/>
                    <a:pt x="1432" y="1428"/>
                  </a:cubicBezTo>
                  <a:cubicBezTo>
                    <a:pt x="1444" y="1407"/>
                    <a:pt x="1399" y="1334"/>
                    <a:pt x="1239" y="1178"/>
                  </a:cubicBezTo>
                  <a:cubicBezTo>
                    <a:pt x="850" y="789"/>
                    <a:pt x="13" y="1"/>
                    <a:pt x="5" y="1"/>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2573675" y="4026575"/>
              <a:ext cx="35200" cy="34875"/>
            </a:xfrm>
            <a:custGeom>
              <a:avLst/>
              <a:gdLst/>
              <a:ahLst/>
              <a:cxnLst/>
              <a:rect l="l" t="t" r="r" b="b"/>
              <a:pathLst>
                <a:path w="1408" h="1395" extrusionOk="0">
                  <a:moveTo>
                    <a:pt x="5" y="1"/>
                  </a:moveTo>
                  <a:cubicBezTo>
                    <a:pt x="5" y="1"/>
                    <a:pt x="5" y="1"/>
                    <a:pt x="5" y="1"/>
                  </a:cubicBezTo>
                  <a:cubicBezTo>
                    <a:pt x="1" y="5"/>
                    <a:pt x="763" y="821"/>
                    <a:pt x="1149" y="1206"/>
                  </a:cubicBezTo>
                  <a:cubicBezTo>
                    <a:pt x="1292" y="1350"/>
                    <a:pt x="1358" y="1395"/>
                    <a:pt x="1384" y="1395"/>
                  </a:cubicBezTo>
                  <a:cubicBezTo>
                    <a:pt x="1389" y="1395"/>
                    <a:pt x="1392" y="1393"/>
                    <a:pt x="1395" y="1391"/>
                  </a:cubicBezTo>
                  <a:cubicBezTo>
                    <a:pt x="1407" y="1375"/>
                    <a:pt x="1366" y="1305"/>
                    <a:pt x="1210" y="1145"/>
                  </a:cubicBezTo>
                  <a:cubicBezTo>
                    <a:pt x="826" y="760"/>
                    <a:pt x="13" y="1"/>
                    <a:pt x="5" y="1"/>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2574700" y="4027500"/>
              <a:ext cx="34050" cy="33825"/>
            </a:xfrm>
            <a:custGeom>
              <a:avLst/>
              <a:gdLst/>
              <a:ahLst/>
              <a:cxnLst/>
              <a:rect l="l" t="t" r="r" b="b"/>
              <a:pathLst>
                <a:path w="1362" h="1353" extrusionOk="0">
                  <a:moveTo>
                    <a:pt x="1" y="1"/>
                  </a:moveTo>
                  <a:cubicBezTo>
                    <a:pt x="1" y="1"/>
                    <a:pt x="1" y="1"/>
                    <a:pt x="1" y="1"/>
                  </a:cubicBezTo>
                  <a:cubicBezTo>
                    <a:pt x="1" y="5"/>
                    <a:pt x="739" y="800"/>
                    <a:pt x="1108" y="1169"/>
                  </a:cubicBezTo>
                  <a:cubicBezTo>
                    <a:pt x="1250" y="1312"/>
                    <a:pt x="1315" y="1352"/>
                    <a:pt x="1338" y="1352"/>
                  </a:cubicBezTo>
                  <a:cubicBezTo>
                    <a:pt x="1341" y="1352"/>
                    <a:pt x="1344" y="1351"/>
                    <a:pt x="1346" y="1350"/>
                  </a:cubicBezTo>
                  <a:cubicBezTo>
                    <a:pt x="1362" y="1333"/>
                    <a:pt x="1321" y="1260"/>
                    <a:pt x="1169" y="1108"/>
                  </a:cubicBezTo>
                  <a:cubicBezTo>
                    <a:pt x="793" y="740"/>
                    <a:pt x="9" y="1"/>
                    <a:pt x="1" y="1"/>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2575525" y="4028525"/>
              <a:ext cx="33350" cy="32925"/>
            </a:xfrm>
            <a:custGeom>
              <a:avLst/>
              <a:gdLst/>
              <a:ahLst/>
              <a:cxnLst/>
              <a:rect l="l" t="t" r="r" b="b"/>
              <a:pathLst>
                <a:path w="1334" h="1317" extrusionOk="0">
                  <a:moveTo>
                    <a:pt x="9" y="1"/>
                  </a:moveTo>
                  <a:cubicBezTo>
                    <a:pt x="9" y="1"/>
                    <a:pt x="9" y="1"/>
                    <a:pt x="9" y="1"/>
                  </a:cubicBezTo>
                  <a:cubicBezTo>
                    <a:pt x="0" y="1"/>
                    <a:pt x="718" y="768"/>
                    <a:pt x="1083" y="1132"/>
                  </a:cubicBezTo>
                  <a:cubicBezTo>
                    <a:pt x="1219" y="1272"/>
                    <a:pt x="1284" y="1317"/>
                    <a:pt x="1310" y="1317"/>
                  </a:cubicBezTo>
                  <a:cubicBezTo>
                    <a:pt x="1315" y="1317"/>
                    <a:pt x="1318" y="1315"/>
                    <a:pt x="1321" y="1313"/>
                  </a:cubicBezTo>
                  <a:cubicBezTo>
                    <a:pt x="1333" y="1297"/>
                    <a:pt x="1292" y="1231"/>
                    <a:pt x="1140" y="1075"/>
                  </a:cubicBezTo>
                  <a:cubicBezTo>
                    <a:pt x="780" y="715"/>
                    <a:pt x="17" y="1"/>
                    <a:pt x="9" y="1"/>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2576450" y="4029450"/>
              <a:ext cx="32425" cy="32000"/>
            </a:xfrm>
            <a:custGeom>
              <a:avLst/>
              <a:gdLst/>
              <a:ahLst/>
              <a:cxnLst/>
              <a:rect l="l" t="t" r="r" b="b"/>
              <a:pathLst>
                <a:path w="1297" h="1280" extrusionOk="0">
                  <a:moveTo>
                    <a:pt x="5" y="1"/>
                  </a:moveTo>
                  <a:cubicBezTo>
                    <a:pt x="4" y="1"/>
                    <a:pt x="4" y="1"/>
                    <a:pt x="4" y="1"/>
                  </a:cubicBezTo>
                  <a:cubicBezTo>
                    <a:pt x="0" y="5"/>
                    <a:pt x="697" y="747"/>
                    <a:pt x="1050" y="1100"/>
                  </a:cubicBezTo>
                  <a:cubicBezTo>
                    <a:pt x="1186" y="1236"/>
                    <a:pt x="1248" y="1280"/>
                    <a:pt x="1273" y="1280"/>
                  </a:cubicBezTo>
                  <a:cubicBezTo>
                    <a:pt x="1278" y="1280"/>
                    <a:pt x="1281" y="1278"/>
                    <a:pt x="1284" y="1276"/>
                  </a:cubicBezTo>
                  <a:cubicBezTo>
                    <a:pt x="1296" y="1260"/>
                    <a:pt x="1255" y="1194"/>
                    <a:pt x="1107" y="1046"/>
                  </a:cubicBezTo>
                  <a:cubicBezTo>
                    <a:pt x="757" y="692"/>
                    <a:pt x="21" y="1"/>
                    <a:pt x="5" y="1"/>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2577375" y="4030275"/>
              <a:ext cx="31375" cy="31050"/>
            </a:xfrm>
            <a:custGeom>
              <a:avLst/>
              <a:gdLst/>
              <a:ahLst/>
              <a:cxnLst/>
              <a:rect l="l" t="t" r="r" b="b"/>
              <a:pathLst>
                <a:path w="1255" h="1242" extrusionOk="0">
                  <a:moveTo>
                    <a:pt x="4" y="0"/>
                  </a:moveTo>
                  <a:cubicBezTo>
                    <a:pt x="4" y="0"/>
                    <a:pt x="4" y="0"/>
                    <a:pt x="4" y="0"/>
                  </a:cubicBezTo>
                  <a:cubicBezTo>
                    <a:pt x="0" y="9"/>
                    <a:pt x="673" y="726"/>
                    <a:pt x="1013" y="1067"/>
                  </a:cubicBezTo>
                  <a:cubicBezTo>
                    <a:pt x="1148" y="1202"/>
                    <a:pt x="1209" y="1241"/>
                    <a:pt x="1231" y="1241"/>
                  </a:cubicBezTo>
                  <a:cubicBezTo>
                    <a:pt x="1234" y="1241"/>
                    <a:pt x="1237" y="1240"/>
                    <a:pt x="1239" y="1239"/>
                  </a:cubicBezTo>
                  <a:cubicBezTo>
                    <a:pt x="1255" y="1222"/>
                    <a:pt x="1218" y="1161"/>
                    <a:pt x="1070" y="1009"/>
                  </a:cubicBezTo>
                  <a:cubicBezTo>
                    <a:pt x="735" y="674"/>
                    <a:pt x="13" y="0"/>
                    <a:pt x="4" y="0"/>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2578300" y="4031200"/>
              <a:ext cx="30575" cy="30125"/>
            </a:xfrm>
            <a:custGeom>
              <a:avLst/>
              <a:gdLst/>
              <a:ahLst/>
              <a:cxnLst/>
              <a:rect l="l" t="t" r="r" b="b"/>
              <a:pathLst>
                <a:path w="1223" h="1205" extrusionOk="0">
                  <a:moveTo>
                    <a:pt x="4" y="0"/>
                  </a:moveTo>
                  <a:cubicBezTo>
                    <a:pt x="4" y="0"/>
                    <a:pt x="4" y="0"/>
                    <a:pt x="4" y="0"/>
                  </a:cubicBezTo>
                  <a:cubicBezTo>
                    <a:pt x="0" y="4"/>
                    <a:pt x="648" y="702"/>
                    <a:pt x="988" y="1030"/>
                  </a:cubicBezTo>
                  <a:cubicBezTo>
                    <a:pt x="1116" y="1165"/>
                    <a:pt x="1177" y="1204"/>
                    <a:pt x="1201" y="1204"/>
                  </a:cubicBezTo>
                  <a:cubicBezTo>
                    <a:pt x="1205" y="1204"/>
                    <a:pt x="1208" y="1203"/>
                    <a:pt x="1210" y="1202"/>
                  </a:cubicBezTo>
                  <a:cubicBezTo>
                    <a:pt x="1222" y="1185"/>
                    <a:pt x="1181" y="1124"/>
                    <a:pt x="1037" y="980"/>
                  </a:cubicBezTo>
                  <a:cubicBezTo>
                    <a:pt x="706" y="645"/>
                    <a:pt x="13" y="0"/>
                    <a:pt x="4" y="0"/>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2579100" y="4032125"/>
              <a:ext cx="29650" cy="29025"/>
            </a:xfrm>
            <a:custGeom>
              <a:avLst/>
              <a:gdLst/>
              <a:ahLst/>
              <a:cxnLst/>
              <a:rect l="l" t="t" r="r" b="b"/>
              <a:pathLst>
                <a:path w="1186" h="1161" extrusionOk="0">
                  <a:moveTo>
                    <a:pt x="9" y="0"/>
                  </a:moveTo>
                  <a:cubicBezTo>
                    <a:pt x="9" y="0"/>
                    <a:pt x="9" y="0"/>
                    <a:pt x="9" y="0"/>
                  </a:cubicBezTo>
                  <a:cubicBezTo>
                    <a:pt x="1" y="4"/>
                    <a:pt x="632" y="677"/>
                    <a:pt x="956" y="993"/>
                  </a:cubicBezTo>
                  <a:cubicBezTo>
                    <a:pt x="1082" y="1118"/>
                    <a:pt x="1139" y="1160"/>
                    <a:pt x="1161" y="1160"/>
                  </a:cubicBezTo>
                  <a:cubicBezTo>
                    <a:pt x="1165" y="1160"/>
                    <a:pt x="1168" y="1159"/>
                    <a:pt x="1170" y="1157"/>
                  </a:cubicBezTo>
                  <a:cubicBezTo>
                    <a:pt x="1186" y="1144"/>
                    <a:pt x="1149" y="1087"/>
                    <a:pt x="1005" y="943"/>
                  </a:cubicBezTo>
                  <a:cubicBezTo>
                    <a:pt x="687" y="625"/>
                    <a:pt x="18" y="0"/>
                    <a:pt x="9" y="0"/>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2580025" y="4033050"/>
              <a:ext cx="28625" cy="28075"/>
            </a:xfrm>
            <a:custGeom>
              <a:avLst/>
              <a:gdLst/>
              <a:ahLst/>
              <a:cxnLst/>
              <a:rect l="l" t="t" r="r" b="b"/>
              <a:pathLst>
                <a:path w="1145" h="1123" extrusionOk="0">
                  <a:moveTo>
                    <a:pt x="5" y="0"/>
                  </a:moveTo>
                  <a:cubicBezTo>
                    <a:pt x="5" y="0"/>
                    <a:pt x="5" y="0"/>
                    <a:pt x="5" y="0"/>
                  </a:cubicBezTo>
                  <a:cubicBezTo>
                    <a:pt x="1" y="4"/>
                    <a:pt x="612" y="656"/>
                    <a:pt x="919" y="964"/>
                  </a:cubicBezTo>
                  <a:cubicBezTo>
                    <a:pt x="1043" y="1084"/>
                    <a:pt x="1097" y="1122"/>
                    <a:pt x="1120" y="1122"/>
                  </a:cubicBezTo>
                  <a:cubicBezTo>
                    <a:pt x="1123" y="1122"/>
                    <a:pt x="1126" y="1121"/>
                    <a:pt x="1128" y="1120"/>
                  </a:cubicBezTo>
                  <a:cubicBezTo>
                    <a:pt x="1145" y="1111"/>
                    <a:pt x="1108" y="1050"/>
                    <a:pt x="968" y="910"/>
                  </a:cubicBezTo>
                  <a:cubicBezTo>
                    <a:pt x="663" y="601"/>
                    <a:pt x="22" y="0"/>
                    <a:pt x="5" y="0"/>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2580950" y="4033850"/>
              <a:ext cx="27700" cy="27475"/>
            </a:xfrm>
            <a:custGeom>
              <a:avLst/>
              <a:gdLst/>
              <a:ahLst/>
              <a:cxnLst/>
              <a:rect l="l" t="t" r="r" b="b"/>
              <a:pathLst>
                <a:path w="1108" h="1099" extrusionOk="0">
                  <a:moveTo>
                    <a:pt x="5" y="1"/>
                  </a:moveTo>
                  <a:cubicBezTo>
                    <a:pt x="5" y="1"/>
                    <a:pt x="5" y="1"/>
                    <a:pt x="5" y="1"/>
                  </a:cubicBezTo>
                  <a:cubicBezTo>
                    <a:pt x="1" y="9"/>
                    <a:pt x="591" y="632"/>
                    <a:pt x="886" y="936"/>
                  </a:cubicBezTo>
                  <a:cubicBezTo>
                    <a:pt x="1011" y="1060"/>
                    <a:pt x="1067" y="1098"/>
                    <a:pt x="1088" y="1098"/>
                  </a:cubicBezTo>
                  <a:cubicBezTo>
                    <a:pt x="1091" y="1098"/>
                    <a:pt x="1094" y="1097"/>
                    <a:pt x="1096" y="1096"/>
                  </a:cubicBezTo>
                  <a:cubicBezTo>
                    <a:pt x="1108" y="1079"/>
                    <a:pt x="1075" y="1022"/>
                    <a:pt x="940" y="883"/>
                  </a:cubicBezTo>
                  <a:cubicBezTo>
                    <a:pt x="637" y="584"/>
                    <a:pt x="13" y="1"/>
                    <a:pt x="5" y="1"/>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2581975" y="4034875"/>
              <a:ext cx="26775" cy="26450"/>
            </a:xfrm>
            <a:custGeom>
              <a:avLst/>
              <a:gdLst/>
              <a:ahLst/>
              <a:cxnLst/>
              <a:rect l="l" t="t" r="r" b="b"/>
              <a:pathLst>
                <a:path w="1071" h="1058" extrusionOk="0">
                  <a:moveTo>
                    <a:pt x="5" y="1"/>
                  </a:moveTo>
                  <a:cubicBezTo>
                    <a:pt x="5" y="1"/>
                    <a:pt x="5" y="1"/>
                    <a:pt x="5" y="1"/>
                  </a:cubicBezTo>
                  <a:cubicBezTo>
                    <a:pt x="1" y="5"/>
                    <a:pt x="558" y="608"/>
                    <a:pt x="849" y="899"/>
                  </a:cubicBezTo>
                  <a:cubicBezTo>
                    <a:pt x="972" y="1022"/>
                    <a:pt x="1026" y="1058"/>
                    <a:pt x="1047" y="1058"/>
                  </a:cubicBezTo>
                  <a:cubicBezTo>
                    <a:pt x="1050" y="1058"/>
                    <a:pt x="1053" y="1057"/>
                    <a:pt x="1055" y="1055"/>
                  </a:cubicBezTo>
                  <a:cubicBezTo>
                    <a:pt x="1071" y="1038"/>
                    <a:pt x="1034" y="981"/>
                    <a:pt x="903" y="850"/>
                  </a:cubicBezTo>
                  <a:cubicBezTo>
                    <a:pt x="613" y="564"/>
                    <a:pt x="13" y="1"/>
                    <a:pt x="5" y="1"/>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2582900" y="4035800"/>
              <a:ext cx="25750" cy="25525"/>
            </a:xfrm>
            <a:custGeom>
              <a:avLst/>
              <a:gdLst/>
              <a:ahLst/>
              <a:cxnLst/>
              <a:rect l="l" t="t" r="r" b="b"/>
              <a:pathLst>
                <a:path w="1030" h="1021" extrusionOk="0">
                  <a:moveTo>
                    <a:pt x="5" y="1"/>
                  </a:moveTo>
                  <a:cubicBezTo>
                    <a:pt x="5" y="1"/>
                    <a:pt x="5" y="1"/>
                    <a:pt x="5" y="1"/>
                  </a:cubicBezTo>
                  <a:cubicBezTo>
                    <a:pt x="1" y="5"/>
                    <a:pt x="538" y="579"/>
                    <a:pt x="812" y="866"/>
                  </a:cubicBezTo>
                  <a:cubicBezTo>
                    <a:pt x="932" y="985"/>
                    <a:pt x="982" y="1021"/>
                    <a:pt x="1004" y="1021"/>
                  </a:cubicBezTo>
                  <a:cubicBezTo>
                    <a:pt x="1008" y="1021"/>
                    <a:pt x="1011" y="1020"/>
                    <a:pt x="1013" y="1018"/>
                  </a:cubicBezTo>
                  <a:cubicBezTo>
                    <a:pt x="1030" y="1001"/>
                    <a:pt x="997" y="948"/>
                    <a:pt x="866" y="817"/>
                  </a:cubicBezTo>
                  <a:cubicBezTo>
                    <a:pt x="588" y="535"/>
                    <a:pt x="13" y="1"/>
                    <a:pt x="5" y="1"/>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2583725" y="4036725"/>
              <a:ext cx="24925" cy="24450"/>
            </a:xfrm>
            <a:custGeom>
              <a:avLst/>
              <a:gdLst/>
              <a:ahLst/>
              <a:cxnLst/>
              <a:rect l="l" t="t" r="r" b="b"/>
              <a:pathLst>
                <a:path w="997" h="978" extrusionOk="0">
                  <a:moveTo>
                    <a:pt x="9" y="1"/>
                  </a:moveTo>
                  <a:cubicBezTo>
                    <a:pt x="9" y="1"/>
                    <a:pt x="9" y="1"/>
                    <a:pt x="9" y="1"/>
                  </a:cubicBezTo>
                  <a:cubicBezTo>
                    <a:pt x="0" y="5"/>
                    <a:pt x="521" y="558"/>
                    <a:pt x="792" y="825"/>
                  </a:cubicBezTo>
                  <a:cubicBezTo>
                    <a:pt x="900" y="940"/>
                    <a:pt x="956" y="977"/>
                    <a:pt x="976" y="977"/>
                  </a:cubicBezTo>
                  <a:cubicBezTo>
                    <a:pt x="980" y="977"/>
                    <a:pt x="983" y="975"/>
                    <a:pt x="985" y="973"/>
                  </a:cubicBezTo>
                  <a:cubicBezTo>
                    <a:pt x="997" y="956"/>
                    <a:pt x="964" y="907"/>
                    <a:pt x="837" y="780"/>
                  </a:cubicBezTo>
                  <a:cubicBezTo>
                    <a:pt x="567" y="514"/>
                    <a:pt x="17" y="1"/>
                    <a:pt x="9" y="1"/>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2584650" y="4037550"/>
              <a:ext cx="23900" cy="23625"/>
            </a:xfrm>
            <a:custGeom>
              <a:avLst/>
              <a:gdLst/>
              <a:ahLst/>
              <a:cxnLst/>
              <a:rect l="l" t="t" r="r" b="b"/>
              <a:pathLst>
                <a:path w="956" h="945" extrusionOk="0">
                  <a:moveTo>
                    <a:pt x="5" y="1"/>
                  </a:moveTo>
                  <a:cubicBezTo>
                    <a:pt x="4" y="1"/>
                    <a:pt x="4" y="1"/>
                    <a:pt x="4" y="1"/>
                  </a:cubicBezTo>
                  <a:cubicBezTo>
                    <a:pt x="0" y="9"/>
                    <a:pt x="496" y="542"/>
                    <a:pt x="755" y="796"/>
                  </a:cubicBezTo>
                  <a:cubicBezTo>
                    <a:pt x="863" y="908"/>
                    <a:pt x="910" y="944"/>
                    <a:pt x="932" y="944"/>
                  </a:cubicBezTo>
                  <a:cubicBezTo>
                    <a:pt x="937" y="944"/>
                    <a:pt x="941" y="942"/>
                    <a:pt x="943" y="940"/>
                  </a:cubicBezTo>
                  <a:cubicBezTo>
                    <a:pt x="956" y="923"/>
                    <a:pt x="927" y="878"/>
                    <a:pt x="800" y="751"/>
                  </a:cubicBezTo>
                  <a:cubicBezTo>
                    <a:pt x="547" y="494"/>
                    <a:pt x="17" y="1"/>
                    <a:pt x="5" y="1"/>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2585575" y="4038475"/>
              <a:ext cx="22975" cy="22650"/>
            </a:xfrm>
            <a:custGeom>
              <a:avLst/>
              <a:gdLst/>
              <a:ahLst/>
              <a:cxnLst/>
              <a:rect l="l" t="t" r="r" b="b"/>
              <a:pathLst>
                <a:path w="919" h="906" extrusionOk="0">
                  <a:moveTo>
                    <a:pt x="4" y="0"/>
                  </a:moveTo>
                  <a:cubicBezTo>
                    <a:pt x="4" y="0"/>
                    <a:pt x="4" y="0"/>
                    <a:pt x="4" y="0"/>
                  </a:cubicBezTo>
                  <a:cubicBezTo>
                    <a:pt x="0" y="9"/>
                    <a:pt x="472" y="513"/>
                    <a:pt x="718" y="767"/>
                  </a:cubicBezTo>
                  <a:cubicBezTo>
                    <a:pt x="825" y="874"/>
                    <a:pt x="874" y="906"/>
                    <a:pt x="894" y="906"/>
                  </a:cubicBezTo>
                  <a:cubicBezTo>
                    <a:pt x="898" y="906"/>
                    <a:pt x="900" y="905"/>
                    <a:pt x="902" y="903"/>
                  </a:cubicBezTo>
                  <a:cubicBezTo>
                    <a:pt x="919" y="894"/>
                    <a:pt x="886" y="841"/>
                    <a:pt x="763" y="718"/>
                  </a:cubicBezTo>
                  <a:cubicBezTo>
                    <a:pt x="518" y="469"/>
                    <a:pt x="13" y="0"/>
                    <a:pt x="4" y="0"/>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2586500" y="4039400"/>
              <a:ext cx="22050" cy="21625"/>
            </a:xfrm>
            <a:custGeom>
              <a:avLst/>
              <a:gdLst/>
              <a:ahLst/>
              <a:cxnLst/>
              <a:rect l="l" t="t" r="r" b="b"/>
              <a:pathLst>
                <a:path w="882" h="865" extrusionOk="0">
                  <a:moveTo>
                    <a:pt x="4" y="0"/>
                  </a:moveTo>
                  <a:cubicBezTo>
                    <a:pt x="4" y="0"/>
                    <a:pt x="4" y="0"/>
                    <a:pt x="4" y="0"/>
                  </a:cubicBezTo>
                  <a:cubicBezTo>
                    <a:pt x="0" y="4"/>
                    <a:pt x="451" y="492"/>
                    <a:pt x="689" y="722"/>
                  </a:cubicBezTo>
                  <a:cubicBezTo>
                    <a:pt x="799" y="833"/>
                    <a:pt x="846" y="865"/>
                    <a:pt x="863" y="865"/>
                  </a:cubicBezTo>
                  <a:cubicBezTo>
                    <a:pt x="866" y="865"/>
                    <a:pt x="868" y="863"/>
                    <a:pt x="869" y="862"/>
                  </a:cubicBezTo>
                  <a:cubicBezTo>
                    <a:pt x="882" y="853"/>
                    <a:pt x="853" y="804"/>
                    <a:pt x="730" y="681"/>
                  </a:cubicBezTo>
                  <a:cubicBezTo>
                    <a:pt x="493" y="448"/>
                    <a:pt x="13" y="0"/>
                    <a:pt x="4" y="0"/>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2587300" y="4040325"/>
              <a:ext cx="21250" cy="20700"/>
            </a:xfrm>
            <a:custGeom>
              <a:avLst/>
              <a:gdLst/>
              <a:ahLst/>
              <a:cxnLst/>
              <a:rect l="l" t="t" r="r" b="b"/>
              <a:pathLst>
                <a:path w="850" h="828" extrusionOk="0">
                  <a:moveTo>
                    <a:pt x="13" y="0"/>
                  </a:moveTo>
                  <a:cubicBezTo>
                    <a:pt x="13" y="0"/>
                    <a:pt x="13" y="0"/>
                    <a:pt x="13" y="0"/>
                  </a:cubicBezTo>
                  <a:cubicBezTo>
                    <a:pt x="1" y="9"/>
                    <a:pt x="431" y="468"/>
                    <a:pt x="661" y="693"/>
                  </a:cubicBezTo>
                  <a:cubicBezTo>
                    <a:pt x="768" y="797"/>
                    <a:pt x="814" y="828"/>
                    <a:pt x="831" y="828"/>
                  </a:cubicBezTo>
                  <a:cubicBezTo>
                    <a:pt x="834" y="828"/>
                    <a:pt x="836" y="826"/>
                    <a:pt x="837" y="825"/>
                  </a:cubicBezTo>
                  <a:cubicBezTo>
                    <a:pt x="850" y="812"/>
                    <a:pt x="821" y="767"/>
                    <a:pt x="706" y="652"/>
                  </a:cubicBezTo>
                  <a:cubicBezTo>
                    <a:pt x="482" y="420"/>
                    <a:pt x="22" y="0"/>
                    <a:pt x="13" y="0"/>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2588325" y="4041350"/>
              <a:ext cx="20325" cy="19675"/>
            </a:xfrm>
            <a:custGeom>
              <a:avLst/>
              <a:gdLst/>
              <a:ahLst/>
              <a:cxnLst/>
              <a:rect l="l" t="t" r="r" b="b"/>
              <a:pathLst>
                <a:path w="813" h="787" extrusionOk="0">
                  <a:moveTo>
                    <a:pt x="9" y="0"/>
                  </a:moveTo>
                  <a:cubicBezTo>
                    <a:pt x="9" y="0"/>
                    <a:pt x="9" y="0"/>
                    <a:pt x="9" y="0"/>
                  </a:cubicBezTo>
                  <a:cubicBezTo>
                    <a:pt x="1" y="4"/>
                    <a:pt x="407" y="439"/>
                    <a:pt x="628" y="656"/>
                  </a:cubicBezTo>
                  <a:cubicBezTo>
                    <a:pt x="728" y="756"/>
                    <a:pt x="773" y="787"/>
                    <a:pt x="790" y="787"/>
                  </a:cubicBezTo>
                  <a:cubicBezTo>
                    <a:pt x="793" y="787"/>
                    <a:pt x="795" y="785"/>
                    <a:pt x="796" y="784"/>
                  </a:cubicBezTo>
                  <a:cubicBezTo>
                    <a:pt x="813" y="771"/>
                    <a:pt x="788" y="734"/>
                    <a:pt x="669" y="615"/>
                  </a:cubicBezTo>
                  <a:cubicBezTo>
                    <a:pt x="449" y="399"/>
                    <a:pt x="18" y="0"/>
                    <a:pt x="9" y="0"/>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2589250" y="4042275"/>
              <a:ext cx="19300" cy="18750"/>
            </a:xfrm>
            <a:custGeom>
              <a:avLst/>
              <a:gdLst/>
              <a:ahLst/>
              <a:cxnLst/>
              <a:rect l="l" t="t" r="r" b="b"/>
              <a:pathLst>
                <a:path w="772" h="750" extrusionOk="0">
                  <a:moveTo>
                    <a:pt x="5" y="0"/>
                  </a:moveTo>
                  <a:cubicBezTo>
                    <a:pt x="5" y="0"/>
                    <a:pt x="5" y="0"/>
                    <a:pt x="5" y="0"/>
                  </a:cubicBezTo>
                  <a:cubicBezTo>
                    <a:pt x="1" y="4"/>
                    <a:pt x="382" y="414"/>
                    <a:pt x="595" y="619"/>
                  </a:cubicBezTo>
                  <a:cubicBezTo>
                    <a:pt x="695" y="719"/>
                    <a:pt x="737" y="750"/>
                    <a:pt x="753" y="750"/>
                  </a:cubicBezTo>
                  <a:cubicBezTo>
                    <a:pt x="756" y="750"/>
                    <a:pt x="758" y="748"/>
                    <a:pt x="759" y="747"/>
                  </a:cubicBezTo>
                  <a:cubicBezTo>
                    <a:pt x="772" y="738"/>
                    <a:pt x="743" y="697"/>
                    <a:pt x="632" y="582"/>
                  </a:cubicBezTo>
                  <a:cubicBezTo>
                    <a:pt x="425" y="380"/>
                    <a:pt x="22" y="0"/>
                    <a:pt x="5" y="0"/>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2590175" y="4043075"/>
              <a:ext cx="18175" cy="18075"/>
            </a:xfrm>
            <a:custGeom>
              <a:avLst/>
              <a:gdLst/>
              <a:ahLst/>
              <a:cxnLst/>
              <a:rect l="l" t="t" r="r" b="b"/>
              <a:pathLst>
                <a:path w="727" h="723" extrusionOk="0">
                  <a:moveTo>
                    <a:pt x="5" y="1"/>
                  </a:moveTo>
                  <a:cubicBezTo>
                    <a:pt x="5" y="1"/>
                    <a:pt x="5" y="1"/>
                    <a:pt x="5" y="1"/>
                  </a:cubicBezTo>
                  <a:cubicBezTo>
                    <a:pt x="1" y="9"/>
                    <a:pt x="357" y="395"/>
                    <a:pt x="554" y="596"/>
                  </a:cubicBezTo>
                  <a:cubicBezTo>
                    <a:pt x="652" y="694"/>
                    <a:pt x="692" y="722"/>
                    <a:pt x="710" y="722"/>
                  </a:cubicBezTo>
                  <a:cubicBezTo>
                    <a:pt x="713" y="722"/>
                    <a:pt x="716" y="721"/>
                    <a:pt x="718" y="719"/>
                  </a:cubicBezTo>
                  <a:cubicBezTo>
                    <a:pt x="727" y="706"/>
                    <a:pt x="706" y="669"/>
                    <a:pt x="595" y="555"/>
                  </a:cubicBezTo>
                  <a:cubicBezTo>
                    <a:pt x="400" y="359"/>
                    <a:pt x="13" y="1"/>
                    <a:pt x="5" y="1"/>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2591100" y="4044000"/>
              <a:ext cx="17250" cy="17000"/>
            </a:xfrm>
            <a:custGeom>
              <a:avLst/>
              <a:gdLst/>
              <a:ahLst/>
              <a:cxnLst/>
              <a:rect l="l" t="t" r="r" b="b"/>
              <a:pathLst>
                <a:path w="690" h="680" extrusionOk="0">
                  <a:moveTo>
                    <a:pt x="5" y="1"/>
                  </a:moveTo>
                  <a:cubicBezTo>
                    <a:pt x="5" y="1"/>
                    <a:pt x="5" y="1"/>
                    <a:pt x="5" y="1"/>
                  </a:cubicBezTo>
                  <a:cubicBezTo>
                    <a:pt x="1" y="5"/>
                    <a:pt x="337" y="370"/>
                    <a:pt x="521" y="559"/>
                  </a:cubicBezTo>
                  <a:cubicBezTo>
                    <a:pt x="619" y="656"/>
                    <a:pt x="657" y="680"/>
                    <a:pt x="674" y="680"/>
                  </a:cubicBezTo>
                  <a:cubicBezTo>
                    <a:pt x="677" y="680"/>
                    <a:pt x="679" y="679"/>
                    <a:pt x="681" y="678"/>
                  </a:cubicBezTo>
                  <a:cubicBezTo>
                    <a:pt x="690" y="665"/>
                    <a:pt x="669" y="624"/>
                    <a:pt x="562" y="518"/>
                  </a:cubicBezTo>
                  <a:cubicBezTo>
                    <a:pt x="375" y="334"/>
                    <a:pt x="13" y="1"/>
                    <a:pt x="5" y="1"/>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2591925" y="4044925"/>
              <a:ext cx="16425" cy="16100"/>
            </a:xfrm>
            <a:custGeom>
              <a:avLst/>
              <a:gdLst/>
              <a:ahLst/>
              <a:cxnLst/>
              <a:rect l="l" t="t" r="r" b="b"/>
              <a:pathLst>
                <a:path w="657" h="644" extrusionOk="0">
                  <a:moveTo>
                    <a:pt x="9" y="1"/>
                  </a:moveTo>
                  <a:cubicBezTo>
                    <a:pt x="9" y="1"/>
                    <a:pt x="9" y="1"/>
                    <a:pt x="9" y="1"/>
                  </a:cubicBezTo>
                  <a:cubicBezTo>
                    <a:pt x="0" y="5"/>
                    <a:pt x="320" y="349"/>
                    <a:pt x="492" y="522"/>
                  </a:cubicBezTo>
                  <a:cubicBezTo>
                    <a:pt x="587" y="616"/>
                    <a:pt x="623" y="644"/>
                    <a:pt x="640" y="644"/>
                  </a:cubicBezTo>
                  <a:cubicBezTo>
                    <a:pt x="643" y="644"/>
                    <a:pt x="646" y="643"/>
                    <a:pt x="648" y="641"/>
                  </a:cubicBezTo>
                  <a:cubicBezTo>
                    <a:pt x="657" y="632"/>
                    <a:pt x="636" y="595"/>
                    <a:pt x="529" y="489"/>
                  </a:cubicBezTo>
                  <a:cubicBezTo>
                    <a:pt x="358" y="310"/>
                    <a:pt x="17" y="1"/>
                    <a:pt x="9" y="1"/>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2592850" y="4045850"/>
              <a:ext cx="15400" cy="15050"/>
            </a:xfrm>
            <a:custGeom>
              <a:avLst/>
              <a:gdLst/>
              <a:ahLst/>
              <a:cxnLst/>
              <a:rect l="l" t="t" r="r" b="b"/>
              <a:pathLst>
                <a:path w="616" h="602" extrusionOk="0">
                  <a:moveTo>
                    <a:pt x="5" y="1"/>
                  </a:moveTo>
                  <a:cubicBezTo>
                    <a:pt x="5" y="1"/>
                    <a:pt x="5" y="1"/>
                    <a:pt x="4" y="1"/>
                  </a:cubicBezTo>
                  <a:cubicBezTo>
                    <a:pt x="0" y="9"/>
                    <a:pt x="291" y="321"/>
                    <a:pt x="455" y="485"/>
                  </a:cubicBezTo>
                  <a:cubicBezTo>
                    <a:pt x="549" y="578"/>
                    <a:pt x="584" y="601"/>
                    <a:pt x="600" y="601"/>
                  </a:cubicBezTo>
                  <a:cubicBezTo>
                    <a:pt x="603" y="601"/>
                    <a:pt x="605" y="601"/>
                    <a:pt x="607" y="599"/>
                  </a:cubicBezTo>
                  <a:cubicBezTo>
                    <a:pt x="615" y="587"/>
                    <a:pt x="595" y="554"/>
                    <a:pt x="492" y="452"/>
                  </a:cubicBezTo>
                  <a:cubicBezTo>
                    <a:pt x="331" y="286"/>
                    <a:pt x="21" y="1"/>
                    <a:pt x="5" y="1"/>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2593775" y="4046675"/>
              <a:ext cx="14575" cy="14225"/>
            </a:xfrm>
            <a:custGeom>
              <a:avLst/>
              <a:gdLst/>
              <a:ahLst/>
              <a:cxnLst/>
              <a:rect l="l" t="t" r="r" b="b"/>
              <a:pathLst>
                <a:path w="583" h="569" extrusionOk="0">
                  <a:moveTo>
                    <a:pt x="9" y="0"/>
                  </a:moveTo>
                  <a:cubicBezTo>
                    <a:pt x="9" y="0"/>
                    <a:pt x="8" y="1"/>
                    <a:pt x="8" y="1"/>
                  </a:cubicBezTo>
                  <a:cubicBezTo>
                    <a:pt x="0" y="13"/>
                    <a:pt x="271" y="304"/>
                    <a:pt x="431" y="460"/>
                  </a:cubicBezTo>
                  <a:cubicBezTo>
                    <a:pt x="517" y="546"/>
                    <a:pt x="551" y="568"/>
                    <a:pt x="567" y="568"/>
                  </a:cubicBezTo>
                  <a:cubicBezTo>
                    <a:pt x="570" y="568"/>
                    <a:pt x="572" y="568"/>
                    <a:pt x="574" y="566"/>
                  </a:cubicBezTo>
                  <a:cubicBezTo>
                    <a:pt x="583" y="554"/>
                    <a:pt x="570" y="525"/>
                    <a:pt x="468" y="423"/>
                  </a:cubicBezTo>
                  <a:cubicBezTo>
                    <a:pt x="309" y="268"/>
                    <a:pt x="21" y="0"/>
                    <a:pt x="9" y="0"/>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2594700" y="4047700"/>
              <a:ext cx="13550" cy="13300"/>
            </a:xfrm>
            <a:custGeom>
              <a:avLst/>
              <a:gdLst/>
              <a:ahLst/>
              <a:cxnLst/>
              <a:rect l="l" t="t" r="r" b="b"/>
              <a:pathLst>
                <a:path w="542" h="532" extrusionOk="0">
                  <a:moveTo>
                    <a:pt x="8" y="0"/>
                  </a:moveTo>
                  <a:cubicBezTo>
                    <a:pt x="8" y="0"/>
                    <a:pt x="8" y="1"/>
                    <a:pt x="8" y="1"/>
                  </a:cubicBezTo>
                  <a:cubicBezTo>
                    <a:pt x="0" y="5"/>
                    <a:pt x="250" y="275"/>
                    <a:pt x="398" y="423"/>
                  </a:cubicBezTo>
                  <a:cubicBezTo>
                    <a:pt x="484" y="509"/>
                    <a:pt x="515" y="532"/>
                    <a:pt x="530" y="532"/>
                  </a:cubicBezTo>
                  <a:cubicBezTo>
                    <a:pt x="533" y="532"/>
                    <a:pt x="535" y="531"/>
                    <a:pt x="537" y="530"/>
                  </a:cubicBezTo>
                  <a:cubicBezTo>
                    <a:pt x="541" y="517"/>
                    <a:pt x="525" y="488"/>
                    <a:pt x="431" y="390"/>
                  </a:cubicBezTo>
                  <a:cubicBezTo>
                    <a:pt x="288" y="244"/>
                    <a:pt x="17" y="0"/>
                    <a:pt x="8" y="0"/>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2595725" y="4048625"/>
              <a:ext cx="12525" cy="12275"/>
            </a:xfrm>
            <a:custGeom>
              <a:avLst/>
              <a:gdLst/>
              <a:ahLst/>
              <a:cxnLst/>
              <a:rect l="l" t="t" r="r" b="b"/>
              <a:pathLst>
                <a:path w="501" h="491" extrusionOk="0">
                  <a:moveTo>
                    <a:pt x="4" y="0"/>
                  </a:moveTo>
                  <a:cubicBezTo>
                    <a:pt x="4" y="0"/>
                    <a:pt x="4" y="0"/>
                    <a:pt x="4" y="0"/>
                  </a:cubicBezTo>
                  <a:cubicBezTo>
                    <a:pt x="0" y="5"/>
                    <a:pt x="226" y="251"/>
                    <a:pt x="357" y="386"/>
                  </a:cubicBezTo>
                  <a:cubicBezTo>
                    <a:pt x="440" y="469"/>
                    <a:pt x="470" y="490"/>
                    <a:pt x="485" y="490"/>
                  </a:cubicBezTo>
                  <a:cubicBezTo>
                    <a:pt x="488" y="490"/>
                    <a:pt x="490" y="490"/>
                    <a:pt x="492" y="488"/>
                  </a:cubicBezTo>
                  <a:cubicBezTo>
                    <a:pt x="500" y="476"/>
                    <a:pt x="484" y="451"/>
                    <a:pt x="390" y="353"/>
                  </a:cubicBezTo>
                  <a:cubicBezTo>
                    <a:pt x="256" y="223"/>
                    <a:pt x="13" y="0"/>
                    <a:pt x="4" y="0"/>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2596525" y="4049550"/>
              <a:ext cx="11725" cy="11350"/>
            </a:xfrm>
            <a:custGeom>
              <a:avLst/>
              <a:gdLst/>
              <a:ahLst/>
              <a:cxnLst/>
              <a:rect l="l" t="t" r="r" b="b"/>
              <a:pathLst>
                <a:path w="469" h="454" extrusionOk="0">
                  <a:moveTo>
                    <a:pt x="9" y="0"/>
                  </a:moveTo>
                  <a:cubicBezTo>
                    <a:pt x="9" y="0"/>
                    <a:pt x="9" y="0"/>
                    <a:pt x="9" y="0"/>
                  </a:cubicBezTo>
                  <a:cubicBezTo>
                    <a:pt x="1" y="4"/>
                    <a:pt x="206" y="226"/>
                    <a:pt x="329" y="353"/>
                  </a:cubicBezTo>
                  <a:cubicBezTo>
                    <a:pt x="408" y="432"/>
                    <a:pt x="438" y="454"/>
                    <a:pt x="453" y="454"/>
                  </a:cubicBezTo>
                  <a:cubicBezTo>
                    <a:pt x="456" y="454"/>
                    <a:pt x="458" y="453"/>
                    <a:pt x="460" y="451"/>
                  </a:cubicBezTo>
                  <a:cubicBezTo>
                    <a:pt x="468" y="447"/>
                    <a:pt x="452" y="414"/>
                    <a:pt x="362" y="324"/>
                  </a:cubicBezTo>
                  <a:cubicBezTo>
                    <a:pt x="240" y="202"/>
                    <a:pt x="18" y="0"/>
                    <a:pt x="9" y="0"/>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2597450" y="4050375"/>
              <a:ext cx="10700" cy="10350"/>
            </a:xfrm>
            <a:custGeom>
              <a:avLst/>
              <a:gdLst/>
              <a:ahLst/>
              <a:cxnLst/>
              <a:rect l="l" t="t" r="r" b="b"/>
              <a:pathLst>
                <a:path w="428" h="414" extrusionOk="0">
                  <a:moveTo>
                    <a:pt x="5" y="0"/>
                  </a:moveTo>
                  <a:cubicBezTo>
                    <a:pt x="5" y="0"/>
                    <a:pt x="5" y="0"/>
                    <a:pt x="5" y="0"/>
                  </a:cubicBezTo>
                  <a:cubicBezTo>
                    <a:pt x="1" y="8"/>
                    <a:pt x="181" y="205"/>
                    <a:pt x="300" y="316"/>
                  </a:cubicBezTo>
                  <a:cubicBezTo>
                    <a:pt x="374" y="389"/>
                    <a:pt x="401" y="414"/>
                    <a:pt x="415" y="414"/>
                  </a:cubicBezTo>
                  <a:cubicBezTo>
                    <a:pt x="418" y="414"/>
                    <a:pt x="421" y="413"/>
                    <a:pt x="423" y="410"/>
                  </a:cubicBezTo>
                  <a:cubicBezTo>
                    <a:pt x="427" y="406"/>
                    <a:pt x="415" y="381"/>
                    <a:pt x="325" y="287"/>
                  </a:cubicBezTo>
                  <a:cubicBezTo>
                    <a:pt x="211" y="178"/>
                    <a:pt x="18" y="0"/>
                    <a:pt x="5" y="0"/>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2598375" y="4051275"/>
              <a:ext cx="9775" cy="9525"/>
            </a:xfrm>
            <a:custGeom>
              <a:avLst/>
              <a:gdLst/>
              <a:ahLst/>
              <a:cxnLst/>
              <a:rect l="l" t="t" r="r" b="b"/>
              <a:pathLst>
                <a:path w="391" h="381" extrusionOk="0">
                  <a:moveTo>
                    <a:pt x="5" y="1"/>
                  </a:moveTo>
                  <a:cubicBezTo>
                    <a:pt x="5" y="1"/>
                    <a:pt x="5" y="1"/>
                    <a:pt x="5" y="1"/>
                  </a:cubicBezTo>
                  <a:cubicBezTo>
                    <a:pt x="1" y="13"/>
                    <a:pt x="161" y="181"/>
                    <a:pt x="267" y="284"/>
                  </a:cubicBezTo>
                  <a:cubicBezTo>
                    <a:pt x="341" y="357"/>
                    <a:pt x="366" y="380"/>
                    <a:pt x="380" y="380"/>
                  </a:cubicBezTo>
                  <a:cubicBezTo>
                    <a:pt x="382" y="380"/>
                    <a:pt x="384" y="380"/>
                    <a:pt x="386" y="378"/>
                  </a:cubicBezTo>
                  <a:cubicBezTo>
                    <a:pt x="390" y="370"/>
                    <a:pt x="378" y="345"/>
                    <a:pt x="292" y="259"/>
                  </a:cubicBezTo>
                  <a:cubicBezTo>
                    <a:pt x="187" y="158"/>
                    <a:pt x="13" y="1"/>
                    <a:pt x="5" y="1"/>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2599300" y="4052200"/>
              <a:ext cx="8850" cy="8700"/>
            </a:xfrm>
            <a:custGeom>
              <a:avLst/>
              <a:gdLst/>
              <a:ahLst/>
              <a:cxnLst/>
              <a:rect l="l" t="t" r="r" b="b"/>
              <a:pathLst>
                <a:path w="354" h="348" extrusionOk="0">
                  <a:moveTo>
                    <a:pt x="5" y="1"/>
                  </a:moveTo>
                  <a:cubicBezTo>
                    <a:pt x="5" y="1"/>
                    <a:pt x="5" y="1"/>
                    <a:pt x="5" y="1"/>
                  </a:cubicBezTo>
                  <a:cubicBezTo>
                    <a:pt x="1" y="13"/>
                    <a:pt x="136" y="161"/>
                    <a:pt x="226" y="259"/>
                  </a:cubicBezTo>
                  <a:cubicBezTo>
                    <a:pt x="296" y="329"/>
                    <a:pt x="323" y="348"/>
                    <a:pt x="335" y="348"/>
                  </a:cubicBezTo>
                  <a:cubicBezTo>
                    <a:pt x="338" y="348"/>
                    <a:pt x="339" y="347"/>
                    <a:pt x="341" y="345"/>
                  </a:cubicBezTo>
                  <a:cubicBezTo>
                    <a:pt x="353" y="333"/>
                    <a:pt x="341" y="313"/>
                    <a:pt x="255" y="226"/>
                  </a:cubicBezTo>
                  <a:cubicBezTo>
                    <a:pt x="166" y="130"/>
                    <a:pt x="14" y="1"/>
                    <a:pt x="5" y="1"/>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2600125" y="4053125"/>
              <a:ext cx="8025" cy="7575"/>
            </a:xfrm>
            <a:custGeom>
              <a:avLst/>
              <a:gdLst/>
              <a:ahLst/>
              <a:cxnLst/>
              <a:rect l="l" t="t" r="r" b="b"/>
              <a:pathLst>
                <a:path w="321" h="303" extrusionOk="0">
                  <a:moveTo>
                    <a:pt x="13" y="1"/>
                  </a:moveTo>
                  <a:cubicBezTo>
                    <a:pt x="13" y="1"/>
                    <a:pt x="13" y="1"/>
                    <a:pt x="13" y="1"/>
                  </a:cubicBezTo>
                  <a:cubicBezTo>
                    <a:pt x="0" y="9"/>
                    <a:pt x="119" y="132"/>
                    <a:pt x="201" y="214"/>
                  </a:cubicBezTo>
                  <a:cubicBezTo>
                    <a:pt x="272" y="284"/>
                    <a:pt x="298" y="303"/>
                    <a:pt x="310" y="303"/>
                  </a:cubicBezTo>
                  <a:cubicBezTo>
                    <a:pt x="313" y="303"/>
                    <a:pt x="315" y="302"/>
                    <a:pt x="316" y="300"/>
                  </a:cubicBezTo>
                  <a:cubicBezTo>
                    <a:pt x="320" y="292"/>
                    <a:pt x="308" y="271"/>
                    <a:pt x="226" y="189"/>
                  </a:cubicBezTo>
                  <a:cubicBezTo>
                    <a:pt x="145" y="109"/>
                    <a:pt x="21" y="1"/>
                    <a:pt x="13"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1559925" y="3984975"/>
              <a:ext cx="70750" cy="70075"/>
            </a:xfrm>
            <a:custGeom>
              <a:avLst/>
              <a:gdLst/>
              <a:ahLst/>
              <a:cxnLst/>
              <a:rect l="l" t="t" r="r" b="b"/>
              <a:pathLst>
                <a:path w="2830" h="2803" extrusionOk="0">
                  <a:moveTo>
                    <a:pt x="0" y="0"/>
                  </a:moveTo>
                  <a:lnTo>
                    <a:pt x="0" y="0"/>
                  </a:lnTo>
                  <a:cubicBezTo>
                    <a:pt x="1" y="0"/>
                    <a:pt x="1604" y="1726"/>
                    <a:pt x="2379" y="2501"/>
                  </a:cubicBezTo>
                  <a:cubicBezTo>
                    <a:pt x="2596" y="2722"/>
                    <a:pt x="2712" y="2802"/>
                    <a:pt x="2767" y="2802"/>
                  </a:cubicBezTo>
                  <a:cubicBezTo>
                    <a:pt x="2778" y="2802"/>
                    <a:pt x="2786" y="2799"/>
                    <a:pt x="2793" y="2792"/>
                  </a:cubicBezTo>
                  <a:cubicBezTo>
                    <a:pt x="2830" y="2764"/>
                    <a:pt x="2744" y="2616"/>
                    <a:pt x="2502" y="2378"/>
                  </a:cubicBezTo>
                  <a:cubicBezTo>
                    <a:pt x="1727" y="1603"/>
                    <a:pt x="1" y="0"/>
                    <a:pt x="0" y="0"/>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1560650" y="3985675"/>
              <a:ext cx="69825" cy="69375"/>
            </a:xfrm>
            <a:custGeom>
              <a:avLst/>
              <a:gdLst/>
              <a:ahLst/>
              <a:cxnLst/>
              <a:rect l="l" t="t" r="r" b="b"/>
              <a:pathLst>
                <a:path w="2793" h="2775" extrusionOk="0">
                  <a:moveTo>
                    <a:pt x="0" y="1"/>
                  </a:moveTo>
                  <a:lnTo>
                    <a:pt x="0" y="1"/>
                  </a:lnTo>
                  <a:cubicBezTo>
                    <a:pt x="0" y="1"/>
                    <a:pt x="1587" y="1715"/>
                    <a:pt x="2346" y="2477"/>
                  </a:cubicBezTo>
                  <a:cubicBezTo>
                    <a:pt x="2563" y="2695"/>
                    <a:pt x="2679" y="2774"/>
                    <a:pt x="2733" y="2774"/>
                  </a:cubicBezTo>
                  <a:cubicBezTo>
                    <a:pt x="2745" y="2774"/>
                    <a:pt x="2753" y="2771"/>
                    <a:pt x="2760" y="2764"/>
                  </a:cubicBezTo>
                  <a:cubicBezTo>
                    <a:pt x="2792" y="2728"/>
                    <a:pt x="2715" y="2588"/>
                    <a:pt x="2473" y="2350"/>
                  </a:cubicBezTo>
                  <a:cubicBezTo>
                    <a:pt x="1714" y="1592"/>
                    <a:pt x="0" y="1"/>
                    <a:pt x="0" y="1"/>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1561450" y="3986500"/>
              <a:ext cx="69225" cy="68550"/>
            </a:xfrm>
            <a:custGeom>
              <a:avLst/>
              <a:gdLst/>
              <a:ahLst/>
              <a:cxnLst/>
              <a:rect l="l" t="t" r="r" b="b"/>
              <a:pathLst>
                <a:path w="2769" h="2742" extrusionOk="0">
                  <a:moveTo>
                    <a:pt x="1" y="1"/>
                  </a:moveTo>
                  <a:cubicBezTo>
                    <a:pt x="1" y="1"/>
                    <a:pt x="1567" y="1690"/>
                    <a:pt x="2322" y="2444"/>
                  </a:cubicBezTo>
                  <a:cubicBezTo>
                    <a:pt x="2539" y="2662"/>
                    <a:pt x="2652" y="2741"/>
                    <a:pt x="2706" y="2741"/>
                  </a:cubicBezTo>
                  <a:cubicBezTo>
                    <a:pt x="2717" y="2741"/>
                    <a:pt x="2725" y="2738"/>
                    <a:pt x="2732" y="2731"/>
                  </a:cubicBezTo>
                  <a:cubicBezTo>
                    <a:pt x="2769" y="2695"/>
                    <a:pt x="2687" y="2563"/>
                    <a:pt x="2445" y="2321"/>
                  </a:cubicBezTo>
                  <a:cubicBezTo>
                    <a:pt x="1690" y="1567"/>
                    <a:pt x="1" y="1"/>
                    <a:pt x="1" y="1"/>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1562175" y="3987225"/>
              <a:ext cx="68300" cy="67825"/>
            </a:xfrm>
            <a:custGeom>
              <a:avLst/>
              <a:gdLst/>
              <a:ahLst/>
              <a:cxnLst/>
              <a:rect l="l" t="t" r="r" b="b"/>
              <a:pathLst>
                <a:path w="2732" h="2713" extrusionOk="0">
                  <a:moveTo>
                    <a:pt x="1" y="0"/>
                  </a:moveTo>
                  <a:lnTo>
                    <a:pt x="1" y="0"/>
                  </a:lnTo>
                  <a:cubicBezTo>
                    <a:pt x="1" y="1"/>
                    <a:pt x="1551" y="1673"/>
                    <a:pt x="2293" y="2420"/>
                  </a:cubicBezTo>
                  <a:cubicBezTo>
                    <a:pt x="2503" y="2633"/>
                    <a:pt x="2618" y="2712"/>
                    <a:pt x="2672" y="2712"/>
                  </a:cubicBezTo>
                  <a:cubicBezTo>
                    <a:pt x="2684" y="2712"/>
                    <a:pt x="2692" y="2709"/>
                    <a:pt x="2699" y="2702"/>
                  </a:cubicBezTo>
                  <a:cubicBezTo>
                    <a:pt x="2731" y="2666"/>
                    <a:pt x="2649" y="2534"/>
                    <a:pt x="2416" y="2297"/>
                  </a:cubicBezTo>
                  <a:cubicBezTo>
                    <a:pt x="1674" y="1550"/>
                    <a:pt x="1" y="1"/>
                    <a:pt x="1" y="0"/>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1563000" y="3988050"/>
              <a:ext cx="67475" cy="66825"/>
            </a:xfrm>
            <a:custGeom>
              <a:avLst/>
              <a:gdLst/>
              <a:ahLst/>
              <a:cxnLst/>
              <a:rect l="l" t="t" r="r" b="b"/>
              <a:pathLst>
                <a:path w="2699" h="2673" extrusionOk="0">
                  <a:moveTo>
                    <a:pt x="0" y="0"/>
                  </a:moveTo>
                  <a:cubicBezTo>
                    <a:pt x="1" y="0"/>
                    <a:pt x="1526" y="1649"/>
                    <a:pt x="2272" y="2382"/>
                  </a:cubicBezTo>
                  <a:cubicBezTo>
                    <a:pt x="2486" y="2600"/>
                    <a:pt x="2602" y="2672"/>
                    <a:pt x="2650" y="2672"/>
                  </a:cubicBezTo>
                  <a:cubicBezTo>
                    <a:pt x="2659" y="2672"/>
                    <a:pt x="2665" y="2670"/>
                    <a:pt x="2670" y="2665"/>
                  </a:cubicBezTo>
                  <a:cubicBezTo>
                    <a:pt x="2698" y="2633"/>
                    <a:pt x="2625" y="2501"/>
                    <a:pt x="2387" y="2264"/>
                  </a:cubicBezTo>
                  <a:cubicBezTo>
                    <a:pt x="1649" y="1534"/>
                    <a:pt x="1" y="0"/>
                    <a:pt x="0" y="0"/>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1563725" y="3988750"/>
              <a:ext cx="66750" cy="66125"/>
            </a:xfrm>
            <a:custGeom>
              <a:avLst/>
              <a:gdLst/>
              <a:ahLst/>
              <a:cxnLst/>
              <a:rect l="l" t="t" r="r" b="b"/>
              <a:pathLst>
                <a:path w="2670" h="2645" extrusionOk="0">
                  <a:moveTo>
                    <a:pt x="0" y="1"/>
                  </a:moveTo>
                  <a:cubicBezTo>
                    <a:pt x="0" y="1"/>
                    <a:pt x="1513" y="1633"/>
                    <a:pt x="2243" y="2359"/>
                  </a:cubicBezTo>
                  <a:cubicBezTo>
                    <a:pt x="2455" y="2571"/>
                    <a:pt x="2567" y="2644"/>
                    <a:pt x="2616" y="2644"/>
                  </a:cubicBezTo>
                  <a:cubicBezTo>
                    <a:pt x="2625" y="2644"/>
                    <a:pt x="2632" y="2642"/>
                    <a:pt x="2637" y="2637"/>
                  </a:cubicBezTo>
                  <a:cubicBezTo>
                    <a:pt x="2669" y="2605"/>
                    <a:pt x="2592" y="2473"/>
                    <a:pt x="2358" y="2240"/>
                  </a:cubicBezTo>
                  <a:cubicBezTo>
                    <a:pt x="1632" y="1514"/>
                    <a:pt x="0" y="1"/>
                    <a:pt x="0" y="1"/>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1564525" y="3989575"/>
              <a:ext cx="65850" cy="65400"/>
            </a:xfrm>
            <a:custGeom>
              <a:avLst/>
              <a:gdLst/>
              <a:ahLst/>
              <a:cxnLst/>
              <a:rect l="l" t="t" r="r" b="b"/>
              <a:pathLst>
                <a:path w="2634" h="2616" extrusionOk="0">
                  <a:moveTo>
                    <a:pt x="1" y="1"/>
                  </a:moveTo>
                  <a:cubicBezTo>
                    <a:pt x="1" y="1"/>
                    <a:pt x="1494" y="1608"/>
                    <a:pt x="2211" y="2330"/>
                  </a:cubicBezTo>
                  <a:cubicBezTo>
                    <a:pt x="2422" y="2544"/>
                    <a:pt x="2534" y="2615"/>
                    <a:pt x="2583" y="2615"/>
                  </a:cubicBezTo>
                  <a:cubicBezTo>
                    <a:pt x="2592" y="2615"/>
                    <a:pt x="2600" y="2613"/>
                    <a:pt x="2605" y="2608"/>
                  </a:cubicBezTo>
                  <a:cubicBezTo>
                    <a:pt x="2633" y="2572"/>
                    <a:pt x="2560" y="2444"/>
                    <a:pt x="2326" y="2215"/>
                  </a:cubicBezTo>
                  <a:cubicBezTo>
                    <a:pt x="1608" y="1489"/>
                    <a:pt x="1" y="1"/>
                    <a:pt x="1" y="1"/>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1565250" y="3990300"/>
              <a:ext cx="65325" cy="64575"/>
            </a:xfrm>
            <a:custGeom>
              <a:avLst/>
              <a:gdLst/>
              <a:ahLst/>
              <a:cxnLst/>
              <a:rect l="l" t="t" r="r" b="b"/>
              <a:pathLst>
                <a:path w="2613" h="2583" extrusionOk="0">
                  <a:moveTo>
                    <a:pt x="1" y="0"/>
                  </a:moveTo>
                  <a:cubicBezTo>
                    <a:pt x="1" y="1"/>
                    <a:pt x="1473" y="1591"/>
                    <a:pt x="2186" y="2301"/>
                  </a:cubicBezTo>
                  <a:cubicBezTo>
                    <a:pt x="2397" y="2511"/>
                    <a:pt x="2503" y="2582"/>
                    <a:pt x="2553" y="2582"/>
                  </a:cubicBezTo>
                  <a:cubicBezTo>
                    <a:pt x="2562" y="2582"/>
                    <a:pt x="2570" y="2580"/>
                    <a:pt x="2576" y="2575"/>
                  </a:cubicBezTo>
                  <a:cubicBezTo>
                    <a:pt x="2613" y="2543"/>
                    <a:pt x="2535" y="2415"/>
                    <a:pt x="2305" y="2186"/>
                  </a:cubicBezTo>
                  <a:cubicBezTo>
                    <a:pt x="1592" y="1477"/>
                    <a:pt x="1" y="1"/>
                    <a:pt x="1" y="0"/>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1566075" y="3991125"/>
              <a:ext cx="64300" cy="63750"/>
            </a:xfrm>
            <a:custGeom>
              <a:avLst/>
              <a:gdLst/>
              <a:ahLst/>
              <a:cxnLst/>
              <a:rect l="l" t="t" r="r" b="b"/>
              <a:pathLst>
                <a:path w="2572" h="2550" extrusionOk="0">
                  <a:moveTo>
                    <a:pt x="0" y="0"/>
                  </a:moveTo>
                  <a:cubicBezTo>
                    <a:pt x="1" y="0"/>
                    <a:pt x="1456" y="1567"/>
                    <a:pt x="2157" y="2268"/>
                  </a:cubicBezTo>
                  <a:cubicBezTo>
                    <a:pt x="2364" y="2478"/>
                    <a:pt x="2473" y="2549"/>
                    <a:pt x="2521" y="2549"/>
                  </a:cubicBezTo>
                  <a:cubicBezTo>
                    <a:pt x="2531" y="2549"/>
                    <a:pt x="2538" y="2547"/>
                    <a:pt x="2543" y="2542"/>
                  </a:cubicBezTo>
                  <a:cubicBezTo>
                    <a:pt x="2571" y="2510"/>
                    <a:pt x="2498" y="2382"/>
                    <a:pt x="2268" y="2157"/>
                  </a:cubicBezTo>
                  <a:cubicBezTo>
                    <a:pt x="1567" y="1456"/>
                    <a:pt x="1" y="0"/>
                    <a:pt x="0" y="0"/>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1566800" y="3991825"/>
              <a:ext cx="63575" cy="63050"/>
            </a:xfrm>
            <a:custGeom>
              <a:avLst/>
              <a:gdLst/>
              <a:ahLst/>
              <a:cxnLst/>
              <a:rect l="l" t="t" r="r" b="b"/>
              <a:pathLst>
                <a:path w="2543" h="2522" extrusionOk="0">
                  <a:moveTo>
                    <a:pt x="0" y="1"/>
                  </a:moveTo>
                  <a:lnTo>
                    <a:pt x="0" y="1"/>
                  </a:lnTo>
                  <a:cubicBezTo>
                    <a:pt x="0" y="1"/>
                    <a:pt x="1435" y="1551"/>
                    <a:pt x="2132" y="2248"/>
                  </a:cubicBezTo>
                  <a:cubicBezTo>
                    <a:pt x="2336" y="2451"/>
                    <a:pt x="2444" y="2521"/>
                    <a:pt x="2492" y="2521"/>
                  </a:cubicBezTo>
                  <a:cubicBezTo>
                    <a:pt x="2501" y="2521"/>
                    <a:pt x="2508" y="2519"/>
                    <a:pt x="2514" y="2514"/>
                  </a:cubicBezTo>
                  <a:cubicBezTo>
                    <a:pt x="2542" y="2482"/>
                    <a:pt x="2473" y="2359"/>
                    <a:pt x="2247" y="2133"/>
                  </a:cubicBezTo>
                  <a:cubicBezTo>
                    <a:pt x="1550" y="1436"/>
                    <a:pt x="0" y="1"/>
                    <a:pt x="0" y="1"/>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1567600" y="3992650"/>
              <a:ext cx="62775" cy="62225"/>
            </a:xfrm>
            <a:custGeom>
              <a:avLst/>
              <a:gdLst/>
              <a:ahLst/>
              <a:cxnLst/>
              <a:rect l="l" t="t" r="r" b="b"/>
              <a:pathLst>
                <a:path w="2511" h="2489" extrusionOk="0">
                  <a:moveTo>
                    <a:pt x="1" y="1"/>
                  </a:moveTo>
                  <a:cubicBezTo>
                    <a:pt x="1" y="1"/>
                    <a:pt x="1416" y="1526"/>
                    <a:pt x="2100" y="2215"/>
                  </a:cubicBezTo>
                  <a:cubicBezTo>
                    <a:pt x="2304" y="2418"/>
                    <a:pt x="2412" y="2488"/>
                    <a:pt x="2460" y="2488"/>
                  </a:cubicBezTo>
                  <a:cubicBezTo>
                    <a:pt x="2469" y="2488"/>
                    <a:pt x="2476" y="2486"/>
                    <a:pt x="2482" y="2481"/>
                  </a:cubicBezTo>
                  <a:cubicBezTo>
                    <a:pt x="2510" y="2444"/>
                    <a:pt x="2437" y="2321"/>
                    <a:pt x="2215" y="2100"/>
                  </a:cubicBezTo>
                  <a:cubicBezTo>
                    <a:pt x="1535" y="1419"/>
                    <a:pt x="1" y="1"/>
                    <a:pt x="1" y="1"/>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1568225" y="3993375"/>
              <a:ext cx="62150" cy="61500"/>
            </a:xfrm>
            <a:custGeom>
              <a:avLst/>
              <a:gdLst/>
              <a:ahLst/>
              <a:cxnLst/>
              <a:rect l="l" t="t" r="r" b="b"/>
              <a:pathLst>
                <a:path w="2486" h="2460" extrusionOk="0">
                  <a:moveTo>
                    <a:pt x="5" y="0"/>
                  </a:moveTo>
                  <a:cubicBezTo>
                    <a:pt x="0" y="0"/>
                    <a:pt x="1407" y="1513"/>
                    <a:pt x="2079" y="2190"/>
                  </a:cubicBezTo>
                  <a:cubicBezTo>
                    <a:pt x="2283" y="2390"/>
                    <a:pt x="2388" y="2459"/>
                    <a:pt x="2435" y="2459"/>
                  </a:cubicBezTo>
                  <a:cubicBezTo>
                    <a:pt x="2444" y="2459"/>
                    <a:pt x="2451" y="2457"/>
                    <a:pt x="2457" y="2452"/>
                  </a:cubicBezTo>
                  <a:cubicBezTo>
                    <a:pt x="2485" y="2420"/>
                    <a:pt x="2416" y="2297"/>
                    <a:pt x="2194" y="2075"/>
                  </a:cubicBezTo>
                  <a:cubicBezTo>
                    <a:pt x="1518" y="1403"/>
                    <a:pt x="5" y="0"/>
                    <a:pt x="5" y="0"/>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1568950" y="3994200"/>
              <a:ext cx="61325" cy="60675"/>
            </a:xfrm>
            <a:custGeom>
              <a:avLst/>
              <a:gdLst/>
              <a:ahLst/>
              <a:cxnLst/>
              <a:rect l="l" t="t" r="r" b="b"/>
              <a:pathLst>
                <a:path w="2453" h="2427" extrusionOk="0">
                  <a:moveTo>
                    <a:pt x="8" y="0"/>
                  </a:moveTo>
                  <a:cubicBezTo>
                    <a:pt x="0" y="0"/>
                    <a:pt x="1386" y="1493"/>
                    <a:pt x="2059" y="2157"/>
                  </a:cubicBezTo>
                  <a:cubicBezTo>
                    <a:pt x="2255" y="2357"/>
                    <a:pt x="2359" y="2426"/>
                    <a:pt x="2406" y="2426"/>
                  </a:cubicBezTo>
                  <a:cubicBezTo>
                    <a:pt x="2415" y="2426"/>
                    <a:pt x="2422" y="2424"/>
                    <a:pt x="2428" y="2419"/>
                  </a:cubicBezTo>
                  <a:cubicBezTo>
                    <a:pt x="2452" y="2387"/>
                    <a:pt x="2383" y="2264"/>
                    <a:pt x="2165" y="2050"/>
                  </a:cubicBezTo>
                  <a:cubicBezTo>
                    <a:pt x="1501" y="1378"/>
                    <a:pt x="8" y="0"/>
                    <a:pt x="8" y="0"/>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1569750" y="3994900"/>
              <a:ext cx="60525" cy="59875"/>
            </a:xfrm>
            <a:custGeom>
              <a:avLst/>
              <a:gdLst/>
              <a:ahLst/>
              <a:cxnLst/>
              <a:rect l="l" t="t" r="r" b="b"/>
              <a:pathLst>
                <a:path w="2421" h="2395" extrusionOk="0">
                  <a:moveTo>
                    <a:pt x="5" y="1"/>
                  </a:moveTo>
                  <a:cubicBezTo>
                    <a:pt x="1" y="1"/>
                    <a:pt x="1366" y="1473"/>
                    <a:pt x="2027" y="2129"/>
                  </a:cubicBezTo>
                  <a:cubicBezTo>
                    <a:pt x="2218" y="2328"/>
                    <a:pt x="2322" y="2395"/>
                    <a:pt x="2369" y="2395"/>
                  </a:cubicBezTo>
                  <a:cubicBezTo>
                    <a:pt x="2379" y="2395"/>
                    <a:pt x="2386" y="2392"/>
                    <a:pt x="2392" y="2387"/>
                  </a:cubicBezTo>
                  <a:cubicBezTo>
                    <a:pt x="2420" y="2354"/>
                    <a:pt x="2351" y="2236"/>
                    <a:pt x="2133" y="2022"/>
                  </a:cubicBezTo>
                  <a:cubicBezTo>
                    <a:pt x="1477" y="1366"/>
                    <a:pt x="5" y="1"/>
                    <a:pt x="5" y="1"/>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1570575" y="3995725"/>
              <a:ext cx="59700" cy="59050"/>
            </a:xfrm>
            <a:custGeom>
              <a:avLst/>
              <a:gdLst/>
              <a:ahLst/>
              <a:cxnLst/>
              <a:rect l="l" t="t" r="r" b="b"/>
              <a:pathLst>
                <a:path w="2388" h="2362" extrusionOk="0">
                  <a:moveTo>
                    <a:pt x="5" y="1"/>
                  </a:moveTo>
                  <a:cubicBezTo>
                    <a:pt x="1" y="1"/>
                    <a:pt x="1346" y="1452"/>
                    <a:pt x="2002" y="2096"/>
                  </a:cubicBezTo>
                  <a:cubicBezTo>
                    <a:pt x="2197" y="2295"/>
                    <a:pt x="2295" y="2362"/>
                    <a:pt x="2341" y="2362"/>
                  </a:cubicBezTo>
                  <a:cubicBezTo>
                    <a:pt x="2350" y="2362"/>
                    <a:pt x="2357" y="2359"/>
                    <a:pt x="2363" y="2354"/>
                  </a:cubicBezTo>
                  <a:cubicBezTo>
                    <a:pt x="2387" y="2326"/>
                    <a:pt x="2322" y="2211"/>
                    <a:pt x="2104" y="1993"/>
                  </a:cubicBezTo>
                  <a:cubicBezTo>
                    <a:pt x="1456" y="1341"/>
                    <a:pt x="5" y="1"/>
                    <a:pt x="5" y="1"/>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1571300" y="3996450"/>
              <a:ext cx="58975" cy="58425"/>
            </a:xfrm>
            <a:custGeom>
              <a:avLst/>
              <a:gdLst/>
              <a:ahLst/>
              <a:cxnLst/>
              <a:rect l="l" t="t" r="r" b="b"/>
              <a:pathLst>
                <a:path w="2359" h="2337" extrusionOk="0">
                  <a:moveTo>
                    <a:pt x="5" y="0"/>
                  </a:moveTo>
                  <a:cubicBezTo>
                    <a:pt x="0" y="0"/>
                    <a:pt x="1329" y="1431"/>
                    <a:pt x="1969" y="2079"/>
                  </a:cubicBezTo>
                  <a:cubicBezTo>
                    <a:pt x="2160" y="2271"/>
                    <a:pt x="2260" y="2337"/>
                    <a:pt x="2308" y="2337"/>
                  </a:cubicBezTo>
                  <a:cubicBezTo>
                    <a:pt x="2317" y="2337"/>
                    <a:pt x="2324" y="2334"/>
                    <a:pt x="2330" y="2329"/>
                  </a:cubicBezTo>
                  <a:cubicBezTo>
                    <a:pt x="2358" y="2297"/>
                    <a:pt x="2289" y="2182"/>
                    <a:pt x="2075" y="1969"/>
                  </a:cubicBezTo>
                  <a:cubicBezTo>
                    <a:pt x="1436" y="1325"/>
                    <a:pt x="5" y="0"/>
                    <a:pt x="5" y="0"/>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1572125" y="3997275"/>
              <a:ext cx="58150" cy="57500"/>
            </a:xfrm>
            <a:custGeom>
              <a:avLst/>
              <a:gdLst/>
              <a:ahLst/>
              <a:cxnLst/>
              <a:rect l="l" t="t" r="r" b="b"/>
              <a:pathLst>
                <a:path w="2326" h="2300" extrusionOk="0">
                  <a:moveTo>
                    <a:pt x="4" y="0"/>
                  </a:moveTo>
                  <a:lnTo>
                    <a:pt x="4" y="0"/>
                  </a:lnTo>
                  <a:cubicBezTo>
                    <a:pt x="0" y="0"/>
                    <a:pt x="1304" y="1407"/>
                    <a:pt x="1940" y="2046"/>
                  </a:cubicBezTo>
                  <a:cubicBezTo>
                    <a:pt x="2128" y="2234"/>
                    <a:pt x="2227" y="2300"/>
                    <a:pt x="2274" y="2300"/>
                  </a:cubicBezTo>
                  <a:cubicBezTo>
                    <a:pt x="2284" y="2300"/>
                    <a:pt x="2291" y="2297"/>
                    <a:pt x="2297" y="2292"/>
                  </a:cubicBezTo>
                  <a:cubicBezTo>
                    <a:pt x="2325" y="2259"/>
                    <a:pt x="2260" y="2149"/>
                    <a:pt x="2051" y="1936"/>
                  </a:cubicBezTo>
                  <a:cubicBezTo>
                    <a:pt x="1411" y="1304"/>
                    <a:pt x="4" y="0"/>
                    <a:pt x="4" y="0"/>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1572825" y="3997975"/>
              <a:ext cx="57350" cy="56775"/>
            </a:xfrm>
            <a:custGeom>
              <a:avLst/>
              <a:gdLst/>
              <a:ahLst/>
              <a:cxnLst/>
              <a:rect l="l" t="t" r="r" b="b"/>
              <a:pathLst>
                <a:path w="2294" h="2271" extrusionOk="0">
                  <a:moveTo>
                    <a:pt x="5" y="1"/>
                  </a:moveTo>
                  <a:lnTo>
                    <a:pt x="5" y="1"/>
                  </a:lnTo>
                  <a:cubicBezTo>
                    <a:pt x="1" y="1"/>
                    <a:pt x="1293" y="1391"/>
                    <a:pt x="1920" y="2018"/>
                  </a:cubicBezTo>
                  <a:cubicBezTo>
                    <a:pt x="2107" y="2208"/>
                    <a:pt x="2206" y="2270"/>
                    <a:pt x="2250" y="2270"/>
                  </a:cubicBezTo>
                  <a:cubicBezTo>
                    <a:pt x="2258" y="2270"/>
                    <a:pt x="2264" y="2268"/>
                    <a:pt x="2269" y="2264"/>
                  </a:cubicBezTo>
                  <a:cubicBezTo>
                    <a:pt x="2293" y="2236"/>
                    <a:pt x="2228" y="2121"/>
                    <a:pt x="2023" y="1916"/>
                  </a:cubicBezTo>
                  <a:cubicBezTo>
                    <a:pt x="1395" y="1288"/>
                    <a:pt x="5" y="1"/>
                    <a:pt x="5" y="1"/>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1573650" y="3998800"/>
              <a:ext cx="56525" cy="55800"/>
            </a:xfrm>
            <a:custGeom>
              <a:avLst/>
              <a:gdLst/>
              <a:ahLst/>
              <a:cxnLst/>
              <a:rect l="l" t="t" r="r" b="b"/>
              <a:pathLst>
                <a:path w="2261" h="2232" extrusionOk="0">
                  <a:moveTo>
                    <a:pt x="5" y="1"/>
                  </a:moveTo>
                  <a:cubicBezTo>
                    <a:pt x="1" y="1"/>
                    <a:pt x="1272" y="1370"/>
                    <a:pt x="1887" y="1985"/>
                  </a:cubicBezTo>
                  <a:cubicBezTo>
                    <a:pt x="2066" y="2164"/>
                    <a:pt x="2162" y="2232"/>
                    <a:pt x="2206" y="2232"/>
                  </a:cubicBezTo>
                  <a:cubicBezTo>
                    <a:pt x="2215" y="2232"/>
                    <a:pt x="2222" y="2229"/>
                    <a:pt x="2227" y="2223"/>
                  </a:cubicBezTo>
                  <a:cubicBezTo>
                    <a:pt x="2260" y="2198"/>
                    <a:pt x="2195" y="2088"/>
                    <a:pt x="1990" y="1883"/>
                  </a:cubicBezTo>
                  <a:cubicBezTo>
                    <a:pt x="1374" y="1268"/>
                    <a:pt x="5" y="1"/>
                    <a:pt x="5" y="1"/>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1574375" y="3999525"/>
              <a:ext cx="55800" cy="55150"/>
            </a:xfrm>
            <a:custGeom>
              <a:avLst/>
              <a:gdLst/>
              <a:ahLst/>
              <a:cxnLst/>
              <a:rect l="l" t="t" r="r" b="b"/>
              <a:pathLst>
                <a:path w="2232" h="2206" extrusionOk="0">
                  <a:moveTo>
                    <a:pt x="5" y="0"/>
                  </a:moveTo>
                  <a:cubicBezTo>
                    <a:pt x="0" y="0"/>
                    <a:pt x="1251" y="1349"/>
                    <a:pt x="1862" y="1960"/>
                  </a:cubicBezTo>
                  <a:cubicBezTo>
                    <a:pt x="2046" y="2141"/>
                    <a:pt x="2143" y="2206"/>
                    <a:pt x="2186" y="2206"/>
                  </a:cubicBezTo>
                  <a:cubicBezTo>
                    <a:pt x="2195" y="2206"/>
                    <a:pt x="2202" y="2203"/>
                    <a:pt x="2207" y="2198"/>
                  </a:cubicBezTo>
                  <a:cubicBezTo>
                    <a:pt x="2231" y="2169"/>
                    <a:pt x="2170" y="2063"/>
                    <a:pt x="1965" y="1858"/>
                  </a:cubicBezTo>
                  <a:cubicBezTo>
                    <a:pt x="1354" y="1251"/>
                    <a:pt x="5" y="0"/>
                    <a:pt x="5" y="0"/>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1575200" y="4000350"/>
              <a:ext cx="54975" cy="54325"/>
            </a:xfrm>
            <a:custGeom>
              <a:avLst/>
              <a:gdLst/>
              <a:ahLst/>
              <a:cxnLst/>
              <a:rect l="l" t="t" r="r" b="b"/>
              <a:pathLst>
                <a:path w="2199" h="2173" extrusionOk="0">
                  <a:moveTo>
                    <a:pt x="4" y="0"/>
                  </a:moveTo>
                  <a:lnTo>
                    <a:pt x="4" y="0"/>
                  </a:lnTo>
                  <a:cubicBezTo>
                    <a:pt x="0" y="0"/>
                    <a:pt x="1235" y="1329"/>
                    <a:pt x="1829" y="1931"/>
                  </a:cubicBezTo>
                  <a:cubicBezTo>
                    <a:pt x="2010" y="2109"/>
                    <a:pt x="2106" y="2173"/>
                    <a:pt x="2147" y="2173"/>
                  </a:cubicBezTo>
                  <a:cubicBezTo>
                    <a:pt x="2155" y="2173"/>
                    <a:pt x="2161" y="2170"/>
                    <a:pt x="2165" y="2165"/>
                  </a:cubicBezTo>
                  <a:cubicBezTo>
                    <a:pt x="2198" y="2136"/>
                    <a:pt x="2133" y="2030"/>
                    <a:pt x="1932" y="1829"/>
                  </a:cubicBezTo>
                  <a:cubicBezTo>
                    <a:pt x="1337" y="1230"/>
                    <a:pt x="4" y="0"/>
                    <a:pt x="4" y="0"/>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1575925" y="4001050"/>
              <a:ext cx="54250" cy="53500"/>
            </a:xfrm>
            <a:custGeom>
              <a:avLst/>
              <a:gdLst/>
              <a:ahLst/>
              <a:cxnLst/>
              <a:rect l="l" t="t" r="r" b="b"/>
              <a:pathLst>
                <a:path w="2170" h="2140" extrusionOk="0">
                  <a:moveTo>
                    <a:pt x="4" y="1"/>
                  </a:moveTo>
                  <a:cubicBezTo>
                    <a:pt x="0" y="1"/>
                    <a:pt x="1214" y="1313"/>
                    <a:pt x="1808" y="1899"/>
                  </a:cubicBezTo>
                  <a:cubicBezTo>
                    <a:pt x="1991" y="2079"/>
                    <a:pt x="2084" y="2139"/>
                    <a:pt x="2124" y="2139"/>
                  </a:cubicBezTo>
                  <a:cubicBezTo>
                    <a:pt x="2131" y="2139"/>
                    <a:pt x="2137" y="2137"/>
                    <a:pt x="2140" y="2133"/>
                  </a:cubicBezTo>
                  <a:cubicBezTo>
                    <a:pt x="2169" y="2108"/>
                    <a:pt x="2108" y="2002"/>
                    <a:pt x="1907" y="1801"/>
                  </a:cubicBezTo>
                  <a:cubicBezTo>
                    <a:pt x="1316" y="1210"/>
                    <a:pt x="4" y="1"/>
                    <a:pt x="4" y="1"/>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1576625" y="4001875"/>
              <a:ext cx="53450" cy="52700"/>
            </a:xfrm>
            <a:custGeom>
              <a:avLst/>
              <a:gdLst/>
              <a:ahLst/>
              <a:cxnLst/>
              <a:rect l="l" t="t" r="r" b="b"/>
              <a:pathLst>
                <a:path w="2138" h="2108" extrusionOk="0">
                  <a:moveTo>
                    <a:pt x="9" y="1"/>
                  </a:moveTo>
                  <a:cubicBezTo>
                    <a:pt x="1" y="1"/>
                    <a:pt x="1198" y="1292"/>
                    <a:pt x="1780" y="1870"/>
                  </a:cubicBezTo>
                  <a:cubicBezTo>
                    <a:pt x="1958" y="2044"/>
                    <a:pt x="2050" y="2108"/>
                    <a:pt x="2090" y="2108"/>
                  </a:cubicBezTo>
                  <a:cubicBezTo>
                    <a:pt x="2098" y="2108"/>
                    <a:pt x="2104" y="2105"/>
                    <a:pt x="2108" y="2100"/>
                  </a:cubicBezTo>
                  <a:cubicBezTo>
                    <a:pt x="2137" y="2075"/>
                    <a:pt x="2076" y="1969"/>
                    <a:pt x="1879" y="1772"/>
                  </a:cubicBezTo>
                  <a:cubicBezTo>
                    <a:pt x="1301" y="1194"/>
                    <a:pt x="9" y="1"/>
                    <a:pt x="9" y="1"/>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1577450" y="4002600"/>
              <a:ext cx="52725" cy="51975"/>
            </a:xfrm>
            <a:custGeom>
              <a:avLst/>
              <a:gdLst/>
              <a:ahLst/>
              <a:cxnLst/>
              <a:rect l="l" t="t" r="r" b="b"/>
              <a:pathLst>
                <a:path w="2109" h="2079" extrusionOk="0">
                  <a:moveTo>
                    <a:pt x="5" y="0"/>
                  </a:moveTo>
                  <a:cubicBezTo>
                    <a:pt x="1" y="0"/>
                    <a:pt x="1181" y="1271"/>
                    <a:pt x="1760" y="1841"/>
                  </a:cubicBezTo>
                  <a:cubicBezTo>
                    <a:pt x="1930" y="2015"/>
                    <a:pt x="2021" y="2079"/>
                    <a:pt x="2063" y="2079"/>
                  </a:cubicBezTo>
                  <a:cubicBezTo>
                    <a:pt x="2072" y="2079"/>
                    <a:pt x="2079" y="2076"/>
                    <a:pt x="2084" y="2071"/>
                  </a:cubicBezTo>
                  <a:cubicBezTo>
                    <a:pt x="2108" y="2046"/>
                    <a:pt x="2047" y="1944"/>
                    <a:pt x="1850" y="1751"/>
                  </a:cubicBezTo>
                  <a:cubicBezTo>
                    <a:pt x="1276" y="1177"/>
                    <a:pt x="5" y="0"/>
                    <a:pt x="5" y="0"/>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1578275" y="4003425"/>
              <a:ext cx="51800" cy="51150"/>
            </a:xfrm>
            <a:custGeom>
              <a:avLst/>
              <a:gdLst/>
              <a:ahLst/>
              <a:cxnLst/>
              <a:rect l="l" t="t" r="r" b="b"/>
              <a:pathLst>
                <a:path w="2072" h="2046" extrusionOk="0">
                  <a:moveTo>
                    <a:pt x="4" y="0"/>
                  </a:moveTo>
                  <a:cubicBezTo>
                    <a:pt x="0" y="0"/>
                    <a:pt x="1157" y="1251"/>
                    <a:pt x="1723" y="1813"/>
                  </a:cubicBezTo>
                  <a:cubicBezTo>
                    <a:pt x="1896" y="1983"/>
                    <a:pt x="1985" y="2046"/>
                    <a:pt x="2024" y="2046"/>
                  </a:cubicBezTo>
                  <a:cubicBezTo>
                    <a:pt x="2032" y="2046"/>
                    <a:pt x="2038" y="2043"/>
                    <a:pt x="2042" y="2038"/>
                  </a:cubicBezTo>
                  <a:cubicBezTo>
                    <a:pt x="2071" y="2013"/>
                    <a:pt x="2010" y="1907"/>
                    <a:pt x="1817" y="1718"/>
                  </a:cubicBezTo>
                  <a:cubicBezTo>
                    <a:pt x="1255" y="1152"/>
                    <a:pt x="4" y="0"/>
                    <a:pt x="4" y="0"/>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579000" y="4004125"/>
              <a:ext cx="51075" cy="50425"/>
            </a:xfrm>
            <a:custGeom>
              <a:avLst/>
              <a:gdLst/>
              <a:ahLst/>
              <a:cxnLst/>
              <a:rect l="l" t="t" r="r" b="b"/>
              <a:pathLst>
                <a:path w="2043" h="2017" extrusionOk="0">
                  <a:moveTo>
                    <a:pt x="4" y="1"/>
                  </a:moveTo>
                  <a:lnTo>
                    <a:pt x="4" y="1"/>
                  </a:lnTo>
                  <a:cubicBezTo>
                    <a:pt x="0" y="1"/>
                    <a:pt x="1136" y="1231"/>
                    <a:pt x="1698" y="1785"/>
                  </a:cubicBezTo>
                  <a:cubicBezTo>
                    <a:pt x="1870" y="1957"/>
                    <a:pt x="1958" y="2016"/>
                    <a:pt x="1997" y="2016"/>
                  </a:cubicBezTo>
                  <a:cubicBezTo>
                    <a:pt x="2004" y="2016"/>
                    <a:pt x="2009" y="2014"/>
                    <a:pt x="2013" y="2010"/>
                  </a:cubicBezTo>
                  <a:cubicBezTo>
                    <a:pt x="2042" y="1985"/>
                    <a:pt x="1981" y="1883"/>
                    <a:pt x="1788" y="1694"/>
                  </a:cubicBezTo>
                  <a:cubicBezTo>
                    <a:pt x="1234" y="1141"/>
                    <a:pt x="4" y="1"/>
                    <a:pt x="4" y="1"/>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579800" y="4004950"/>
              <a:ext cx="50150" cy="49600"/>
            </a:xfrm>
            <a:custGeom>
              <a:avLst/>
              <a:gdLst/>
              <a:ahLst/>
              <a:cxnLst/>
              <a:rect l="l" t="t" r="r" b="b"/>
              <a:pathLst>
                <a:path w="2006" h="1984" extrusionOk="0">
                  <a:moveTo>
                    <a:pt x="5" y="1"/>
                  </a:moveTo>
                  <a:cubicBezTo>
                    <a:pt x="1" y="1"/>
                    <a:pt x="1120" y="1210"/>
                    <a:pt x="1670" y="1756"/>
                  </a:cubicBezTo>
                  <a:cubicBezTo>
                    <a:pt x="1838" y="1924"/>
                    <a:pt x="1926" y="1983"/>
                    <a:pt x="1965" y="1983"/>
                  </a:cubicBezTo>
                  <a:cubicBezTo>
                    <a:pt x="1972" y="1983"/>
                    <a:pt x="1977" y="1981"/>
                    <a:pt x="1981" y="1977"/>
                  </a:cubicBezTo>
                  <a:cubicBezTo>
                    <a:pt x="2006" y="1952"/>
                    <a:pt x="1953" y="1854"/>
                    <a:pt x="1760" y="1665"/>
                  </a:cubicBezTo>
                  <a:cubicBezTo>
                    <a:pt x="1215" y="1116"/>
                    <a:pt x="5" y="1"/>
                    <a:pt x="5" y="1"/>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580525" y="4005675"/>
              <a:ext cx="49325" cy="48775"/>
            </a:xfrm>
            <a:custGeom>
              <a:avLst/>
              <a:gdLst/>
              <a:ahLst/>
              <a:cxnLst/>
              <a:rect l="l" t="t" r="r" b="b"/>
              <a:pathLst>
                <a:path w="1973" h="1951" extrusionOk="0">
                  <a:moveTo>
                    <a:pt x="5" y="0"/>
                  </a:moveTo>
                  <a:lnTo>
                    <a:pt x="5" y="0"/>
                  </a:lnTo>
                  <a:cubicBezTo>
                    <a:pt x="1" y="0"/>
                    <a:pt x="1104" y="1189"/>
                    <a:pt x="1645" y="1723"/>
                  </a:cubicBezTo>
                  <a:cubicBezTo>
                    <a:pt x="1814" y="1891"/>
                    <a:pt x="1898" y="1950"/>
                    <a:pt x="1936" y="1950"/>
                  </a:cubicBezTo>
                  <a:cubicBezTo>
                    <a:pt x="1943" y="1950"/>
                    <a:pt x="1948" y="1948"/>
                    <a:pt x="1952" y="1944"/>
                  </a:cubicBezTo>
                  <a:cubicBezTo>
                    <a:pt x="1973" y="1919"/>
                    <a:pt x="1920" y="1821"/>
                    <a:pt x="1735" y="1636"/>
                  </a:cubicBezTo>
                  <a:cubicBezTo>
                    <a:pt x="1194" y="1103"/>
                    <a:pt x="5" y="0"/>
                    <a:pt x="5" y="0"/>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581350" y="4006500"/>
              <a:ext cx="48500" cy="48100"/>
            </a:xfrm>
            <a:custGeom>
              <a:avLst/>
              <a:gdLst/>
              <a:ahLst/>
              <a:cxnLst/>
              <a:rect l="l" t="t" r="r" b="b"/>
              <a:pathLst>
                <a:path w="1940" h="1924" extrusionOk="0">
                  <a:moveTo>
                    <a:pt x="0" y="0"/>
                  </a:moveTo>
                  <a:lnTo>
                    <a:pt x="0" y="0"/>
                  </a:lnTo>
                  <a:cubicBezTo>
                    <a:pt x="1" y="0"/>
                    <a:pt x="1079" y="1169"/>
                    <a:pt x="1608" y="1702"/>
                  </a:cubicBezTo>
                  <a:cubicBezTo>
                    <a:pt x="1772" y="1866"/>
                    <a:pt x="1856" y="1923"/>
                    <a:pt x="1895" y="1923"/>
                  </a:cubicBezTo>
                  <a:cubicBezTo>
                    <a:pt x="1904" y="1923"/>
                    <a:pt x="1911" y="1920"/>
                    <a:pt x="1915" y="1915"/>
                  </a:cubicBezTo>
                  <a:cubicBezTo>
                    <a:pt x="1940" y="1890"/>
                    <a:pt x="1887" y="1792"/>
                    <a:pt x="1702" y="1608"/>
                  </a:cubicBezTo>
                  <a:cubicBezTo>
                    <a:pt x="1169" y="1083"/>
                    <a:pt x="1" y="0"/>
                    <a:pt x="0" y="0"/>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582075" y="4007200"/>
              <a:ext cx="47675" cy="47400"/>
            </a:xfrm>
            <a:custGeom>
              <a:avLst/>
              <a:gdLst/>
              <a:ahLst/>
              <a:cxnLst/>
              <a:rect l="l" t="t" r="r" b="b"/>
              <a:pathLst>
                <a:path w="1907" h="1896" extrusionOk="0">
                  <a:moveTo>
                    <a:pt x="0" y="1"/>
                  </a:moveTo>
                  <a:cubicBezTo>
                    <a:pt x="0" y="1"/>
                    <a:pt x="1066" y="1149"/>
                    <a:pt x="1579" y="1678"/>
                  </a:cubicBezTo>
                  <a:cubicBezTo>
                    <a:pt x="1736" y="1838"/>
                    <a:pt x="1819" y="1895"/>
                    <a:pt x="1860" y="1895"/>
                  </a:cubicBezTo>
                  <a:cubicBezTo>
                    <a:pt x="1870" y="1895"/>
                    <a:pt x="1877" y="1892"/>
                    <a:pt x="1882" y="1887"/>
                  </a:cubicBezTo>
                  <a:cubicBezTo>
                    <a:pt x="1907" y="1862"/>
                    <a:pt x="1849" y="1764"/>
                    <a:pt x="1669" y="1588"/>
                  </a:cubicBezTo>
                  <a:cubicBezTo>
                    <a:pt x="1152" y="1063"/>
                    <a:pt x="0" y="1"/>
                    <a:pt x="0" y="1"/>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582875" y="4008025"/>
              <a:ext cx="46875" cy="46425"/>
            </a:xfrm>
            <a:custGeom>
              <a:avLst/>
              <a:gdLst/>
              <a:ahLst/>
              <a:cxnLst/>
              <a:rect l="l" t="t" r="r" b="b"/>
              <a:pathLst>
                <a:path w="1875" h="1857" extrusionOk="0">
                  <a:moveTo>
                    <a:pt x="1" y="1"/>
                  </a:moveTo>
                  <a:cubicBezTo>
                    <a:pt x="1" y="1"/>
                    <a:pt x="1" y="1"/>
                    <a:pt x="1" y="1"/>
                  </a:cubicBezTo>
                  <a:cubicBezTo>
                    <a:pt x="1" y="1"/>
                    <a:pt x="1046" y="1128"/>
                    <a:pt x="1551" y="1641"/>
                  </a:cubicBezTo>
                  <a:cubicBezTo>
                    <a:pt x="1714" y="1801"/>
                    <a:pt x="1796" y="1856"/>
                    <a:pt x="1833" y="1856"/>
                  </a:cubicBezTo>
                  <a:cubicBezTo>
                    <a:pt x="1840" y="1856"/>
                    <a:pt x="1846" y="1854"/>
                    <a:pt x="1850" y="1850"/>
                  </a:cubicBezTo>
                  <a:cubicBezTo>
                    <a:pt x="1875" y="1825"/>
                    <a:pt x="1817" y="1731"/>
                    <a:pt x="1641" y="1555"/>
                  </a:cubicBezTo>
                  <a:cubicBezTo>
                    <a:pt x="1134" y="1047"/>
                    <a:pt x="9" y="1"/>
                    <a:pt x="1" y="1"/>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83600" y="4008750"/>
              <a:ext cx="46150" cy="45700"/>
            </a:xfrm>
            <a:custGeom>
              <a:avLst/>
              <a:gdLst/>
              <a:ahLst/>
              <a:cxnLst/>
              <a:rect l="l" t="t" r="r" b="b"/>
              <a:pathLst>
                <a:path w="1846" h="1828" extrusionOk="0">
                  <a:moveTo>
                    <a:pt x="1" y="0"/>
                  </a:moveTo>
                  <a:cubicBezTo>
                    <a:pt x="1" y="0"/>
                    <a:pt x="1" y="0"/>
                    <a:pt x="1" y="0"/>
                  </a:cubicBezTo>
                  <a:cubicBezTo>
                    <a:pt x="1" y="0"/>
                    <a:pt x="1026" y="1107"/>
                    <a:pt x="1530" y="1616"/>
                  </a:cubicBezTo>
                  <a:cubicBezTo>
                    <a:pt x="1687" y="1773"/>
                    <a:pt x="1767" y="1827"/>
                    <a:pt x="1804" y="1827"/>
                  </a:cubicBezTo>
                  <a:cubicBezTo>
                    <a:pt x="1811" y="1827"/>
                    <a:pt x="1817" y="1825"/>
                    <a:pt x="1821" y="1821"/>
                  </a:cubicBezTo>
                  <a:cubicBezTo>
                    <a:pt x="1846" y="1800"/>
                    <a:pt x="1797" y="1710"/>
                    <a:pt x="1616" y="1530"/>
                  </a:cubicBezTo>
                  <a:cubicBezTo>
                    <a:pt x="1113" y="1026"/>
                    <a:pt x="9" y="0"/>
                    <a:pt x="1" y="0"/>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584325" y="4009575"/>
              <a:ext cx="45325" cy="44875"/>
            </a:xfrm>
            <a:custGeom>
              <a:avLst/>
              <a:gdLst/>
              <a:ahLst/>
              <a:cxnLst/>
              <a:rect l="l" t="t" r="r" b="b"/>
              <a:pathLst>
                <a:path w="1813" h="1795" extrusionOk="0">
                  <a:moveTo>
                    <a:pt x="0" y="0"/>
                  </a:moveTo>
                  <a:cubicBezTo>
                    <a:pt x="0" y="0"/>
                    <a:pt x="0" y="0"/>
                    <a:pt x="0" y="0"/>
                  </a:cubicBezTo>
                  <a:cubicBezTo>
                    <a:pt x="0" y="0"/>
                    <a:pt x="1013" y="1091"/>
                    <a:pt x="1505" y="1583"/>
                  </a:cubicBezTo>
                  <a:cubicBezTo>
                    <a:pt x="1658" y="1740"/>
                    <a:pt x="1738" y="1794"/>
                    <a:pt x="1775" y="1794"/>
                  </a:cubicBezTo>
                  <a:cubicBezTo>
                    <a:pt x="1782" y="1794"/>
                    <a:pt x="1788" y="1792"/>
                    <a:pt x="1792" y="1788"/>
                  </a:cubicBezTo>
                  <a:cubicBezTo>
                    <a:pt x="1813" y="1767"/>
                    <a:pt x="1759" y="1677"/>
                    <a:pt x="1587" y="1501"/>
                  </a:cubicBezTo>
                  <a:cubicBezTo>
                    <a:pt x="1096" y="1006"/>
                    <a:pt x="13" y="0"/>
                    <a:pt x="0" y="0"/>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585150" y="4010275"/>
              <a:ext cx="44600" cy="44175"/>
            </a:xfrm>
            <a:custGeom>
              <a:avLst/>
              <a:gdLst/>
              <a:ahLst/>
              <a:cxnLst/>
              <a:rect l="l" t="t" r="r" b="b"/>
              <a:pathLst>
                <a:path w="1784" h="1767" extrusionOk="0">
                  <a:moveTo>
                    <a:pt x="0" y="1"/>
                  </a:moveTo>
                  <a:cubicBezTo>
                    <a:pt x="0" y="1"/>
                    <a:pt x="0" y="1"/>
                    <a:pt x="0" y="1"/>
                  </a:cubicBezTo>
                  <a:cubicBezTo>
                    <a:pt x="0" y="1"/>
                    <a:pt x="988" y="1075"/>
                    <a:pt x="1472" y="1559"/>
                  </a:cubicBezTo>
                  <a:cubicBezTo>
                    <a:pt x="1625" y="1712"/>
                    <a:pt x="1705" y="1766"/>
                    <a:pt x="1742" y="1766"/>
                  </a:cubicBezTo>
                  <a:cubicBezTo>
                    <a:pt x="1749" y="1766"/>
                    <a:pt x="1755" y="1764"/>
                    <a:pt x="1759" y="1760"/>
                  </a:cubicBezTo>
                  <a:cubicBezTo>
                    <a:pt x="1784" y="1735"/>
                    <a:pt x="1735" y="1649"/>
                    <a:pt x="1558" y="1473"/>
                  </a:cubicBezTo>
                  <a:cubicBezTo>
                    <a:pt x="1071" y="994"/>
                    <a:pt x="9" y="1"/>
                    <a:pt x="0" y="1"/>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585950" y="4011100"/>
              <a:ext cx="43700" cy="43325"/>
            </a:xfrm>
            <a:custGeom>
              <a:avLst/>
              <a:gdLst/>
              <a:ahLst/>
              <a:cxnLst/>
              <a:rect l="l" t="t" r="r" b="b"/>
              <a:pathLst>
                <a:path w="1748" h="1733" extrusionOk="0">
                  <a:moveTo>
                    <a:pt x="1" y="1"/>
                  </a:moveTo>
                  <a:cubicBezTo>
                    <a:pt x="1" y="1"/>
                    <a:pt x="1" y="1"/>
                    <a:pt x="1" y="1"/>
                  </a:cubicBezTo>
                  <a:cubicBezTo>
                    <a:pt x="1" y="1"/>
                    <a:pt x="969" y="1050"/>
                    <a:pt x="1444" y="1526"/>
                  </a:cubicBezTo>
                  <a:cubicBezTo>
                    <a:pt x="1599" y="1681"/>
                    <a:pt x="1679" y="1732"/>
                    <a:pt x="1713" y="1732"/>
                  </a:cubicBezTo>
                  <a:cubicBezTo>
                    <a:pt x="1719" y="1732"/>
                    <a:pt x="1724" y="1730"/>
                    <a:pt x="1727" y="1727"/>
                  </a:cubicBezTo>
                  <a:cubicBezTo>
                    <a:pt x="1748" y="1702"/>
                    <a:pt x="1694" y="1616"/>
                    <a:pt x="1526" y="1444"/>
                  </a:cubicBezTo>
                  <a:cubicBezTo>
                    <a:pt x="1052" y="969"/>
                    <a:pt x="9" y="1"/>
                    <a:pt x="1" y="1"/>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586675" y="4011825"/>
              <a:ext cx="43075" cy="42600"/>
            </a:xfrm>
            <a:custGeom>
              <a:avLst/>
              <a:gdLst/>
              <a:ahLst/>
              <a:cxnLst/>
              <a:rect l="l" t="t" r="r" b="b"/>
              <a:pathLst>
                <a:path w="1723" h="1704" extrusionOk="0">
                  <a:moveTo>
                    <a:pt x="1" y="0"/>
                  </a:moveTo>
                  <a:cubicBezTo>
                    <a:pt x="1" y="0"/>
                    <a:pt x="1" y="0"/>
                    <a:pt x="1" y="0"/>
                  </a:cubicBezTo>
                  <a:cubicBezTo>
                    <a:pt x="1" y="0"/>
                    <a:pt x="956" y="1030"/>
                    <a:pt x="1419" y="1501"/>
                  </a:cubicBezTo>
                  <a:cubicBezTo>
                    <a:pt x="1571" y="1653"/>
                    <a:pt x="1650" y="1703"/>
                    <a:pt x="1684" y="1703"/>
                  </a:cubicBezTo>
                  <a:cubicBezTo>
                    <a:pt x="1690" y="1703"/>
                    <a:pt x="1695" y="1701"/>
                    <a:pt x="1698" y="1698"/>
                  </a:cubicBezTo>
                  <a:cubicBezTo>
                    <a:pt x="1723" y="1677"/>
                    <a:pt x="1674" y="1591"/>
                    <a:pt x="1501" y="1419"/>
                  </a:cubicBezTo>
                  <a:cubicBezTo>
                    <a:pt x="1031" y="953"/>
                    <a:pt x="9" y="0"/>
                    <a:pt x="1" y="0"/>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587500" y="4012650"/>
              <a:ext cx="42150" cy="41650"/>
            </a:xfrm>
            <a:custGeom>
              <a:avLst/>
              <a:gdLst/>
              <a:ahLst/>
              <a:cxnLst/>
              <a:rect l="l" t="t" r="r" b="b"/>
              <a:pathLst>
                <a:path w="1686" h="1666" extrusionOk="0">
                  <a:moveTo>
                    <a:pt x="0" y="0"/>
                  </a:moveTo>
                  <a:cubicBezTo>
                    <a:pt x="0" y="0"/>
                    <a:pt x="0" y="0"/>
                    <a:pt x="0" y="0"/>
                  </a:cubicBezTo>
                  <a:cubicBezTo>
                    <a:pt x="0" y="0"/>
                    <a:pt x="931" y="1009"/>
                    <a:pt x="1395" y="1464"/>
                  </a:cubicBezTo>
                  <a:cubicBezTo>
                    <a:pt x="1539" y="1616"/>
                    <a:pt x="1617" y="1666"/>
                    <a:pt x="1651" y="1666"/>
                  </a:cubicBezTo>
                  <a:cubicBezTo>
                    <a:pt x="1657" y="1666"/>
                    <a:pt x="1662" y="1664"/>
                    <a:pt x="1665" y="1661"/>
                  </a:cubicBezTo>
                  <a:cubicBezTo>
                    <a:pt x="1686" y="1640"/>
                    <a:pt x="1632" y="1550"/>
                    <a:pt x="1468" y="1386"/>
                  </a:cubicBezTo>
                  <a:cubicBezTo>
                    <a:pt x="1010" y="932"/>
                    <a:pt x="9" y="0"/>
                    <a:pt x="0" y="0"/>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1588225" y="4013350"/>
              <a:ext cx="41225" cy="41075"/>
            </a:xfrm>
            <a:custGeom>
              <a:avLst/>
              <a:gdLst/>
              <a:ahLst/>
              <a:cxnLst/>
              <a:rect l="l" t="t" r="r" b="b"/>
              <a:pathLst>
                <a:path w="1649" h="1643" extrusionOk="0">
                  <a:moveTo>
                    <a:pt x="0" y="1"/>
                  </a:moveTo>
                  <a:cubicBezTo>
                    <a:pt x="0" y="1"/>
                    <a:pt x="0" y="1"/>
                    <a:pt x="0" y="1"/>
                  </a:cubicBezTo>
                  <a:cubicBezTo>
                    <a:pt x="0" y="1"/>
                    <a:pt x="914" y="993"/>
                    <a:pt x="1357" y="1448"/>
                  </a:cubicBezTo>
                  <a:cubicBezTo>
                    <a:pt x="1509" y="1593"/>
                    <a:pt x="1582" y="1642"/>
                    <a:pt x="1614" y="1642"/>
                  </a:cubicBezTo>
                  <a:cubicBezTo>
                    <a:pt x="1620" y="1642"/>
                    <a:pt x="1625" y="1640"/>
                    <a:pt x="1628" y="1637"/>
                  </a:cubicBezTo>
                  <a:cubicBezTo>
                    <a:pt x="1648" y="1612"/>
                    <a:pt x="1603" y="1530"/>
                    <a:pt x="1439" y="1366"/>
                  </a:cubicBezTo>
                  <a:cubicBezTo>
                    <a:pt x="989" y="916"/>
                    <a:pt x="9" y="1"/>
                    <a:pt x="0" y="1"/>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1589025" y="4014175"/>
              <a:ext cx="40625" cy="40250"/>
            </a:xfrm>
            <a:custGeom>
              <a:avLst/>
              <a:gdLst/>
              <a:ahLst/>
              <a:cxnLst/>
              <a:rect l="l" t="t" r="r" b="b"/>
              <a:pathLst>
                <a:path w="1625" h="1610" extrusionOk="0">
                  <a:moveTo>
                    <a:pt x="1" y="1"/>
                  </a:moveTo>
                  <a:cubicBezTo>
                    <a:pt x="1" y="1"/>
                    <a:pt x="1" y="1"/>
                    <a:pt x="1" y="1"/>
                  </a:cubicBezTo>
                  <a:cubicBezTo>
                    <a:pt x="1" y="1"/>
                    <a:pt x="895" y="968"/>
                    <a:pt x="1338" y="1415"/>
                  </a:cubicBezTo>
                  <a:cubicBezTo>
                    <a:pt x="1482" y="1560"/>
                    <a:pt x="1557" y="1609"/>
                    <a:pt x="1590" y="1609"/>
                  </a:cubicBezTo>
                  <a:cubicBezTo>
                    <a:pt x="1596" y="1609"/>
                    <a:pt x="1601" y="1607"/>
                    <a:pt x="1604" y="1604"/>
                  </a:cubicBezTo>
                  <a:cubicBezTo>
                    <a:pt x="1625" y="1583"/>
                    <a:pt x="1580" y="1501"/>
                    <a:pt x="1416" y="1337"/>
                  </a:cubicBezTo>
                  <a:cubicBezTo>
                    <a:pt x="974" y="892"/>
                    <a:pt x="9" y="1"/>
                    <a:pt x="1" y="1"/>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1589750" y="4014900"/>
              <a:ext cx="39800" cy="39400"/>
            </a:xfrm>
            <a:custGeom>
              <a:avLst/>
              <a:gdLst/>
              <a:ahLst/>
              <a:cxnLst/>
              <a:rect l="l" t="t" r="r" b="b"/>
              <a:pathLst>
                <a:path w="1592" h="1576" extrusionOk="0">
                  <a:moveTo>
                    <a:pt x="1" y="0"/>
                  </a:moveTo>
                  <a:cubicBezTo>
                    <a:pt x="1" y="0"/>
                    <a:pt x="1" y="0"/>
                    <a:pt x="1" y="0"/>
                  </a:cubicBezTo>
                  <a:cubicBezTo>
                    <a:pt x="1" y="0"/>
                    <a:pt x="878" y="952"/>
                    <a:pt x="1309" y="1386"/>
                  </a:cubicBezTo>
                  <a:cubicBezTo>
                    <a:pt x="1450" y="1527"/>
                    <a:pt x="1521" y="1576"/>
                    <a:pt x="1553" y="1576"/>
                  </a:cubicBezTo>
                  <a:cubicBezTo>
                    <a:pt x="1559" y="1576"/>
                    <a:pt x="1564" y="1574"/>
                    <a:pt x="1567" y="1571"/>
                  </a:cubicBezTo>
                  <a:cubicBezTo>
                    <a:pt x="1592" y="1550"/>
                    <a:pt x="1542" y="1468"/>
                    <a:pt x="1387" y="1308"/>
                  </a:cubicBezTo>
                  <a:cubicBezTo>
                    <a:pt x="953" y="879"/>
                    <a:pt x="9" y="0"/>
                    <a:pt x="1" y="0"/>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590575" y="4015725"/>
              <a:ext cx="39075" cy="38575"/>
            </a:xfrm>
            <a:custGeom>
              <a:avLst/>
              <a:gdLst/>
              <a:ahLst/>
              <a:cxnLst/>
              <a:rect l="l" t="t" r="r" b="b"/>
              <a:pathLst>
                <a:path w="1563" h="1543" extrusionOk="0">
                  <a:moveTo>
                    <a:pt x="0" y="0"/>
                  </a:moveTo>
                  <a:cubicBezTo>
                    <a:pt x="0" y="0"/>
                    <a:pt x="0" y="0"/>
                    <a:pt x="0" y="0"/>
                  </a:cubicBezTo>
                  <a:cubicBezTo>
                    <a:pt x="0" y="0"/>
                    <a:pt x="853" y="927"/>
                    <a:pt x="1284" y="1353"/>
                  </a:cubicBezTo>
                  <a:cubicBezTo>
                    <a:pt x="1428" y="1494"/>
                    <a:pt x="1498" y="1543"/>
                    <a:pt x="1528" y="1543"/>
                  </a:cubicBezTo>
                  <a:cubicBezTo>
                    <a:pt x="1534" y="1543"/>
                    <a:pt x="1539" y="1541"/>
                    <a:pt x="1542" y="1538"/>
                  </a:cubicBezTo>
                  <a:cubicBezTo>
                    <a:pt x="1563" y="1517"/>
                    <a:pt x="1518" y="1439"/>
                    <a:pt x="1358" y="1280"/>
                  </a:cubicBezTo>
                  <a:cubicBezTo>
                    <a:pt x="932" y="854"/>
                    <a:pt x="9" y="0"/>
                    <a:pt x="0" y="0"/>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591300" y="4016425"/>
              <a:ext cx="38250" cy="38000"/>
            </a:xfrm>
            <a:custGeom>
              <a:avLst/>
              <a:gdLst/>
              <a:ahLst/>
              <a:cxnLst/>
              <a:rect l="l" t="t" r="r" b="b"/>
              <a:pathLst>
                <a:path w="1530" h="1520" extrusionOk="0">
                  <a:moveTo>
                    <a:pt x="0" y="1"/>
                  </a:moveTo>
                  <a:cubicBezTo>
                    <a:pt x="0" y="1"/>
                    <a:pt x="0" y="1"/>
                    <a:pt x="0" y="1"/>
                  </a:cubicBezTo>
                  <a:cubicBezTo>
                    <a:pt x="0" y="1"/>
                    <a:pt x="841" y="911"/>
                    <a:pt x="1251" y="1334"/>
                  </a:cubicBezTo>
                  <a:cubicBezTo>
                    <a:pt x="1392" y="1471"/>
                    <a:pt x="1463" y="1519"/>
                    <a:pt x="1495" y="1519"/>
                  </a:cubicBezTo>
                  <a:cubicBezTo>
                    <a:pt x="1501" y="1519"/>
                    <a:pt x="1506" y="1517"/>
                    <a:pt x="1509" y="1514"/>
                  </a:cubicBezTo>
                  <a:cubicBezTo>
                    <a:pt x="1530" y="1493"/>
                    <a:pt x="1480" y="1411"/>
                    <a:pt x="1329" y="1256"/>
                  </a:cubicBezTo>
                  <a:cubicBezTo>
                    <a:pt x="916" y="838"/>
                    <a:pt x="9" y="1"/>
                    <a:pt x="0" y="1"/>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592000" y="4017250"/>
              <a:ext cx="37550" cy="37075"/>
            </a:xfrm>
            <a:custGeom>
              <a:avLst/>
              <a:gdLst/>
              <a:ahLst/>
              <a:cxnLst/>
              <a:rect l="l" t="t" r="r" b="b"/>
              <a:pathLst>
                <a:path w="1502" h="1483" extrusionOk="0">
                  <a:moveTo>
                    <a:pt x="1" y="1"/>
                  </a:moveTo>
                  <a:cubicBezTo>
                    <a:pt x="1" y="1"/>
                    <a:pt x="1" y="1"/>
                    <a:pt x="1" y="1"/>
                  </a:cubicBezTo>
                  <a:cubicBezTo>
                    <a:pt x="1" y="1"/>
                    <a:pt x="821" y="890"/>
                    <a:pt x="1227" y="1301"/>
                  </a:cubicBezTo>
                  <a:cubicBezTo>
                    <a:pt x="1364" y="1434"/>
                    <a:pt x="1435" y="1482"/>
                    <a:pt x="1467" y="1482"/>
                  </a:cubicBezTo>
                  <a:cubicBezTo>
                    <a:pt x="1473" y="1482"/>
                    <a:pt x="1478" y="1480"/>
                    <a:pt x="1481" y="1477"/>
                  </a:cubicBezTo>
                  <a:cubicBezTo>
                    <a:pt x="1502" y="1456"/>
                    <a:pt x="1461" y="1378"/>
                    <a:pt x="1305" y="1227"/>
                  </a:cubicBezTo>
                  <a:cubicBezTo>
                    <a:pt x="896" y="822"/>
                    <a:pt x="13" y="1"/>
                    <a:pt x="1" y="1"/>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1592825" y="4017975"/>
              <a:ext cx="36725" cy="36350"/>
            </a:xfrm>
            <a:custGeom>
              <a:avLst/>
              <a:gdLst/>
              <a:ahLst/>
              <a:cxnLst/>
              <a:rect l="l" t="t" r="r" b="b"/>
              <a:pathLst>
                <a:path w="1469" h="1454" extrusionOk="0">
                  <a:moveTo>
                    <a:pt x="1" y="0"/>
                  </a:moveTo>
                  <a:cubicBezTo>
                    <a:pt x="1" y="0"/>
                    <a:pt x="1" y="0"/>
                    <a:pt x="1" y="0"/>
                  </a:cubicBezTo>
                  <a:cubicBezTo>
                    <a:pt x="1" y="0"/>
                    <a:pt x="800" y="874"/>
                    <a:pt x="1202" y="1272"/>
                  </a:cubicBezTo>
                  <a:cubicBezTo>
                    <a:pt x="1338" y="1408"/>
                    <a:pt x="1404" y="1453"/>
                    <a:pt x="1434" y="1453"/>
                  </a:cubicBezTo>
                  <a:cubicBezTo>
                    <a:pt x="1440" y="1453"/>
                    <a:pt x="1445" y="1451"/>
                    <a:pt x="1448" y="1448"/>
                  </a:cubicBezTo>
                  <a:cubicBezTo>
                    <a:pt x="1469" y="1427"/>
                    <a:pt x="1428" y="1354"/>
                    <a:pt x="1272" y="1202"/>
                  </a:cubicBezTo>
                  <a:cubicBezTo>
                    <a:pt x="875" y="801"/>
                    <a:pt x="9" y="0"/>
                    <a:pt x="1" y="0"/>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1593650" y="4018800"/>
              <a:ext cx="35700" cy="35525"/>
            </a:xfrm>
            <a:custGeom>
              <a:avLst/>
              <a:gdLst/>
              <a:ahLst/>
              <a:cxnLst/>
              <a:rect l="l" t="t" r="r" b="b"/>
              <a:pathLst>
                <a:path w="1428" h="1421" extrusionOk="0">
                  <a:moveTo>
                    <a:pt x="0" y="0"/>
                  </a:moveTo>
                  <a:cubicBezTo>
                    <a:pt x="0" y="0"/>
                    <a:pt x="0" y="0"/>
                    <a:pt x="0" y="0"/>
                  </a:cubicBezTo>
                  <a:cubicBezTo>
                    <a:pt x="0" y="0"/>
                    <a:pt x="784" y="849"/>
                    <a:pt x="1165" y="1243"/>
                  </a:cubicBezTo>
                  <a:cubicBezTo>
                    <a:pt x="1297" y="1375"/>
                    <a:pt x="1362" y="1420"/>
                    <a:pt x="1392" y="1420"/>
                  </a:cubicBezTo>
                  <a:cubicBezTo>
                    <a:pt x="1399" y="1420"/>
                    <a:pt x="1403" y="1418"/>
                    <a:pt x="1407" y="1415"/>
                  </a:cubicBezTo>
                  <a:cubicBezTo>
                    <a:pt x="1427" y="1394"/>
                    <a:pt x="1386" y="1321"/>
                    <a:pt x="1239" y="1173"/>
                  </a:cubicBezTo>
                  <a:cubicBezTo>
                    <a:pt x="850" y="780"/>
                    <a:pt x="9" y="0"/>
                    <a:pt x="0" y="0"/>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1594375" y="4019500"/>
              <a:ext cx="35175" cy="34725"/>
            </a:xfrm>
            <a:custGeom>
              <a:avLst/>
              <a:gdLst/>
              <a:ahLst/>
              <a:cxnLst/>
              <a:rect l="l" t="t" r="r" b="b"/>
              <a:pathLst>
                <a:path w="1407" h="1389" extrusionOk="0">
                  <a:moveTo>
                    <a:pt x="0" y="1"/>
                  </a:moveTo>
                  <a:cubicBezTo>
                    <a:pt x="0" y="1"/>
                    <a:pt x="0" y="1"/>
                    <a:pt x="0" y="1"/>
                  </a:cubicBezTo>
                  <a:cubicBezTo>
                    <a:pt x="0" y="1"/>
                    <a:pt x="763" y="833"/>
                    <a:pt x="1148" y="1211"/>
                  </a:cubicBezTo>
                  <a:cubicBezTo>
                    <a:pt x="1277" y="1343"/>
                    <a:pt x="1342" y="1388"/>
                    <a:pt x="1372" y="1388"/>
                  </a:cubicBezTo>
                  <a:cubicBezTo>
                    <a:pt x="1378" y="1388"/>
                    <a:pt x="1383" y="1386"/>
                    <a:pt x="1386" y="1383"/>
                  </a:cubicBezTo>
                  <a:cubicBezTo>
                    <a:pt x="1407" y="1366"/>
                    <a:pt x="1366" y="1293"/>
                    <a:pt x="1214" y="1145"/>
                  </a:cubicBezTo>
                  <a:cubicBezTo>
                    <a:pt x="834" y="769"/>
                    <a:pt x="9" y="1"/>
                    <a:pt x="0" y="1"/>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1595175" y="4020325"/>
              <a:ext cx="34175" cy="34000"/>
            </a:xfrm>
            <a:custGeom>
              <a:avLst/>
              <a:gdLst/>
              <a:ahLst/>
              <a:cxnLst/>
              <a:rect l="l" t="t" r="r" b="b"/>
              <a:pathLst>
                <a:path w="1367" h="1360" extrusionOk="0">
                  <a:moveTo>
                    <a:pt x="1" y="1"/>
                  </a:moveTo>
                  <a:cubicBezTo>
                    <a:pt x="1" y="1"/>
                    <a:pt x="1" y="1"/>
                    <a:pt x="1" y="1"/>
                  </a:cubicBezTo>
                  <a:cubicBezTo>
                    <a:pt x="1" y="1"/>
                    <a:pt x="743" y="809"/>
                    <a:pt x="1112" y="1190"/>
                  </a:cubicBezTo>
                  <a:cubicBezTo>
                    <a:pt x="1238" y="1315"/>
                    <a:pt x="1301" y="1359"/>
                    <a:pt x="1331" y="1359"/>
                  </a:cubicBezTo>
                  <a:cubicBezTo>
                    <a:pt x="1338" y="1359"/>
                    <a:pt x="1342" y="1357"/>
                    <a:pt x="1346" y="1354"/>
                  </a:cubicBezTo>
                  <a:cubicBezTo>
                    <a:pt x="1366" y="1333"/>
                    <a:pt x="1325" y="1260"/>
                    <a:pt x="1182" y="1116"/>
                  </a:cubicBezTo>
                  <a:cubicBezTo>
                    <a:pt x="810" y="744"/>
                    <a:pt x="9" y="1"/>
                    <a:pt x="1" y="1"/>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1595800" y="4021050"/>
              <a:ext cx="33550" cy="33275"/>
            </a:xfrm>
            <a:custGeom>
              <a:avLst/>
              <a:gdLst/>
              <a:ahLst/>
              <a:cxnLst/>
              <a:rect l="l" t="t" r="r" b="b"/>
              <a:pathLst>
                <a:path w="1342" h="1331" extrusionOk="0">
                  <a:moveTo>
                    <a:pt x="5" y="0"/>
                  </a:moveTo>
                  <a:cubicBezTo>
                    <a:pt x="5" y="0"/>
                    <a:pt x="5" y="0"/>
                    <a:pt x="5" y="0"/>
                  </a:cubicBezTo>
                  <a:cubicBezTo>
                    <a:pt x="1" y="0"/>
                    <a:pt x="735" y="792"/>
                    <a:pt x="1095" y="1161"/>
                  </a:cubicBezTo>
                  <a:cubicBezTo>
                    <a:pt x="1224" y="1286"/>
                    <a:pt x="1283" y="1330"/>
                    <a:pt x="1311" y="1330"/>
                  </a:cubicBezTo>
                  <a:cubicBezTo>
                    <a:pt x="1317" y="1330"/>
                    <a:pt x="1321" y="1328"/>
                    <a:pt x="1325" y="1325"/>
                  </a:cubicBezTo>
                  <a:cubicBezTo>
                    <a:pt x="1341" y="1304"/>
                    <a:pt x="1304" y="1239"/>
                    <a:pt x="1161" y="1095"/>
                  </a:cubicBezTo>
                  <a:cubicBezTo>
                    <a:pt x="801" y="727"/>
                    <a:pt x="13" y="0"/>
                    <a:pt x="5" y="0"/>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1596525" y="4021875"/>
              <a:ext cx="32825" cy="32275"/>
            </a:xfrm>
            <a:custGeom>
              <a:avLst/>
              <a:gdLst/>
              <a:ahLst/>
              <a:cxnLst/>
              <a:rect l="l" t="t" r="r" b="b"/>
              <a:pathLst>
                <a:path w="1313" h="1291" extrusionOk="0">
                  <a:moveTo>
                    <a:pt x="8" y="0"/>
                  </a:moveTo>
                  <a:cubicBezTo>
                    <a:pt x="8" y="0"/>
                    <a:pt x="8" y="0"/>
                    <a:pt x="8" y="0"/>
                  </a:cubicBezTo>
                  <a:cubicBezTo>
                    <a:pt x="0" y="0"/>
                    <a:pt x="714" y="767"/>
                    <a:pt x="1066" y="1128"/>
                  </a:cubicBezTo>
                  <a:cubicBezTo>
                    <a:pt x="1196" y="1254"/>
                    <a:pt x="1254" y="1291"/>
                    <a:pt x="1281" y="1291"/>
                  </a:cubicBezTo>
                  <a:cubicBezTo>
                    <a:pt x="1285" y="1291"/>
                    <a:pt x="1289" y="1290"/>
                    <a:pt x="1292" y="1288"/>
                  </a:cubicBezTo>
                  <a:cubicBezTo>
                    <a:pt x="1312" y="1271"/>
                    <a:pt x="1271" y="1198"/>
                    <a:pt x="1136" y="1062"/>
                  </a:cubicBezTo>
                  <a:cubicBezTo>
                    <a:pt x="780" y="707"/>
                    <a:pt x="17" y="0"/>
                    <a:pt x="8" y="0"/>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1597350" y="4022575"/>
              <a:ext cx="31900" cy="31575"/>
            </a:xfrm>
            <a:custGeom>
              <a:avLst/>
              <a:gdLst/>
              <a:ahLst/>
              <a:cxnLst/>
              <a:rect l="l" t="t" r="r" b="b"/>
              <a:pathLst>
                <a:path w="1276" h="1263" extrusionOk="0">
                  <a:moveTo>
                    <a:pt x="4" y="1"/>
                  </a:moveTo>
                  <a:cubicBezTo>
                    <a:pt x="4" y="1"/>
                    <a:pt x="4" y="1"/>
                    <a:pt x="4" y="1"/>
                  </a:cubicBezTo>
                  <a:cubicBezTo>
                    <a:pt x="0" y="1"/>
                    <a:pt x="693" y="751"/>
                    <a:pt x="1042" y="1100"/>
                  </a:cubicBezTo>
                  <a:cubicBezTo>
                    <a:pt x="1165" y="1226"/>
                    <a:pt x="1227" y="1263"/>
                    <a:pt x="1251" y="1263"/>
                  </a:cubicBezTo>
                  <a:cubicBezTo>
                    <a:pt x="1254" y="1263"/>
                    <a:pt x="1257" y="1262"/>
                    <a:pt x="1259" y="1260"/>
                  </a:cubicBezTo>
                  <a:cubicBezTo>
                    <a:pt x="1275" y="1243"/>
                    <a:pt x="1238" y="1174"/>
                    <a:pt x="1103" y="1038"/>
                  </a:cubicBezTo>
                  <a:cubicBezTo>
                    <a:pt x="760" y="691"/>
                    <a:pt x="13" y="1"/>
                    <a:pt x="4" y="1"/>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1598050" y="4023400"/>
              <a:ext cx="31300" cy="30750"/>
            </a:xfrm>
            <a:custGeom>
              <a:avLst/>
              <a:gdLst/>
              <a:ahLst/>
              <a:cxnLst/>
              <a:rect l="l" t="t" r="r" b="b"/>
              <a:pathLst>
                <a:path w="1252" h="1230" extrusionOk="0">
                  <a:moveTo>
                    <a:pt x="9" y="1"/>
                  </a:moveTo>
                  <a:cubicBezTo>
                    <a:pt x="9" y="1"/>
                    <a:pt x="9" y="1"/>
                    <a:pt x="9" y="1"/>
                  </a:cubicBezTo>
                  <a:cubicBezTo>
                    <a:pt x="1" y="1"/>
                    <a:pt x="677" y="727"/>
                    <a:pt x="1014" y="1071"/>
                  </a:cubicBezTo>
                  <a:cubicBezTo>
                    <a:pt x="1140" y="1194"/>
                    <a:pt x="1200" y="1230"/>
                    <a:pt x="1223" y="1230"/>
                  </a:cubicBezTo>
                  <a:cubicBezTo>
                    <a:pt x="1226" y="1230"/>
                    <a:pt x="1229" y="1229"/>
                    <a:pt x="1231" y="1227"/>
                  </a:cubicBezTo>
                  <a:cubicBezTo>
                    <a:pt x="1251" y="1206"/>
                    <a:pt x="1219" y="1141"/>
                    <a:pt x="1079" y="1005"/>
                  </a:cubicBezTo>
                  <a:cubicBezTo>
                    <a:pt x="740" y="666"/>
                    <a:pt x="17" y="1"/>
                    <a:pt x="9" y="1"/>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1598875" y="4024025"/>
              <a:ext cx="30375" cy="30000"/>
            </a:xfrm>
            <a:custGeom>
              <a:avLst/>
              <a:gdLst/>
              <a:ahLst/>
              <a:cxnLst/>
              <a:rect l="l" t="t" r="r" b="b"/>
              <a:pathLst>
                <a:path w="1215" h="1200" extrusionOk="0">
                  <a:moveTo>
                    <a:pt x="5" y="0"/>
                  </a:moveTo>
                  <a:cubicBezTo>
                    <a:pt x="5" y="0"/>
                    <a:pt x="5" y="0"/>
                    <a:pt x="5" y="0"/>
                  </a:cubicBezTo>
                  <a:cubicBezTo>
                    <a:pt x="1" y="4"/>
                    <a:pt x="657" y="714"/>
                    <a:pt x="985" y="1042"/>
                  </a:cubicBezTo>
                  <a:cubicBezTo>
                    <a:pt x="1102" y="1159"/>
                    <a:pt x="1161" y="1199"/>
                    <a:pt x="1186" y="1199"/>
                  </a:cubicBezTo>
                  <a:cubicBezTo>
                    <a:pt x="1192" y="1199"/>
                    <a:pt x="1196" y="1197"/>
                    <a:pt x="1198" y="1194"/>
                  </a:cubicBezTo>
                  <a:cubicBezTo>
                    <a:pt x="1214" y="1173"/>
                    <a:pt x="1177" y="1112"/>
                    <a:pt x="1046" y="980"/>
                  </a:cubicBezTo>
                  <a:cubicBezTo>
                    <a:pt x="719" y="653"/>
                    <a:pt x="13" y="0"/>
                    <a:pt x="5" y="0"/>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1599600" y="4024750"/>
              <a:ext cx="29650" cy="29250"/>
            </a:xfrm>
            <a:custGeom>
              <a:avLst/>
              <a:gdLst/>
              <a:ahLst/>
              <a:cxnLst/>
              <a:rect l="l" t="t" r="r" b="b"/>
              <a:pathLst>
                <a:path w="1186" h="1170" extrusionOk="0">
                  <a:moveTo>
                    <a:pt x="4" y="0"/>
                  </a:moveTo>
                  <a:cubicBezTo>
                    <a:pt x="4" y="0"/>
                    <a:pt x="4" y="0"/>
                    <a:pt x="4" y="0"/>
                  </a:cubicBezTo>
                  <a:cubicBezTo>
                    <a:pt x="0" y="8"/>
                    <a:pt x="636" y="701"/>
                    <a:pt x="960" y="1017"/>
                  </a:cubicBezTo>
                  <a:cubicBezTo>
                    <a:pt x="1075" y="1132"/>
                    <a:pt x="1134" y="1169"/>
                    <a:pt x="1158" y="1169"/>
                  </a:cubicBezTo>
                  <a:cubicBezTo>
                    <a:pt x="1163" y="1169"/>
                    <a:pt x="1167" y="1167"/>
                    <a:pt x="1169" y="1165"/>
                  </a:cubicBezTo>
                  <a:cubicBezTo>
                    <a:pt x="1185" y="1152"/>
                    <a:pt x="1152" y="1087"/>
                    <a:pt x="1021" y="955"/>
                  </a:cubicBezTo>
                  <a:cubicBezTo>
                    <a:pt x="698" y="633"/>
                    <a:pt x="17" y="0"/>
                    <a:pt x="4" y="0"/>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1600425" y="4025550"/>
              <a:ext cx="28825" cy="28325"/>
            </a:xfrm>
            <a:custGeom>
              <a:avLst/>
              <a:gdLst/>
              <a:ahLst/>
              <a:cxnLst/>
              <a:rect l="l" t="t" r="r" b="b"/>
              <a:pathLst>
                <a:path w="1153" h="1133" extrusionOk="0">
                  <a:moveTo>
                    <a:pt x="4" y="1"/>
                  </a:moveTo>
                  <a:cubicBezTo>
                    <a:pt x="4" y="1"/>
                    <a:pt x="4" y="1"/>
                    <a:pt x="4" y="1"/>
                  </a:cubicBezTo>
                  <a:cubicBezTo>
                    <a:pt x="0" y="5"/>
                    <a:pt x="619" y="677"/>
                    <a:pt x="931" y="981"/>
                  </a:cubicBezTo>
                  <a:cubicBezTo>
                    <a:pt x="1046" y="1096"/>
                    <a:pt x="1103" y="1133"/>
                    <a:pt x="1126" y="1133"/>
                  </a:cubicBezTo>
                  <a:cubicBezTo>
                    <a:pt x="1130" y="1133"/>
                    <a:pt x="1134" y="1131"/>
                    <a:pt x="1136" y="1128"/>
                  </a:cubicBezTo>
                  <a:cubicBezTo>
                    <a:pt x="1152" y="1112"/>
                    <a:pt x="1115" y="1051"/>
                    <a:pt x="988" y="923"/>
                  </a:cubicBezTo>
                  <a:cubicBezTo>
                    <a:pt x="678" y="617"/>
                    <a:pt x="13" y="1"/>
                    <a:pt x="4" y="1"/>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1601125" y="4026375"/>
              <a:ext cx="28125" cy="27500"/>
            </a:xfrm>
            <a:custGeom>
              <a:avLst/>
              <a:gdLst/>
              <a:ahLst/>
              <a:cxnLst/>
              <a:rect l="l" t="t" r="r" b="b"/>
              <a:pathLst>
                <a:path w="1125" h="1100" extrusionOk="0">
                  <a:moveTo>
                    <a:pt x="9" y="1"/>
                  </a:moveTo>
                  <a:cubicBezTo>
                    <a:pt x="9" y="1"/>
                    <a:pt x="9" y="1"/>
                    <a:pt x="9" y="1"/>
                  </a:cubicBezTo>
                  <a:cubicBezTo>
                    <a:pt x="1" y="5"/>
                    <a:pt x="604" y="653"/>
                    <a:pt x="907" y="952"/>
                  </a:cubicBezTo>
                  <a:cubicBezTo>
                    <a:pt x="1019" y="1064"/>
                    <a:pt x="1075" y="1100"/>
                    <a:pt x="1098" y="1100"/>
                  </a:cubicBezTo>
                  <a:cubicBezTo>
                    <a:pt x="1102" y="1100"/>
                    <a:pt x="1106" y="1098"/>
                    <a:pt x="1108" y="1095"/>
                  </a:cubicBezTo>
                  <a:cubicBezTo>
                    <a:pt x="1124" y="1079"/>
                    <a:pt x="1096" y="1026"/>
                    <a:pt x="964" y="895"/>
                  </a:cubicBezTo>
                  <a:cubicBezTo>
                    <a:pt x="659" y="597"/>
                    <a:pt x="22" y="1"/>
                    <a:pt x="9" y="1"/>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1601950" y="4027100"/>
              <a:ext cx="27300" cy="26900"/>
            </a:xfrm>
            <a:custGeom>
              <a:avLst/>
              <a:gdLst/>
              <a:ahLst/>
              <a:cxnLst/>
              <a:rect l="l" t="t" r="r" b="b"/>
              <a:pathLst>
                <a:path w="1092" h="1076" extrusionOk="0">
                  <a:moveTo>
                    <a:pt x="5" y="0"/>
                  </a:moveTo>
                  <a:cubicBezTo>
                    <a:pt x="5" y="0"/>
                    <a:pt x="5" y="0"/>
                    <a:pt x="5" y="0"/>
                  </a:cubicBezTo>
                  <a:cubicBezTo>
                    <a:pt x="1" y="4"/>
                    <a:pt x="579" y="636"/>
                    <a:pt x="874" y="927"/>
                  </a:cubicBezTo>
                  <a:cubicBezTo>
                    <a:pt x="986" y="1039"/>
                    <a:pt x="1042" y="1075"/>
                    <a:pt x="1065" y="1075"/>
                  </a:cubicBezTo>
                  <a:cubicBezTo>
                    <a:pt x="1069" y="1075"/>
                    <a:pt x="1073" y="1073"/>
                    <a:pt x="1075" y="1071"/>
                  </a:cubicBezTo>
                  <a:cubicBezTo>
                    <a:pt x="1091" y="1058"/>
                    <a:pt x="1063" y="1001"/>
                    <a:pt x="931" y="874"/>
                  </a:cubicBezTo>
                  <a:cubicBezTo>
                    <a:pt x="637" y="575"/>
                    <a:pt x="13" y="0"/>
                    <a:pt x="5" y="0"/>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1602675" y="4027925"/>
              <a:ext cx="26475" cy="25950"/>
            </a:xfrm>
            <a:custGeom>
              <a:avLst/>
              <a:gdLst/>
              <a:ahLst/>
              <a:cxnLst/>
              <a:rect l="l" t="t" r="r" b="b"/>
              <a:pathLst>
                <a:path w="1059" h="1038" extrusionOk="0">
                  <a:moveTo>
                    <a:pt x="9" y="0"/>
                  </a:moveTo>
                  <a:cubicBezTo>
                    <a:pt x="9" y="0"/>
                    <a:pt x="8" y="0"/>
                    <a:pt x="8" y="0"/>
                  </a:cubicBezTo>
                  <a:cubicBezTo>
                    <a:pt x="0" y="4"/>
                    <a:pt x="566" y="615"/>
                    <a:pt x="849" y="894"/>
                  </a:cubicBezTo>
                  <a:cubicBezTo>
                    <a:pt x="954" y="1002"/>
                    <a:pt x="1006" y="1038"/>
                    <a:pt x="1030" y="1038"/>
                  </a:cubicBezTo>
                  <a:cubicBezTo>
                    <a:pt x="1035" y="1038"/>
                    <a:pt x="1039" y="1036"/>
                    <a:pt x="1042" y="1033"/>
                  </a:cubicBezTo>
                  <a:cubicBezTo>
                    <a:pt x="1058" y="1017"/>
                    <a:pt x="1025" y="964"/>
                    <a:pt x="902" y="841"/>
                  </a:cubicBezTo>
                  <a:cubicBezTo>
                    <a:pt x="626" y="560"/>
                    <a:pt x="21" y="0"/>
                    <a:pt x="9" y="0"/>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1603500" y="4028625"/>
              <a:ext cx="25650" cy="25250"/>
            </a:xfrm>
            <a:custGeom>
              <a:avLst/>
              <a:gdLst/>
              <a:ahLst/>
              <a:cxnLst/>
              <a:rect l="l" t="t" r="r" b="b"/>
              <a:pathLst>
                <a:path w="1026" h="1010" extrusionOk="0">
                  <a:moveTo>
                    <a:pt x="4" y="1"/>
                  </a:moveTo>
                  <a:cubicBezTo>
                    <a:pt x="4" y="1"/>
                    <a:pt x="4" y="1"/>
                    <a:pt x="4" y="1"/>
                  </a:cubicBezTo>
                  <a:cubicBezTo>
                    <a:pt x="0" y="5"/>
                    <a:pt x="541" y="595"/>
                    <a:pt x="820" y="870"/>
                  </a:cubicBezTo>
                  <a:cubicBezTo>
                    <a:pt x="925" y="975"/>
                    <a:pt x="974" y="1010"/>
                    <a:pt x="997" y="1010"/>
                  </a:cubicBezTo>
                  <a:cubicBezTo>
                    <a:pt x="1002" y="1010"/>
                    <a:pt x="1006" y="1008"/>
                    <a:pt x="1009" y="1005"/>
                  </a:cubicBezTo>
                  <a:cubicBezTo>
                    <a:pt x="1025" y="989"/>
                    <a:pt x="1001" y="940"/>
                    <a:pt x="873" y="817"/>
                  </a:cubicBezTo>
                  <a:cubicBezTo>
                    <a:pt x="600" y="539"/>
                    <a:pt x="13" y="1"/>
                    <a:pt x="4" y="1"/>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604200" y="4029450"/>
              <a:ext cx="24950" cy="24450"/>
            </a:xfrm>
            <a:custGeom>
              <a:avLst/>
              <a:gdLst/>
              <a:ahLst/>
              <a:cxnLst/>
              <a:rect l="l" t="t" r="r" b="b"/>
              <a:pathLst>
                <a:path w="998" h="978" extrusionOk="0">
                  <a:moveTo>
                    <a:pt x="9" y="1"/>
                  </a:moveTo>
                  <a:cubicBezTo>
                    <a:pt x="9" y="1"/>
                    <a:pt x="9" y="1"/>
                    <a:pt x="9" y="1"/>
                  </a:cubicBezTo>
                  <a:cubicBezTo>
                    <a:pt x="1" y="5"/>
                    <a:pt x="526" y="575"/>
                    <a:pt x="796" y="841"/>
                  </a:cubicBezTo>
                  <a:cubicBezTo>
                    <a:pt x="896" y="944"/>
                    <a:pt x="945" y="977"/>
                    <a:pt x="968" y="977"/>
                  </a:cubicBezTo>
                  <a:cubicBezTo>
                    <a:pt x="974" y="977"/>
                    <a:pt x="978" y="976"/>
                    <a:pt x="981" y="972"/>
                  </a:cubicBezTo>
                  <a:cubicBezTo>
                    <a:pt x="997" y="956"/>
                    <a:pt x="964" y="907"/>
                    <a:pt x="850" y="788"/>
                  </a:cubicBezTo>
                  <a:cubicBezTo>
                    <a:pt x="585" y="519"/>
                    <a:pt x="22" y="1"/>
                    <a:pt x="9" y="1"/>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605025" y="4030175"/>
              <a:ext cx="24125" cy="23725"/>
            </a:xfrm>
            <a:custGeom>
              <a:avLst/>
              <a:gdLst/>
              <a:ahLst/>
              <a:cxnLst/>
              <a:rect l="l" t="t" r="r" b="b"/>
              <a:pathLst>
                <a:path w="965" h="949" extrusionOk="0">
                  <a:moveTo>
                    <a:pt x="5" y="0"/>
                  </a:moveTo>
                  <a:cubicBezTo>
                    <a:pt x="5" y="0"/>
                    <a:pt x="5" y="0"/>
                    <a:pt x="5" y="0"/>
                  </a:cubicBezTo>
                  <a:cubicBezTo>
                    <a:pt x="1" y="4"/>
                    <a:pt x="505" y="554"/>
                    <a:pt x="763" y="816"/>
                  </a:cubicBezTo>
                  <a:cubicBezTo>
                    <a:pt x="863" y="916"/>
                    <a:pt x="911" y="948"/>
                    <a:pt x="935" y="948"/>
                  </a:cubicBezTo>
                  <a:cubicBezTo>
                    <a:pt x="941" y="948"/>
                    <a:pt x="945" y="947"/>
                    <a:pt x="948" y="943"/>
                  </a:cubicBezTo>
                  <a:cubicBezTo>
                    <a:pt x="964" y="927"/>
                    <a:pt x="940" y="878"/>
                    <a:pt x="821" y="759"/>
                  </a:cubicBezTo>
                  <a:cubicBezTo>
                    <a:pt x="559" y="506"/>
                    <a:pt x="13" y="0"/>
                    <a:pt x="5" y="0"/>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605750" y="4031000"/>
              <a:ext cx="23400" cy="22900"/>
            </a:xfrm>
            <a:custGeom>
              <a:avLst/>
              <a:gdLst/>
              <a:ahLst/>
              <a:cxnLst/>
              <a:rect l="l" t="t" r="r" b="b"/>
              <a:pathLst>
                <a:path w="936" h="916" extrusionOk="0">
                  <a:moveTo>
                    <a:pt x="9" y="0"/>
                  </a:moveTo>
                  <a:cubicBezTo>
                    <a:pt x="9" y="0"/>
                    <a:pt x="8" y="0"/>
                    <a:pt x="8" y="0"/>
                  </a:cubicBezTo>
                  <a:cubicBezTo>
                    <a:pt x="0" y="4"/>
                    <a:pt x="488" y="533"/>
                    <a:pt x="738" y="783"/>
                  </a:cubicBezTo>
                  <a:cubicBezTo>
                    <a:pt x="838" y="883"/>
                    <a:pt x="884" y="915"/>
                    <a:pt x="906" y="915"/>
                  </a:cubicBezTo>
                  <a:cubicBezTo>
                    <a:pt x="912" y="915"/>
                    <a:pt x="916" y="914"/>
                    <a:pt x="919" y="910"/>
                  </a:cubicBezTo>
                  <a:cubicBezTo>
                    <a:pt x="935" y="894"/>
                    <a:pt x="902" y="845"/>
                    <a:pt x="792" y="730"/>
                  </a:cubicBezTo>
                  <a:cubicBezTo>
                    <a:pt x="544" y="482"/>
                    <a:pt x="21" y="0"/>
                    <a:pt x="9" y="0"/>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606575" y="4031700"/>
              <a:ext cx="22475" cy="22200"/>
            </a:xfrm>
            <a:custGeom>
              <a:avLst/>
              <a:gdLst/>
              <a:ahLst/>
              <a:cxnLst/>
              <a:rect l="l" t="t" r="r" b="b"/>
              <a:pathLst>
                <a:path w="899" h="888" extrusionOk="0">
                  <a:moveTo>
                    <a:pt x="4" y="1"/>
                  </a:moveTo>
                  <a:cubicBezTo>
                    <a:pt x="4" y="1"/>
                    <a:pt x="4" y="1"/>
                    <a:pt x="4" y="1"/>
                  </a:cubicBezTo>
                  <a:cubicBezTo>
                    <a:pt x="0" y="5"/>
                    <a:pt x="468" y="513"/>
                    <a:pt x="705" y="759"/>
                  </a:cubicBezTo>
                  <a:cubicBezTo>
                    <a:pt x="801" y="856"/>
                    <a:pt x="847" y="887"/>
                    <a:pt x="869" y="887"/>
                  </a:cubicBezTo>
                  <a:cubicBezTo>
                    <a:pt x="874" y="887"/>
                    <a:pt x="879" y="886"/>
                    <a:pt x="882" y="882"/>
                  </a:cubicBezTo>
                  <a:cubicBezTo>
                    <a:pt x="898" y="866"/>
                    <a:pt x="869" y="821"/>
                    <a:pt x="759" y="710"/>
                  </a:cubicBezTo>
                  <a:cubicBezTo>
                    <a:pt x="518" y="465"/>
                    <a:pt x="13" y="1"/>
                    <a:pt x="4" y="1"/>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607275" y="4032425"/>
              <a:ext cx="21650" cy="21375"/>
            </a:xfrm>
            <a:custGeom>
              <a:avLst/>
              <a:gdLst/>
              <a:ahLst/>
              <a:cxnLst/>
              <a:rect l="l" t="t" r="r" b="b"/>
              <a:pathLst>
                <a:path w="866" h="855" extrusionOk="0">
                  <a:moveTo>
                    <a:pt x="5" y="1"/>
                  </a:moveTo>
                  <a:cubicBezTo>
                    <a:pt x="5" y="1"/>
                    <a:pt x="5" y="1"/>
                    <a:pt x="5" y="1"/>
                  </a:cubicBezTo>
                  <a:cubicBezTo>
                    <a:pt x="1" y="9"/>
                    <a:pt x="452" y="501"/>
                    <a:pt x="690" y="726"/>
                  </a:cubicBezTo>
                  <a:cubicBezTo>
                    <a:pt x="779" y="822"/>
                    <a:pt x="823" y="854"/>
                    <a:pt x="845" y="854"/>
                  </a:cubicBezTo>
                  <a:cubicBezTo>
                    <a:pt x="851" y="854"/>
                    <a:pt x="855" y="853"/>
                    <a:pt x="858" y="849"/>
                  </a:cubicBezTo>
                  <a:cubicBezTo>
                    <a:pt x="866" y="837"/>
                    <a:pt x="850" y="792"/>
                    <a:pt x="735" y="677"/>
                  </a:cubicBezTo>
                  <a:cubicBezTo>
                    <a:pt x="498" y="449"/>
                    <a:pt x="17" y="1"/>
                    <a:pt x="5" y="1"/>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608100" y="4033250"/>
              <a:ext cx="20825" cy="20550"/>
            </a:xfrm>
            <a:custGeom>
              <a:avLst/>
              <a:gdLst/>
              <a:ahLst/>
              <a:cxnLst/>
              <a:rect l="l" t="t" r="r" b="b"/>
              <a:pathLst>
                <a:path w="833" h="822" extrusionOk="0">
                  <a:moveTo>
                    <a:pt x="5" y="0"/>
                  </a:moveTo>
                  <a:cubicBezTo>
                    <a:pt x="5" y="0"/>
                    <a:pt x="5" y="0"/>
                    <a:pt x="5" y="0"/>
                  </a:cubicBezTo>
                  <a:cubicBezTo>
                    <a:pt x="1" y="4"/>
                    <a:pt x="431" y="476"/>
                    <a:pt x="657" y="697"/>
                  </a:cubicBezTo>
                  <a:cubicBezTo>
                    <a:pt x="746" y="790"/>
                    <a:pt x="787" y="821"/>
                    <a:pt x="808" y="821"/>
                  </a:cubicBezTo>
                  <a:cubicBezTo>
                    <a:pt x="814" y="821"/>
                    <a:pt x="818" y="820"/>
                    <a:pt x="821" y="816"/>
                  </a:cubicBezTo>
                  <a:cubicBezTo>
                    <a:pt x="833" y="804"/>
                    <a:pt x="808" y="759"/>
                    <a:pt x="702" y="652"/>
                  </a:cubicBezTo>
                  <a:cubicBezTo>
                    <a:pt x="477" y="428"/>
                    <a:pt x="13" y="0"/>
                    <a:pt x="5" y="0"/>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608825" y="4034075"/>
              <a:ext cx="20100" cy="19825"/>
            </a:xfrm>
            <a:custGeom>
              <a:avLst/>
              <a:gdLst/>
              <a:ahLst/>
              <a:cxnLst/>
              <a:rect l="l" t="t" r="r" b="b"/>
              <a:pathLst>
                <a:path w="804" h="793" extrusionOk="0">
                  <a:moveTo>
                    <a:pt x="9" y="0"/>
                  </a:moveTo>
                  <a:cubicBezTo>
                    <a:pt x="9" y="0"/>
                    <a:pt x="9" y="0"/>
                    <a:pt x="8" y="0"/>
                  </a:cubicBezTo>
                  <a:cubicBezTo>
                    <a:pt x="0" y="4"/>
                    <a:pt x="410" y="455"/>
                    <a:pt x="632" y="669"/>
                  </a:cubicBezTo>
                  <a:cubicBezTo>
                    <a:pt x="721" y="761"/>
                    <a:pt x="765" y="792"/>
                    <a:pt x="785" y="792"/>
                  </a:cubicBezTo>
                  <a:cubicBezTo>
                    <a:pt x="790" y="792"/>
                    <a:pt x="793" y="791"/>
                    <a:pt x="796" y="787"/>
                  </a:cubicBezTo>
                  <a:cubicBezTo>
                    <a:pt x="804" y="771"/>
                    <a:pt x="783" y="730"/>
                    <a:pt x="677" y="623"/>
                  </a:cubicBezTo>
                  <a:cubicBezTo>
                    <a:pt x="458" y="404"/>
                    <a:pt x="21" y="0"/>
                    <a:pt x="9" y="0"/>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9650" y="4034775"/>
              <a:ext cx="19400" cy="18950"/>
            </a:xfrm>
            <a:custGeom>
              <a:avLst/>
              <a:gdLst/>
              <a:ahLst/>
              <a:cxnLst/>
              <a:rect l="l" t="t" r="r" b="b"/>
              <a:pathLst>
                <a:path w="776" h="758" extrusionOk="0">
                  <a:moveTo>
                    <a:pt x="4" y="1"/>
                  </a:moveTo>
                  <a:cubicBezTo>
                    <a:pt x="4" y="1"/>
                    <a:pt x="4" y="1"/>
                    <a:pt x="4" y="1"/>
                  </a:cubicBezTo>
                  <a:cubicBezTo>
                    <a:pt x="0" y="5"/>
                    <a:pt x="394" y="436"/>
                    <a:pt x="599" y="641"/>
                  </a:cubicBezTo>
                  <a:cubicBezTo>
                    <a:pt x="689" y="734"/>
                    <a:pt x="732" y="757"/>
                    <a:pt x="751" y="757"/>
                  </a:cubicBezTo>
                  <a:cubicBezTo>
                    <a:pt x="754" y="757"/>
                    <a:pt x="757" y="757"/>
                    <a:pt x="759" y="755"/>
                  </a:cubicBezTo>
                  <a:cubicBezTo>
                    <a:pt x="775" y="743"/>
                    <a:pt x="746" y="698"/>
                    <a:pt x="644" y="595"/>
                  </a:cubicBezTo>
                  <a:cubicBezTo>
                    <a:pt x="436" y="391"/>
                    <a:pt x="13" y="1"/>
                    <a:pt x="4" y="1"/>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10350" y="4035600"/>
              <a:ext cx="18700" cy="18125"/>
            </a:xfrm>
            <a:custGeom>
              <a:avLst/>
              <a:gdLst/>
              <a:ahLst/>
              <a:cxnLst/>
              <a:rect l="l" t="t" r="r" b="b"/>
              <a:pathLst>
                <a:path w="748" h="725" extrusionOk="0">
                  <a:moveTo>
                    <a:pt x="9" y="1"/>
                  </a:moveTo>
                  <a:cubicBezTo>
                    <a:pt x="9" y="1"/>
                    <a:pt x="9" y="1"/>
                    <a:pt x="9" y="1"/>
                  </a:cubicBezTo>
                  <a:cubicBezTo>
                    <a:pt x="1" y="5"/>
                    <a:pt x="378" y="415"/>
                    <a:pt x="583" y="608"/>
                  </a:cubicBezTo>
                  <a:cubicBezTo>
                    <a:pt x="673" y="701"/>
                    <a:pt x="714" y="724"/>
                    <a:pt x="729" y="724"/>
                  </a:cubicBezTo>
                  <a:cubicBezTo>
                    <a:pt x="732" y="724"/>
                    <a:pt x="734" y="724"/>
                    <a:pt x="735" y="722"/>
                  </a:cubicBezTo>
                  <a:cubicBezTo>
                    <a:pt x="747" y="710"/>
                    <a:pt x="727" y="669"/>
                    <a:pt x="624" y="567"/>
                  </a:cubicBezTo>
                  <a:cubicBezTo>
                    <a:pt x="425" y="368"/>
                    <a:pt x="22" y="1"/>
                    <a:pt x="9" y="1"/>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611175" y="4036325"/>
              <a:ext cx="17650" cy="17400"/>
            </a:xfrm>
            <a:custGeom>
              <a:avLst/>
              <a:gdLst/>
              <a:ahLst/>
              <a:cxnLst/>
              <a:rect l="l" t="t" r="r" b="b"/>
              <a:pathLst>
                <a:path w="706" h="696" extrusionOk="0">
                  <a:moveTo>
                    <a:pt x="5" y="0"/>
                  </a:moveTo>
                  <a:cubicBezTo>
                    <a:pt x="5" y="0"/>
                    <a:pt x="5" y="0"/>
                    <a:pt x="5" y="0"/>
                  </a:cubicBezTo>
                  <a:cubicBezTo>
                    <a:pt x="1" y="4"/>
                    <a:pt x="353" y="394"/>
                    <a:pt x="546" y="587"/>
                  </a:cubicBezTo>
                  <a:cubicBezTo>
                    <a:pt x="632" y="673"/>
                    <a:pt x="672" y="695"/>
                    <a:pt x="690" y="695"/>
                  </a:cubicBezTo>
                  <a:cubicBezTo>
                    <a:pt x="693" y="695"/>
                    <a:pt x="696" y="695"/>
                    <a:pt x="698" y="693"/>
                  </a:cubicBezTo>
                  <a:cubicBezTo>
                    <a:pt x="706" y="681"/>
                    <a:pt x="685" y="640"/>
                    <a:pt x="591" y="542"/>
                  </a:cubicBezTo>
                  <a:cubicBezTo>
                    <a:pt x="399" y="350"/>
                    <a:pt x="13" y="0"/>
                    <a:pt x="5" y="0"/>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611900" y="4037150"/>
              <a:ext cx="16925" cy="16575"/>
            </a:xfrm>
            <a:custGeom>
              <a:avLst/>
              <a:gdLst/>
              <a:ahLst/>
              <a:cxnLst/>
              <a:rect l="l" t="t" r="r" b="b"/>
              <a:pathLst>
                <a:path w="677" h="663" extrusionOk="0">
                  <a:moveTo>
                    <a:pt x="9" y="0"/>
                  </a:moveTo>
                  <a:cubicBezTo>
                    <a:pt x="9" y="0"/>
                    <a:pt x="9" y="0"/>
                    <a:pt x="8" y="0"/>
                  </a:cubicBezTo>
                  <a:cubicBezTo>
                    <a:pt x="0" y="4"/>
                    <a:pt x="341" y="373"/>
                    <a:pt x="517" y="554"/>
                  </a:cubicBezTo>
                  <a:cubicBezTo>
                    <a:pt x="603" y="640"/>
                    <a:pt x="643" y="662"/>
                    <a:pt x="661" y="662"/>
                  </a:cubicBezTo>
                  <a:cubicBezTo>
                    <a:pt x="664" y="662"/>
                    <a:pt x="667" y="662"/>
                    <a:pt x="669" y="660"/>
                  </a:cubicBezTo>
                  <a:cubicBezTo>
                    <a:pt x="677" y="644"/>
                    <a:pt x="656" y="607"/>
                    <a:pt x="562" y="513"/>
                  </a:cubicBezTo>
                  <a:cubicBezTo>
                    <a:pt x="384" y="334"/>
                    <a:pt x="21" y="0"/>
                    <a:pt x="9" y="0"/>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612725" y="4037850"/>
              <a:ext cx="16100" cy="15875"/>
            </a:xfrm>
            <a:custGeom>
              <a:avLst/>
              <a:gdLst/>
              <a:ahLst/>
              <a:cxnLst/>
              <a:rect l="l" t="t" r="r" b="b"/>
              <a:pathLst>
                <a:path w="644" h="635" extrusionOk="0">
                  <a:moveTo>
                    <a:pt x="4" y="1"/>
                  </a:moveTo>
                  <a:cubicBezTo>
                    <a:pt x="4" y="1"/>
                    <a:pt x="4" y="1"/>
                    <a:pt x="4" y="1"/>
                  </a:cubicBezTo>
                  <a:cubicBezTo>
                    <a:pt x="0" y="5"/>
                    <a:pt x="316" y="354"/>
                    <a:pt x="492" y="530"/>
                  </a:cubicBezTo>
                  <a:cubicBezTo>
                    <a:pt x="571" y="613"/>
                    <a:pt x="610" y="634"/>
                    <a:pt x="628" y="634"/>
                  </a:cubicBezTo>
                  <a:cubicBezTo>
                    <a:pt x="631" y="634"/>
                    <a:pt x="634" y="634"/>
                    <a:pt x="636" y="632"/>
                  </a:cubicBezTo>
                  <a:cubicBezTo>
                    <a:pt x="644" y="620"/>
                    <a:pt x="632" y="587"/>
                    <a:pt x="533" y="489"/>
                  </a:cubicBezTo>
                  <a:cubicBezTo>
                    <a:pt x="358" y="314"/>
                    <a:pt x="13" y="1"/>
                    <a:pt x="4" y="1"/>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1613425" y="4038675"/>
              <a:ext cx="15400" cy="15050"/>
            </a:xfrm>
            <a:custGeom>
              <a:avLst/>
              <a:gdLst/>
              <a:ahLst/>
              <a:cxnLst/>
              <a:rect l="l" t="t" r="r" b="b"/>
              <a:pathLst>
                <a:path w="616" h="602" extrusionOk="0">
                  <a:moveTo>
                    <a:pt x="9" y="1"/>
                  </a:moveTo>
                  <a:cubicBezTo>
                    <a:pt x="9" y="1"/>
                    <a:pt x="9" y="1"/>
                    <a:pt x="9" y="1"/>
                  </a:cubicBezTo>
                  <a:cubicBezTo>
                    <a:pt x="1" y="5"/>
                    <a:pt x="300" y="333"/>
                    <a:pt x="464" y="501"/>
                  </a:cubicBezTo>
                  <a:cubicBezTo>
                    <a:pt x="547" y="580"/>
                    <a:pt x="580" y="601"/>
                    <a:pt x="596" y="601"/>
                  </a:cubicBezTo>
                  <a:cubicBezTo>
                    <a:pt x="599" y="601"/>
                    <a:pt x="602" y="601"/>
                    <a:pt x="604" y="599"/>
                  </a:cubicBezTo>
                  <a:cubicBezTo>
                    <a:pt x="616" y="587"/>
                    <a:pt x="595" y="554"/>
                    <a:pt x="505" y="460"/>
                  </a:cubicBezTo>
                  <a:cubicBezTo>
                    <a:pt x="343" y="294"/>
                    <a:pt x="22" y="1"/>
                    <a:pt x="9" y="1"/>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1614250" y="4039400"/>
              <a:ext cx="14575" cy="14225"/>
            </a:xfrm>
            <a:custGeom>
              <a:avLst/>
              <a:gdLst/>
              <a:ahLst/>
              <a:cxnLst/>
              <a:rect l="l" t="t" r="r" b="b"/>
              <a:pathLst>
                <a:path w="583" h="569" extrusionOk="0">
                  <a:moveTo>
                    <a:pt x="5" y="0"/>
                  </a:moveTo>
                  <a:cubicBezTo>
                    <a:pt x="5" y="0"/>
                    <a:pt x="5" y="0"/>
                    <a:pt x="5" y="0"/>
                  </a:cubicBezTo>
                  <a:cubicBezTo>
                    <a:pt x="1" y="13"/>
                    <a:pt x="284" y="312"/>
                    <a:pt x="439" y="468"/>
                  </a:cubicBezTo>
                  <a:cubicBezTo>
                    <a:pt x="520" y="545"/>
                    <a:pt x="553" y="568"/>
                    <a:pt x="568" y="568"/>
                  </a:cubicBezTo>
                  <a:cubicBezTo>
                    <a:pt x="571" y="568"/>
                    <a:pt x="573" y="567"/>
                    <a:pt x="575" y="566"/>
                  </a:cubicBezTo>
                  <a:cubicBezTo>
                    <a:pt x="583" y="554"/>
                    <a:pt x="571" y="525"/>
                    <a:pt x="476" y="431"/>
                  </a:cubicBezTo>
                  <a:cubicBezTo>
                    <a:pt x="317" y="280"/>
                    <a:pt x="13" y="0"/>
                    <a:pt x="5" y="0"/>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1614975" y="4040125"/>
              <a:ext cx="13750" cy="13600"/>
            </a:xfrm>
            <a:custGeom>
              <a:avLst/>
              <a:gdLst/>
              <a:ahLst/>
              <a:cxnLst/>
              <a:rect l="l" t="t" r="r" b="b"/>
              <a:pathLst>
                <a:path w="550" h="544" extrusionOk="0">
                  <a:moveTo>
                    <a:pt x="5" y="0"/>
                  </a:moveTo>
                  <a:cubicBezTo>
                    <a:pt x="5" y="0"/>
                    <a:pt x="4" y="0"/>
                    <a:pt x="4" y="0"/>
                  </a:cubicBezTo>
                  <a:cubicBezTo>
                    <a:pt x="0" y="12"/>
                    <a:pt x="263" y="299"/>
                    <a:pt x="406" y="447"/>
                  </a:cubicBezTo>
                  <a:cubicBezTo>
                    <a:pt x="482" y="523"/>
                    <a:pt x="517" y="543"/>
                    <a:pt x="531" y="543"/>
                  </a:cubicBezTo>
                  <a:cubicBezTo>
                    <a:pt x="534" y="543"/>
                    <a:pt x="536" y="543"/>
                    <a:pt x="537" y="541"/>
                  </a:cubicBezTo>
                  <a:cubicBezTo>
                    <a:pt x="550" y="529"/>
                    <a:pt x="533" y="492"/>
                    <a:pt x="447" y="406"/>
                  </a:cubicBezTo>
                  <a:cubicBezTo>
                    <a:pt x="301" y="260"/>
                    <a:pt x="17" y="0"/>
                    <a:pt x="5" y="0"/>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1615800" y="4040925"/>
              <a:ext cx="13025" cy="12800"/>
            </a:xfrm>
            <a:custGeom>
              <a:avLst/>
              <a:gdLst/>
              <a:ahLst/>
              <a:cxnLst/>
              <a:rect l="l" t="t" r="r" b="b"/>
              <a:pathLst>
                <a:path w="521" h="512" extrusionOk="0">
                  <a:moveTo>
                    <a:pt x="4" y="1"/>
                  </a:moveTo>
                  <a:cubicBezTo>
                    <a:pt x="4" y="1"/>
                    <a:pt x="4" y="1"/>
                    <a:pt x="4" y="1"/>
                  </a:cubicBezTo>
                  <a:cubicBezTo>
                    <a:pt x="0" y="13"/>
                    <a:pt x="242" y="276"/>
                    <a:pt x="381" y="415"/>
                  </a:cubicBezTo>
                  <a:cubicBezTo>
                    <a:pt x="459" y="492"/>
                    <a:pt x="489" y="512"/>
                    <a:pt x="504" y="512"/>
                  </a:cubicBezTo>
                  <a:cubicBezTo>
                    <a:pt x="508" y="512"/>
                    <a:pt x="510" y="511"/>
                    <a:pt x="513" y="509"/>
                  </a:cubicBezTo>
                  <a:cubicBezTo>
                    <a:pt x="521" y="497"/>
                    <a:pt x="509" y="468"/>
                    <a:pt x="418" y="382"/>
                  </a:cubicBezTo>
                  <a:cubicBezTo>
                    <a:pt x="276" y="240"/>
                    <a:pt x="13" y="1"/>
                    <a:pt x="4" y="1"/>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1616500" y="4041750"/>
              <a:ext cx="12225" cy="11875"/>
            </a:xfrm>
            <a:custGeom>
              <a:avLst/>
              <a:gdLst/>
              <a:ahLst/>
              <a:cxnLst/>
              <a:rect l="l" t="t" r="r" b="b"/>
              <a:pathLst>
                <a:path w="489" h="475" extrusionOk="0">
                  <a:moveTo>
                    <a:pt x="9" y="0"/>
                  </a:moveTo>
                  <a:cubicBezTo>
                    <a:pt x="9" y="0"/>
                    <a:pt x="9" y="1"/>
                    <a:pt x="9" y="1"/>
                  </a:cubicBezTo>
                  <a:cubicBezTo>
                    <a:pt x="1" y="9"/>
                    <a:pt x="226" y="255"/>
                    <a:pt x="353" y="382"/>
                  </a:cubicBezTo>
                  <a:cubicBezTo>
                    <a:pt x="427" y="456"/>
                    <a:pt x="457" y="475"/>
                    <a:pt x="472" y="475"/>
                  </a:cubicBezTo>
                  <a:cubicBezTo>
                    <a:pt x="476" y="475"/>
                    <a:pt x="478" y="474"/>
                    <a:pt x="481" y="472"/>
                  </a:cubicBezTo>
                  <a:cubicBezTo>
                    <a:pt x="489" y="460"/>
                    <a:pt x="481" y="435"/>
                    <a:pt x="390" y="349"/>
                  </a:cubicBezTo>
                  <a:cubicBezTo>
                    <a:pt x="261" y="220"/>
                    <a:pt x="22" y="0"/>
                    <a:pt x="9" y="0"/>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1617325" y="4042475"/>
              <a:ext cx="11400" cy="11150"/>
            </a:xfrm>
            <a:custGeom>
              <a:avLst/>
              <a:gdLst/>
              <a:ahLst/>
              <a:cxnLst/>
              <a:rect l="l" t="t" r="r" b="b"/>
              <a:pathLst>
                <a:path w="456" h="446" extrusionOk="0">
                  <a:moveTo>
                    <a:pt x="5" y="0"/>
                  </a:moveTo>
                  <a:cubicBezTo>
                    <a:pt x="5" y="0"/>
                    <a:pt x="5" y="0"/>
                    <a:pt x="5" y="0"/>
                  </a:cubicBezTo>
                  <a:cubicBezTo>
                    <a:pt x="1" y="9"/>
                    <a:pt x="206" y="238"/>
                    <a:pt x="329" y="353"/>
                  </a:cubicBezTo>
                  <a:cubicBezTo>
                    <a:pt x="396" y="427"/>
                    <a:pt x="424" y="446"/>
                    <a:pt x="439" y="446"/>
                  </a:cubicBezTo>
                  <a:cubicBezTo>
                    <a:pt x="443" y="446"/>
                    <a:pt x="445" y="445"/>
                    <a:pt x="448" y="443"/>
                  </a:cubicBezTo>
                  <a:cubicBezTo>
                    <a:pt x="456" y="431"/>
                    <a:pt x="439" y="406"/>
                    <a:pt x="357" y="324"/>
                  </a:cubicBezTo>
                  <a:cubicBezTo>
                    <a:pt x="244" y="203"/>
                    <a:pt x="13" y="0"/>
                    <a:pt x="5" y="0"/>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1618050" y="4043275"/>
              <a:ext cx="10675" cy="10350"/>
            </a:xfrm>
            <a:custGeom>
              <a:avLst/>
              <a:gdLst/>
              <a:ahLst/>
              <a:cxnLst/>
              <a:rect l="l" t="t" r="r" b="b"/>
              <a:pathLst>
                <a:path w="427" h="414" extrusionOk="0">
                  <a:moveTo>
                    <a:pt x="9" y="1"/>
                  </a:moveTo>
                  <a:cubicBezTo>
                    <a:pt x="9" y="1"/>
                    <a:pt x="9" y="1"/>
                    <a:pt x="9" y="1"/>
                  </a:cubicBezTo>
                  <a:cubicBezTo>
                    <a:pt x="0" y="9"/>
                    <a:pt x="185" y="214"/>
                    <a:pt x="304" y="329"/>
                  </a:cubicBezTo>
                  <a:cubicBezTo>
                    <a:pt x="370" y="396"/>
                    <a:pt x="396" y="414"/>
                    <a:pt x="410" y="414"/>
                  </a:cubicBezTo>
                  <a:cubicBezTo>
                    <a:pt x="414" y="414"/>
                    <a:pt x="416" y="413"/>
                    <a:pt x="419" y="411"/>
                  </a:cubicBezTo>
                  <a:cubicBezTo>
                    <a:pt x="427" y="403"/>
                    <a:pt x="419" y="378"/>
                    <a:pt x="337" y="296"/>
                  </a:cubicBezTo>
                  <a:cubicBezTo>
                    <a:pt x="224" y="180"/>
                    <a:pt x="22" y="1"/>
                    <a:pt x="9" y="1"/>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1618875" y="4044000"/>
              <a:ext cx="9750" cy="9575"/>
            </a:xfrm>
            <a:custGeom>
              <a:avLst/>
              <a:gdLst/>
              <a:ahLst/>
              <a:cxnLst/>
              <a:rect l="l" t="t" r="r" b="b"/>
              <a:pathLst>
                <a:path w="390" h="383" extrusionOk="0">
                  <a:moveTo>
                    <a:pt x="4" y="1"/>
                  </a:moveTo>
                  <a:cubicBezTo>
                    <a:pt x="4" y="1"/>
                    <a:pt x="4" y="1"/>
                    <a:pt x="4" y="1"/>
                  </a:cubicBezTo>
                  <a:cubicBezTo>
                    <a:pt x="0" y="13"/>
                    <a:pt x="168" y="198"/>
                    <a:pt x="271" y="296"/>
                  </a:cubicBezTo>
                  <a:cubicBezTo>
                    <a:pt x="336" y="361"/>
                    <a:pt x="362" y="382"/>
                    <a:pt x="374" y="382"/>
                  </a:cubicBezTo>
                  <a:cubicBezTo>
                    <a:pt x="378" y="382"/>
                    <a:pt x="380" y="381"/>
                    <a:pt x="381" y="378"/>
                  </a:cubicBezTo>
                  <a:cubicBezTo>
                    <a:pt x="390" y="370"/>
                    <a:pt x="377" y="345"/>
                    <a:pt x="299" y="267"/>
                  </a:cubicBezTo>
                  <a:cubicBezTo>
                    <a:pt x="198" y="166"/>
                    <a:pt x="13" y="1"/>
                    <a:pt x="4" y="1"/>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1619575" y="4044825"/>
              <a:ext cx="9150" cy="8800"/>
            </a:xfrm>
            <a:custGeom>
              <a:avLst/>
              <a:gdLst/>
              <a:ahLst/>
              <a:cxnLst/>
              <a:rect l="l" t="t" r="r" b="b"/>
              <a:pathLst>
                <a:path w="366" h="352" extrusionOk="0">
                  <a:moveTo>
                    <a:pt x="10" y="0"/>
                  </a:moveTo>
                  <a:cubicBezTo>
                    <a:pt x="9" y="0"/>
                    <a:pt x="9" y="1"/>
                    <a:pt x="9" y="1"/>
                  </a:cubicBezTo>
                  <a:cubicBezTo>
                    <a:pt x="1" y="9"/>
                    <a:pt x="153" y="173"/>
                    <a:pt x="247" y="271"/>
                  </a:cubicBezTo>
                  <a:cubicBezTo>
                    <a:pt x="310" y="334"/>
                    <a:pt x="335" y="352"/>
                    <a:pt x="349" y="352"/>
                  </a:cubicBezTo>
                  <a:cubicBezTo>
                    <a:pt x="353" y="352"/>
                    <a:pt x="355" y="351"/>
                    <a:pt x="358" y="349"/>
                  </a:cubicBezTo>
                  <a:cubicBezTo>
                    <a:pt x="366" y="337"/>
                    <a:pt x="358" y="316"/>
                    <a:pt x="280" y="239"/>
                  </a:cubicBezTo>
                  <a:cubicBezTo>
                    <a:pt x="184" y="147"/>
                    <a:pt x="22" y="0"/>
                    <a:pt x="10" y="0"/>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1620400" y="4045550"/>
              <a:ext cx="8225" cy="8075"/>
            </a:xfrm>
            <a:custGeom>
              <a:avLst/>
              <a:gdLst/>
              <a:ahLst/>
              <a:cxnLst/>
              <a:rect l="l" t="t" r="r" b="b"/>
              <a:pathLst>
                <a:path w="329" h="323" extrusionOk="0">
                  <a:moveTo>
                    <a:pt x="5" y="0"/>
                  </a:moveTo>
                  <a:cubicBezTo>
                    <a:pt x="5" y="0"/>
                    <a:pt x="5" y="0"/>
                    <a:pt x="5" y="0"/>
                  </a:cubicBezTo>
                  <a:cubicBezTo>
                    <a:pt x="1" y="13"/>
                    <a:pt x="128" y="156"/>
                    <a:pt x="222" y="242"/>
                  </a:cubicBezTo>
                  <a:cubicBezTo>
                    <a:pt x="278" y="305"/>
                    <a:pt x="303" y="323"/>
                    <a:pt x="316" y="323"/>
                  </a:cubicBezTo>
                  <a:cubicBezTo>
                    <a:pt x="320" y="323"/>
                    <a:pt x="322" y="322"/>
                    <a:pt x="325" y="320"/>
                  </a:cubicBezTo>
                  <a:cubicBezTo>
                    <a:pt x="329" y="312"/>
                    <a:pt x="316" y="287"/>
                    <a:pt x="247" y="218"/>
                  </a:cubicBezTo>
                  <a:cubicBezTo>
                    <a:pt x="162" y="129"/>
                    <a:pt x="13" y="0"/>
                    <a:pt x="5" y="0"/>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1621125" y="4046350"/>
              <a:ext cx="7500" cy="7075"/>
            </a:xfrm>
            <a:custGeom>
              <a:avLst/>
              <a:gdLst/>
              <a:ahLst/>
              <a:cxnLst/>
              <a:rect l="l" t="t" r="r" b="b"/>
              <a:pathLst>
                <a:path w="300" h="283" extrusionOk="0">
                  <a:moveTo>
                    <a:pt x="9" y="1"/>
                  </a:moveTo>
                  <a:cubicBezTo>
                    <a:pt x="9" y="1"/>
                    <a:pt x="9" y="1"/>
                    <a:pt x="9" y="1"/>
                  </a:cubicBezTo>
                  <a:cubicBezTo>
                    <a:pt x="0" y="9"/>
                    <a:pt x="115" y="132"/>
                    <a:pt x="193" y="210"/>
                  </a:cubicBezTo>
                  <a:cubicBezTo>
                    <a:pt x="249" y="266"/>
                    <a:pt x="271" y="283"/>
                    <a:pt x="281" y="283"/>
                  </a:cubicBezTo>
                  <a:cubicBezTo>
                    <a:pt x="284" y="283"/>
                    <a:pt x="286" y="282"/>
                    <a:pt x="287" y="280"/>
                  </a:cubicBezTo>
                  <a:cubicBezTo>
                    <a:pt x="300" y="276"/>
                    <a:pt x="287" y="255"/>
                    <a:pt x="218" y="186"/>
                  </a:cubicBezTo>
                  <a:cubicBezTo>
                    <a:pt x="142" y="110"/>
                    <a:pt x="21" y="1"/>
                    <a:pt x="9" y="1"/>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1621950" y="4047075"/>
              <a:ext cx="6675" cy="6550"/>
            </a:xfrm>
            <a:custGeom>
              <a:avLst/>
              <a:gdLst/>
              <a:ahLst/>
              <a:cxnLst/>
              <a:rect l="l" t="t" r="r" b="b"/>
              <a:pathLst>
                <a:path w="267" h="262" extrusionOk="0">
                  <a:moveTo>
                    <a:pt x="5" y="1"/>
                  </a:moveTo>
                  <a:cubicBezTo>
                    <a:pt x="4" y="1"/>
                    <a:pt x="4" y="1"/>
                    <a:pt x="4" y="1"/>
                  </a:cubicBezTo>
                  <a:cubicBezTo>
                    <a:pt x="0" y="13"/>
                    <a:pt x="90" y="112"/>
                    <a:pt x="164" y="185"/>
                  </a:cubicBezTo>
                  <a:cubicBezTo>
                    <a:pt x="220" y="245"/>
                    <a:pt x="245" y="262"/>
                    <a:pt x="256" y="262"/>
                  </a:cubicBezTo>
                  <a:cubicBezTo>
                    <a:pt x="259" y="262"/>
                    <a:pt x="261" y="261"/>
                    <a:pt x="263" y="259"/>
                  </a:cubicBezTo>
                  <a:cubicBezTo>
                    <a:pt x="267" y="247"/>
                    <a:pt x="263" y="231"/>
                    <a:pt x="189" y="161"/>
                  </a:cubicBezTo>
                  <a:cubicBezTo>
                    <a:pt x="121" y="89"/>
                    <a:pt x="13" y="1"/>
                    <a:pt x="5"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257925" y="4247300"/>
              <a:ext cx="34675" cy="34275"/>
            </a:xfrm>
            <a:custGeom>
              <a:avLst/>
              <a:gdLst/>
              <a:ahLst/>
              <a:cxnLst/>
              <a:rect l="l" t="t" r="r" b="b"/>
              <a:pathLst>
                <a:path w="1387" h="1371" extrusionOk="0">
                  <a:moveTo>
                    <a:pt x="1" y="0"/>
                  </a:moveTo>
                  <a:cubicBezTo>
                    <a:pt x="1" y="0"/>
                    <a:pt x="768" y="853"/>
                    <a:pt x="1141" y="1234"/>
                  </a:cubicBezTo>
                  <a:cubicBezTo>
                    <a:pt x="1241" y="1335"/>
                    <a:pt x="1303" y="1371"/>
                    <a:pt x="1338" y="1371"/>
                  </a:cubicBezTo>
                  <a:cubicBezTo>
                    <a:pt x="1349" y="1371"/>
                    <a:pt x="1357" y="1367"/>
                    <a:pt x="1362" y="1362"/>
                  </a:cubicBezTo>
                  <a:cubicBezTo>
                    <a:pt x="1387" y="1337"/>
                    <a:pt x="1354" y="1259"/>
                    <a:pt x="1235" y="1140"/>
                  </a:cubicBezTo>
                  <a:cubicBezTo>
                    <a:pt x="862" y="763"/>
                    <a:pt x="1" y="0"/>
                    <a:pt x="1" y="0"/>
                  </a:cubicBezTo>
                  <a:close/>
                </a:path>
              </a:pathLst>
            </a:custGeom>
            <a:solidFill>
              <a:srgbClr val="380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2258250" y="4247600"/>
              <a:ext cx="34250" cy="33875"/>
            </a:xfrm>
            <a:custGeom>
              <a:avLst/>
              <a:gdLst/>
              <a:ahLst/>
              <a:cxnLst/>
              <a:rect l="l" t="t" r="r" b="b"/>
              <a:pathLst>
                <a:path w="1370" h="1355" extrusionOk="0">
                  <a:moveTo>
                    <a:pt x="0" y="1"/>
                  </a:moveTo>
                  <a:cubicBezTo>
                    <a:pt x="0" y="1"/>
                    <a:pt x="759" y="849"/>
                    <a:pt x="1128" y="1222"/>
                  </a:cubicBezTo>
                  <a:cubicBezTo>
                    <a:pt x="1228" y="1320"/>
                    <a:pt x="1288" y="1355"/>
                    <a:pt x="1321" y="1355"/>
                  </a:cubicBezTo>
                  <a:cubicBezTo>
                    <a:pt x="1332" y="1355"/>
                    <a:pt x="1339" y="1351"/>
                    <a:pt x="1345" y="1346"/>
                  </a:cubicBezTo>
                  <a:cubicBezTo>
                    <a:pt x="1370" y="1321"/>
                    <a:pt x="1341" y="1247"/>
                    <a:pt x="1222" y="1128"/>
                  </a:cubicBezTo>
                  <a:cubicBezTo>
                    <a:pt x="853" y="759"/>
                    <a:pt x="0" y="1"/>
                    <a:pt x="0" y="1"/>
                  </a:cubicBezTo>
                  <a:close/>
                </a:path>
              </a:pathLst>
            </a:custGeom>
            <a:solidFill>
              <a:srgbClr val="3A0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2258650" y="4247900"/>
              <a:ext cx="33850" cy="33575"/>
            </a:xfrm>
            <a:custGeom>
              <a:avLst/>
              <a:gdLst/>
              <a:ahLst/>
              <a:cxnLst/>
              <a:rect l="l" t="t" r="r" b="b"/>
              <a:pathLst>
                <a:path w="1354" h="1343" extrusionOk="0">
                  <a:moveTo>
                    <a:pt x="1" y="1"/>
                  </a:moveTo>
                  <a:cubicBezTo>
                    <a:pt x="1" y="1"/>
                    <a:pt x="751" y="841"/>
                    <a:pt x="1112" y="1210"/>
                  </a:cubicBezTo>
                  <a:cubicBezTo>
                    <a:pt x="1212" y="1308"/>
                    <a:pt x="1272" y="1343"/>
                    <a:pt x="1305" y="1343"/>
                  </a:cubicBezTo>
                  <a:cubicBezTo>
                    <a:pt x="1316" y="1343"/>
                    <a:pt x="1323" y="1339"/>
                    <a:pt x="1329" y="1334"/>
                  </a:cubicBezTo>
                  <a:cubicBezTo>
                    <a:pt x="1354" y="1309"/>
                    <a:pt x="1325" y="1235"/>
                    <a:pt x="1206" y="1116"/>
                  </a:cubicBezTo>
                  <a:cubicBezTo>
                    <a:pt x="841" y="747"/>
                    <a:pt x="1" y="1"/>
                    <a:pt x="1" y="1"/>
                  </a:cubicBezTo>
                  <a:close/>
                </a:path>
              </a:pathLst>
            </a:custGeom>
            <a:solidFill>
              <a:srgbClr val="3C1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2259050" y="4248325"/>
              <a:ext cx="33550" cy="33150"/>
            </a:xfrm>
            <a:custGeom>
              <a:avLst/>
              <a:gdLst/>
              <a:ahLst/>
              <a:cxnLst/>
              <a:rect l="l" t="t" r="r" b="b"/>
              <a:pathLst>
                <a:path w="1342" h="1326" extrusionOk="0">
                  <a:moveTo>
                    <a:pt x="1" y="0"/>
                  </a:moveTo>
                  <a:lnTo>
                    <a:pt x="1" y="0"/>
                  </a:lnTo>
                  <a:cubicBezTo>
                    <a:pt x="1" y="0"/>
                    <a:pt x="739" y="829"/>
                    <a:pt x="1104" y="1193"/>
                  </a:cubicBezTo>
                  <a:cubicBezTo>
                    <a:pt x="1201" y="1291"/>
                    <a:pt x="1260" y="1326"/>
                    <a:pt x="1293" y="1326"/>
                  </a:cubicBezTo>
                  <a:cubicBezTo>
                    <a:pt x="1304" y="1326"/>
                    <a:pt x="1311" y="1322"/>
                    <a:pt x="1317" y="1317"/>
                  </a:cubicBezTo>
                  <a:cubicBezTo>
                    <a:pt x="1342" y="1292"/>
                    <a:pt x="1313" y="1218"/>
                    <a:pt x="1194" y="1099"/>
                  </a:cubicBezTo>
                  <a:cubicBezTo>
                    <a:pt x="829" y="738"/>
                    <a:pt x="1" y="0"/>
                    <a:pt x="1" y="0"/>
                  </a:cubicBezTo>
                  <a:close/>
                </a:path>
              </a:pathLst>
            </a:custGeom>
            <a:solidFill>
              <a:srgbClr val="3E1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2259475" y="4248625"/>
              <a:ext cx="33125" cy="32850"/>
            </a:xfrm>
            <a:custGeom>
              <a:avLst/>
              <a:gdLst/>
              <a:ahLst/>
              <a:cxnLst/>
              <a:rect l="l" t="t" r="r" b="b"/>
              <a:pathLst>
                <a:path w="1325" h="1314" extrusionOk="0">
                  <a:moveTo>
                    <a:pt x="0" y="1"/>
                  </a:moveTo>
                  <a:lnTo>
                    <a:pt x="0" y="1"/>
                  </a:lnTo>
                  <a:cubicBezTo>
                    <a:pt x="1" y="1"/>
                    <a:pt x="726" y="821"/>
                    <a:pt x="1091" y="1181"/>
                  </a:cubicBezTo>
                  <a:cubicBezTo>
                    <a:pt x="1185" y="1279"/>
                    <a:pt x="1243" y="1314"/>
                    <a:pt x="1276" y="1314"/>
                  </a:cubicBezTo>
                  <a:cubicBezTo>
                    <a:pt x="1287" y="1314"/>
                    <a:pt x="1294" y="1310"/>
                    <a:pt x="1300" y="1305"/>
                  </a:cubicBezTo>
                  <a:cubicBezTo>
                    <a:pt x="1325" y="1280"/>
                    <a:pt x="1292" y="1206"/>
                    <a:pt x="1177" y="1095"/>
                  </a:cubicBezTo>
                  <a:cubicBezTo>
                    <a:pt x="821" y="730"/>
                    <a:pt x="1" y="1"/>
                    <a:pt x="0" y="1"/>
                  </a:cubicBezTo>
                  <a:close/>
                </a:path>
              </a:pathLst>
            </a:custGeom>
            <a:solidFill>
              <a:srgbClr val="401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259775" y="4249025"/>
              <a:ext cx="32725" cy="32450"/>
            </a:xfrm>
            <a:custGeom>
              <a:avLst/>
              <a:gdLst/>
              <a:ahLst/>
              <a:cxnLst/>
              <a:rect l="l" t="t" r="r" b="b"/>
              <a:pathLst>
                <a:path w="1309" h="1298" extrusionOk="0">
                  <a:moveTo>
                    <a:pt x="1" y="1"/>
                  </a:moveTo>
                  <a:lnTo>
                    <a:pt x="1" y="1"/>
                  </a:lnTo>
                  <a:cubicBezTo>
                    <a:pt x="1" y="1"/>
                    <a:pt x="718" y="813"/>
                    <a:pt x="1075" y="1170"/>
                  </a:cubicBezTo>
                  <a:cubicBezTo>
                    <a:pt x="1169" y="1263"/>
                    <a:pt x="1227" y="1298"/>
                    <a:pt x="1260" y="1298"/>
                  </a:cubicBezTo>
                  <a:cubicBezTo>
                    <a:pt x="1270" y="1298"/>
                    <a:pt x="1278" y="1294"/>
                    <a:pt x="1284" y="1289"/>
                  </a:cubicBezTo>
                  <a:cubicBezTo>
                    <a:pt x="1309" y="1264"/>
                    <a:pt x="1280" y="1190"/>
                    <a:pt x="1165" y="1079"/>
                  </a:cubicBezTo>
                  <a:cubicBezTo>
                    <a:pt x="813" y="723"/>
                    <a:pt x="1" y="1"/>
                    <a:pt x="1" y="1"/>
                  </a:cubicBezTo>
                  <a:close/>
                </a:path>
              </a:pathLst>
            </a:custGeom>
            <a:solidFill>
              <a:srgbClr val="421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2260200" y="4249450"/>
              <a:ext cx="32300" cy="31925"/>
            </a:xfrm>
            <a:custGeom>
              <a:avLst/>
              <a:gdLst/>
              <a:ahLst/>
              <a:cxnLst/>
              <a:rect l="l" t="t" r="r" b="b"/>
              <a:pathLst>
                <a:path w="1292" h="1277" extrusionOk="0">
                  <a:moveTo>
                    <a:pt x="0" y="0"/>
                  </a:moveTo>
                  <a:cubicBezTo>
                    <a:pt x="0" y="1"/>
                    <a:pt x="714" y="800"/>
                    <a:pt x="1062" y="1148"/>
                  </a:cubicBezTo>
                  <a:cubicBezTo>
                    <a:pt x="1153" y="1242"/>
                    <a:pt x="1210" y="1277"/>
                    <a:pt x="1243" y="1277"/>
                  </a:cubicBezTo>
                  <a:cubicBezTo>
                    <a:pt x="1253" y="1277"/>
                    <a:pt x="1261" y="1273"/>
                    <a:pt x="1267" y="1267"/>
                  </a:cubicBezTo>
                  <a:cubicBezTo>
                    <a:pt x="1292" y="1247"/>
                    <a:pt x="1263" y="1173"/>
                    <a:pt x="1148" y="1062"/>
                  </a:cubicBezTo>
                  <a:cubicBezTo>
                    <a:pt x="800" y="714"/>
                    <a:pt x="0" y="1"/>
                    <a:pt x="0" y="0"/>
                  </a:cubicBezTo>
                  <a:close/>
                </a:path>
              </a:pathLst>
            </a:custGeom>
            <a:solidFill>
              <a:srgbClr val="441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2260500" y="4249850"/>
              <a:ext cx="32100" cy="31625"/>
            </a:xfrm>
            <a:custGeom>
              <a:avLst/>
              <a:gdLst/>
              <a:ahLst/>
              <a:cxnLst/>
              <a:rect l="l" t="t" r="r" b="b"/>
              <a:pathLst>
                <a:path w="1284" h="1265" extrusionOk="0">
                  <a:moveTo>
                    <a:pt x="4" y="1"/>
                  </a:moveTo>
                  <a:lnTo>
                    <a:pt x="4" y="1"/>
                  </a:lnTo>
                  <a:cubicBezTo>
                    <a:pt x="0" y="1"/>
                    <a:pt x="706" y="788"/>
                    <a:pt x="1054" y="1137"/>
                  </a:cubicBezTo>
                  <a:cubicBezTo>
                    <a:pt x="1148" y="1230"/>
                    <a:pt x="1204" y="1265"/>
                    <a:pt x="1236" y="1265"/>
                  </a:cubicBezTo>
                  <a:cubicBezTo>
                    <a:pt x="1246" y="1265"/>
                    <a:pt x="1253" y="1261"/>
                    <a:pt x="1259" y="1256"/>
                  </a:cubicBezTo>
                  <a:cubicBezTo>
                    <a:pt x="1284" y="1231"/>
                    <a:pt x="1255" y="1161"/>
                    <a:pt x="1140" y="1050"/>
                  </a:cubicBezTo>
                  <a:cubicBezTo>
                    <a:pt x="792" y="702"/>
                    <a:pt x="4" y="1"/>
                    <a:pt x="4" y="1"/>
                  </a:cubicBezTo>
                  <a:close/>
                </a:path>
              </a:pathLst>
            </a:custGeom>
            <a:solidFill>
              <a:srgbClr val="461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2260800" y="4250175"/>
              <a:ext cx="31600" cy="31300"/>
            </a:xfrm>
            <a:custGeom>
              <a:avLst/>
              <a:gdLst/>
              <a:ahLst/>
              <a:cxnLst/>
              <a:rect l="l" t="t" r="r" b="b"/>
              <a:pathLst>
                <a:path w="1264" h="1252" extrusionOk="0">
                  <a:moveTo>
                    <a:pt x="1" y="0"/>
                  </a:moveTo>
                  <a:lnTo>
                    <a:pt x="1" y="0"/>
                  </a:lnTo>
                  <a:cubicBezTo>
                    <a:pt x="1" y="0"/>
                    <a:pt x="698" y="779"/>
                    <a:pt x="1038" y="1124"/>
                  </a:cubicBezTo>
                  <a:cubicBezTo>
                    <a:pt x="1132" y="1217"/>
                    <a:pt x="1190" y="1252"/>
                    <a:pt x="1221" y="1252"/>
                  </a:cubicBezTo>
                  <a:cubicBezTo>
                    <a:pt x="1231" y="1252"/>
                    <a:pt x="1238" y="1248"/>
                    <a:pt x="1243" y="1243"/>
                  </a:cubicBezTo>
                  <a:cubicBezTo>
                    <a:pt x="1264" y="1218"/>
                    <a:pt x="1239" y="1148"/>
                    <a:pt x="1124" y="1037"/>
                  </a:cubicBezTo>
                  <a:cubicBezTo>
                    <a:pt x="780" y="693"/>
                    <a:pt x="1" y="0"/>
                    <a:pt x="1" y="0"/>
                  </a:cubicBezTo>
                  <a:close/>
                </a:path>
              </a:pathLst>
            </a:custGeom>
            <a:solidFill>
              <a:srgbClr val="482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2261225" y="4250575"/>
              <a:ext cx="31175" cy="30900"/>
            </a:xfrm>
            <a:custGeom>
              <a:avLst/>
              <a:gdLst/>
              <a:ahLst/>
              <a:cxnLst/>
              <a:rect l="l" t="t" r="r" b="b"/>
              <a:pathLst>
                <a:path w="1247" h="1236" extrusionOk="0">
                  <a:moveTo>
                    <a:pt x="0" y="0"/>
                  </a:moveTo>
                  <a:cubicBezTo>
                    <a:pt x="0" y="1"/>
                    <a:pt x="689" y="771"/>
                    <a:pt x="1025" y="1108"/>
                  </a:cubicBezTo>
                  <a:cubicBezTo>
                    <a:pt x="1116" y="1201"/>
                    <a:pt x="1169" y="1236"/>
                    <a:pt x="1201" y="1236"/>
                  </a:cubicBezTo>
                  <a:cubicBezTo>
                    <a:pt x="1211" y="1236"/>
                    <a:pt x="1219" y="1232"/>
                    <a:pt x="1226" y="1227"/>
                  </a:cubicBezTo>
                  <a:cubicBezTo>
                    <a:pt x="1247" y="1206"/>
                    <a:pt x="1214" y="1132"/>
                    <a:pt x="1107" y="1026"/>
                  </a:cubicBezTo>
                  <a:cubicBezTo>
                    <a:pt x="771" y="689"/>
                    <a:pt x="0" y="1"/>
                    <a:pt x="0" y="0"/>
                  </a:cubicBezTo>
                  <a:close/>
                </a:path>
              </a:pathLst>
            </a:custGeom>
            <a:solidFill>
              <a:srgbClr val="4B2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2261625" y="4250975"/>
              <a:ext cx="30775" cy="30500"/>
            </a:xfrm>
            <a:custGeom>
              <a:avLst/>
              <a:gdLst/>
              <a:ahLst/>
              <a:cxnLst/>
              <a:rect l="l" t="t" r="r" b="b"/>
              <a:pathLst>
                <a:path w="1231" h="1220" extrusionOk="0">
                  <a:moveTo>
                    <a:pt x="0" y="1"/>
                  </a:moveTo>
                  <a:cubicBezTo>
                    <a:pt x="1" y="1"/>
                    <a:pt x="677" y="759"/>
                    <a:pt x="1005" y="1096"/>
                  </a:cubicBezTo>
                  <a:cubicBezTo>
                    <a:pt x="1096" y="1186"/>
                    <a:pt x="1148" y="1220"/>
                    <a:pt x="1181" y="1220"/>
                  </a:cubicBezTo>
                  <a:cubicBezTo>
                    <a:pt x="1191" y="1220"/>
                    <a:pt x="1199" y="1216"/>
                    <a:pt x="1206" y="1211"/>
                  </a:cubicBezTo>
                  <a:cubicBezTo>
                    <a:pt x="1231" y="1186"/>
                    <a:pt x="1198" y="1116"/>
                    <a:pt x="1091" y="1010"/>
                  </a:cubicBezTo>
                  <a:cubicBezTo>
                    <a:pt x="759" y="677"/>
                    <a:pt x="1" y="1"/>
                    <a:pt x="0" y="1"/>
                  </a:cubicBezTo>
                  <a:close/>
                </a:path>
              </a:pathLst>
            </a:custGeom>
            <a:solidFill>
              <a:srgbClr val="4D2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2262025" y="4251400"/>
              <a:ext cx="30475" cy="30025"/>
            </a:xfrm>
            <a:custGeom>
              <a:avLst/>
              <a:gdLst/>
              <a:ahLst/>
              <a:cxnLst/>
              <a:rect l="l" t="t" r="r" b="b"/>
              <a:pathLst>
                <a:path w="1219" h="1201" extrusionOk="0">
                  <a:moveTo>
                    <a:pt x="1" y="0"/>
                  </a:moveTo>
                  <a:lnTo>
                    <a:pt x="1" y="0"/>
                  </a:lnTo>
                  <a:cubicBezTo>
                    <a:pt x="1" y="0"/>
                    <a:pt x="665" y="747"/>
                    <a:pt x="997" y="1079"/>
                  </a:cubicBezTo>
                  <a:cubicBezTo>
                    <a:pt x="1086" y="1170"/>
                    <a:pt x="1142" y="1201"/>
                    <a:pt x="1173" y="1201"/>
                  </a:cubicBezTo>
                  <a:cubicBezTo>
                    <a:pt x="1183" y="1201"/>
                    <a:pt x="1189" y="1198"/>
                    <a:pt x="1194" y="1194"/>
                  </a:cubicBezTo>
                  <a:cubicBezTo>
                    <a:pt x="1219" y="1173"/>
                    <a:pt x="1190" y="1107"/>
                    <a:pt x="1079" y="997"/>
                  </a:cubicBezTo>
                  <a:cubicBezTo>
                    <a:pt x="747" y="665"/>
                    <a:pt x="1" y="0"/>
                    <a:pt x="1" y="0"/>
                  </a:cubicBezTo>
                  <a:close/>
                </a:path>
              </a:pathLst>
            </a:custGeom>
            <a:solidFill>
              <a:srgbClr val="4E2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2262350" y="4251700"/>
              <a:ext cx="30050" cy="29725"/>
            </a:xfrm>
            <a:custGeom>
              <a:avLst/>
              <a:gdLst/>
              <a:ahLst/>
              <a:cxnLst/>
              <a:rect l="l" t="t" r="r" b="b"/>
              <a:pathLst>
                <a:path w="1202" h="1189" extrusionOk="0">
                  <a:moveTo>
                    <a:pt x="0" y="1"/>
                  </a:moveTo>
                  <a:cubicBezTo>
                    <a:pt x="0" y="1"/>
                    <a:pt x="665" y="739"/>
                    <a:pt x="984" y="1067"/>
                  </a:cubicBezTo>
                  <a:cubicBezTo>
                    <a:pt x="1076" y="1158"/>
                    <a:pt x="1131" y="1189"/>
                    <a:pt x="1161" y="1189"/>
                  </a:cubicBezTo>
                  <a:cubicBezTo>
                    <a:pt x="1170" y="1189"/>
                    <a:pt x="1176" y="1186"/>
                    <a:pt x="1181" y="1182"/>
                  </a:cubicBezTo>
                  <a:cubicBezTo>
                    <a:pt x="1202" y="1157"/>
                    <a:pt x="1177" y="1095"/>
                    <a:pt x="1066" y="985"/>
                  </a:cubicBezTo>
                  <a:cubicBezTo>
                    <a:pt x="747" y="657"/>
                    <a:pt x="0" y="1"/>
                    <a:pt x="0" y="1"/>
                  </a:cubicBezTo>
                  <a:close/>
                </a:path>
              </a:pathLst>
            </a:custGeom>
            <a:solidFill>
              <a:srgbClr val="512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2262750" y="4252100"/>
              <a:ext cx="29650" cy="29225"/>
            </a:xfrm>
            <a:custGeom>
              <a:avLst/>
              <a:gdLst/>
              <a:ahLst/>
              <a:cxnLst/>
              <a:rect l="l" t="t" r="r" b="b"/>
              <a:pathLst>
                <a:path w="1186" h="1169" extrusionOk="0">
                  <a:moveTo>
                    <a:pt x="1" y="1"/>
                  </a:moveTo>
                  <a:lnTo>
                    <a:pt x="1" y="1"/>
                  </a:lnTo>
                  <a:cubicBezTo>
                    <a:pt x="1" y="1"/>
                    <a:pt x="653" y="731"/>
                    <a:pt x="977" y="1047"/>
                  </a:cubicBezTo>
                  <a:cubicBezTo>
                    <a:pt x="1062" y="1138"/>
                    <a:pt x="1115" y="1169"/>
                    <a:pt x="1145" y="1169"/>
                  </a:cubicBezTo>
                  <a:cubicBezTo>
                    <a:pt x="1154" y="1169"/>
                    <a:pt x="1160" y="1166"/>
                    <a:pt x="1165" y="1161"/>
                  </a:cubicBezTo>
                  <a:cubicBezTo>
                    <a:pt x="1186" y="1141"/>
                    <a:pt x="1153" y="1079"/>
                    <a:pt x="1050" y="969"/>
                  </a:cubicBezTo>
                  <a:cubicBezTo>
                    <a:pt x="735" y="653"/>
                    <a:pt x="1" y="1"/>
                    <a:pt x="1" y="1"/>
                  </a:cubicBezTo>
                  <a:close/>
                </a:path>
              </a:pathLst>
            </a:custGeom>
            <a:solidFill>
              <a:srgbClr val="532E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2263175" y="4252425"/>
              <a:ext cx="29225" cy="28900"/>
            </a:xfrm>
            <a:custGeom>
              <a:avLst/>
              <a:gdLst/>
              <a:ahLst/>
              <a:cxnLst/>
              <a:rect l="l" t="t" r="r" b="b"/>
              <a:pathLst>
                <a:path w="1169" h="1156" extrusionOk="0">
                  <a:moveTo>
                    <a:pt x="0" y="0"/>
                  </a:moveTo>
                  <a:cubicBezTo>
                    <a:pt x="0" y="4"/>
                    <a:pt x="640" y="722"/>
                    <a:pt x="951" y="1038"/>
                  </a:cubicBezTo>
                  <a:cubicBezTo>
                    <a:pt x="1039" y="1126"/>
                    <a:pt x="1091" y="1156"/>
                    <a:pt x="1122" y="1156"/>
                  </a:cubicBezTo>
                  <a:cubicBezTo>
                    <a:pt x="1131" y="1156"/>
                    <a:pt x="1138" y="1153"/>
                    <a:pt x="1144" y="1148"/>
                  </a:cubicBezTo>
                  <a:cubicBezTo>
                    <a:pt x="1169" y="1128"/>
                    <a:pt x="1136" y="1058"/>
                    <a:pt x="1033" y="956"/>
                  </a:cubicBezTo>
                  <a:cubicBezTo>
                    <a:pt x="722" y="640"/>
                    <a:pt x="0" y="0"/>
                    <a:pt x="0" y="0"/>
                  </a:cubicBezTo>
                  <a:close/>
                </a:path>
              </a:pathLst>
            </a:custGeom>
            <a:solidFill>
              <a:srgbClr val="553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2263575" y="4252725"/>
              <a:ext cx="28825" cy="28650"/>
            </a:xfrm>
            <a:custGeom>
              <a:avLst/>
              <a:gdLst/>
              <a:ahLst/>
              <a:cxnLst/>
              <a:rect l="l" t="t" r="r" b="b"/>
              <a:pathLst>
                <a:path w="1153" h="1146" extrusionOk="0">
                  <a:moveTo>
                    <a:pt x="0" y="1"/>
                  </a:moveTo>
                  <a:cubicBezTo>
                    <a:pt x="0" y="9"/>
                    <a:pt x="628" y="714"/>
                    <a:pt x="939" y="1026"/>
                  </a:cubicBezTo>
                  <a:cubicBezTo>
                    <a:pt x="1027" y="1113"/>
                    <a:pt x="1081" y="1146"/>
                    <a:pt x="1111" y="1146"/>
                  </a:cubicBezTo>
                  <a:cubicBezTo>
                    <a:pt x="1120" y="1146"/>
                    <a:pt x="1127" y="1142"/>
                    <a:pt x="1132" y="1136"/>
                  </a:cubicBezTo>
                  <a:cubicBezTo>
                    <a:pt x="1153" y="1108"/>
                    <a:pt x="1128" y="1046"/>
                    <a:pt x="1026" y="944"/>
                  </a:cubicBezTo>
                  <a:cubicBezTo>
                    <a:pt x="710" y="632"/>
                    <a:pt x="1" y="1"/>
                    <a:pt x="0" y="1"/>
                  </a:cubicBezTo>
                  <a:close/>
                </a:path>
              </a:pathLst>
            </a:custGeom>
            <a:solidFill>
              <a:srgbClr val="573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2263875" y="4253125"/>
              <a:ext cx="28525" cy="28200"/>
            </a:xfrm>
            <a:custGeom>
              <a:avLst/>
              <a:gdLst/>
              <a:ahLst/>
              <a:cxnLst/>
              <a:rect l="l" t="t" r="r" b="b"/>
              <a:pathLst>
                <a:path w="1141" h="1128" extrusionOk="0">
                  <a:moveTo>
                    <a:pt x="1" y="1"/>
                  </a:moveTo>
                  <a:cubicBezTo>
                    <a:pt x="1" y="5"/>
                    <a:pt x="624" y="702"/>
                    <a:pt x="936" y="1010"/>
                  </a:cubicBezTo>
                  <a:cubicBezTo>
                    <a:pt x="1017" y="1098"/>
                    <a:pt x="1070" y="1128"/>
                    <a:pt x="1100" y="1128"/>
                  </a:cubicBezTo>
                  <a:cubicBezTo>
                    <a:pt x="1109" y="1128"/>
                    <a:pt x="1115" y="1125"/>
                    <a:pt x="1120" y="1120"/>
                  </a:cubicBezTo>
                  <a:cubicBezTo>
                    <a:pt x="1141" y="1100"/>
                    <a:pt x="1116" y="1038"/>
                    <a:pt x="1014" y="936"/>
                  </a:cubicBezTo>
                  <a:cubicBezTo>
                    <a:pt x="706" y="620"/>
                    <a:pt x="1" y="1"/>
                    <a:pt x="1" y="1"/>
                  </a:cubicBezTo>
                  <a:close/>
                </a:path>
              </a:pathLst>
            </a:custGeom>
            <a:solidFill>
              <a:srgbClr val="5A3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2264200" y="4253550"/>
              <a:ext cx="28200" cy="27775"/>
            </a:xfrm>
            <a:custGeom>
              <a:avLst/>
              <a:gdLst/>
              <a:ahLst/>
              <a:cxnLst/>
              <a:rect l="l" t="t" r="r" b="b"/>
              <a:pathLst>
                <a:path w="1128" h="1111" extrusionOk="0">
                  <a:moveTo>
                    <a:pt x="4" y="0"/>
                  </a:moveTo>
                  <a:cubicBezTo>
                    <a:pt x="0" y="0"/>
                    <a:pt x="615" y="693"/>
                    <a:pt x="923" y="993"/>
                  </a:cubicBezTo>
                  <a:cubicBezTo>
                    <a:pt x="1004" y="1081"/>
                    <a:pt x="1057" y="1111"/>
                    <a:pt x="1087" y="1111"/>
                  </a:cubicBezTo>
                  <a:cubicBezTo>
                    <a:pt x="1096" y="1111"/>
                    <a:pt x="1102" y="1108"/>
                    <a:pt x="1107" y="1103"/>
                  </a:cubicBezTo>
                  <a:cubicBezTo>
                    <a:pt x="1128" y="1083"/>
                    <a:pt x="1103" y="1021"/>
                    <a:pt x="1001" y="919"/>
                  </a:cubicBezTo>
                  <a:cubicBezTo>
                    <a:pt x="697" y="615"/>
                    <a:pt x="4" y="0"/>
                    <a:pt x="4" y="0"/>
                  </a:cubicBezTo>
                  <a:close/>
                </a:path>
              </a:pathLst>
            </a:custGeom>
            <a:solidFill>
              <a:srgbClr val="5C3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2264600" y="4253950"/>
              <a:ext cx="27800" cy="27200"/>
            </a:xfrm>
            <a:custGeom>
              <a:avLst/>
              <a:gdLst/>
              <a:ahLst/>
              <a:cxnLst/>
              <a:rect l="l" t="t" r="r" b="b"/>
              <a:pathLst>
                <a:path w="1112" h="1088" extrusionOk="0">
                  <a:moveTo>
                    <a:pt x="5" y="1"/>
                  </a:moveTo>
                  <a:cubicBezTo>
                    <a:pt x="0" y="1"/>
                    <a:pt x="607" y="681"/>
                    <a:pt x="907" y="977"/>
                  </a:cubicBezTo>
                  <a:cubicBezTo>
                    <a:pt x="987" y="1060"/>
                    <a:pt x="1034" y="1087"/>
                    <a:pt x="1063" y="1087"/>
                  </a:cubicBezTo>
                  <a:cubicBezTo>
                    <a:pt x="1073" y="1087"/>
                    <a:pt x="1081" y="1084"/>
                    <a:pt x="1087" y="1079"/>
                  </a:cubicBezTo>
                  <a:cubicBezTo>
                    <a:pt x="1112" y="1059"/>
                    <a:pt x="1079" y="997"/>
                    <a:pt x="985" y="903"/>
                  </a:cubicBezTo>
                  <a:cubicBezTo>
                    <a:pt x="685" y="604"/>
                    <a:pt x="5" y="1"/>
                    <a:pt x="5" y="1"/>
                  </a:cubicBezTo>
                  <a:close/>
                </a:path>
              </a:pathLst>
            </a:custGeom>
            <a:solidFill>
              <a:srgbClr val="5E3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2264900" y="4254275"/>
              <a:ext cx="27500" cy="27075"/>
            </a:xfrm>
            <a:custGeom>
              <a:avLst/>
              <a:gdLst/>
              <a:ahLst/>
              <a:cxnLst/>
              <a:rect l="l" t="t" r="r" b="b"/>
              <a:pathLst>
                <a:path w="1100" h="1083" extrusionOk="0">
                  <a:moveTo>
                    <a:pt x="9" y="0"/>
                  </a:moveTo>
                  <a:cubicBezTo>
                    <a:pt x="1" y="0"/>
                    <a:pt x="603" y="673"/>
                    <a:pt x="899" y="972"/>
                  </a:cubicBezTo>
                  <a:cubicBezTo>
                    <a:pt x="980" y="1053"/>
                    <a:pt x="1030" y="1082"/>
                    <a:pt x="1059" y="1082"/>
                  </a:cubicBezTo>
                  <a:cubicBezTo>
                    <a:pt x="1068" y="1082"/>
                    <a:pt x="1074" y="1079"/>
                    <a:pt x="1079" y="1074"/>
                  </a:cubicBezTo>
                  <a:cubicBezTo>
                    <a:pt x="1100" y="1054"/>
                    <a:pt x="1075" y="992"/>
                    <a:pt x="977" y="894"/>
                  </a:cubicBezTo>
                  <a:cubicBezTo>
                    <a:pt x="677" y="595"/>
                    <a:pt x="9" y="0"/>
                    <a:pt x="9" y="0"/>
                  </a:cubicBezTo>
                  <a:close/>
                </a:path>
              </a:pathLst>
            </a:custGeom>
            <a:solidFill>
              <a:srgbClr val="613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2265325" y="4254675"/>
              <a:ext cx="26975" cy="26675"/>
            </a:xfrm>
            <a:custGeom>
              <a:avLst/>
              <a:gdLst/>
              <a:ahLst/>
              <a:cxnLst/>
              <a:rect l="l" t="t" r="r" b="b"/>
              <a:pathLst>
                <a:path w="1079" h="1067" extrusionOk="0">
                  <a:moveTo>
                    <a:pt x="0" y="0"/>
                  </a:moveTo>
                  <a:lnTo>
                    <a:pt x="0" y="0"/>
                  </a:lnTo>
                  <a:cubicBezTo>
                    <a:pt x="0" y="1"/>
                    <a:pt x="591" y="661"/>
                    <a:pt x="878" y="956"/>
                  </a:cubicBezTo>
                  <a:cubicBezTo>
                    <a:pt x="959" y="1037"/>
                    <a:pt x="1007" y="1066"/>
                    <a:pt x="1036" y="1066"/>
                  </a:cubicBezTo>
                  <a:cubicBezTo>
                    <a:pt x="1045" y="1066"/>
                    <a:pt x="1052" y="1063"/>
                    <a:pt x="1058" y="1058"/>
                  </a:cubicBezTo>
                  <a:cubicBezTo>
                    <a:pt x="1079" y="1038"/>
                    <a:pt x="1050" y="976"/>
                    <a:pt x="956" y="878"/>
                  </a:cubicBezTo>
                  <a:cubicBezTo>
                    <a:pt x="660" y="587"/>
                    <a:pt x="0" y="1"/>
                    <a:pt x="0" y="0"/>
                  </a:cubicBezTo>
                  <a:close/>
                </a:path>
              </a:pathLst>
            </a:custGeom>
            <a:solidFill>
              <a:srgbClr val="634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2265725" y="4255075"/>
              <a:ext cx="26575" cy="26275"/>
            </a:xfrm>
            <a:custGeom>
              <a:avLst/>
              <a:gdLst/>
              <a:ahLst/>
              <a:cxnLst/>
              <a:rect l="l" t="t" r="r" b="b"/>
              <a:pathLst>
                <a:path w="1063" h="1051" extrusionOk="0">
                  <a:moveTo>
                    <a:pt x="1" y="1"/>
                  </a:moveTo>
                  <a:lnTo>
                    <a:pt x="1" y="1"/>
                  </a:lnTo>
                  <a:cubicBezTo>
                    <a:pt x="1" y="1"/>
                    <a:pt x="579" y="653"/>
                    <a:pt x="866" y="940"/>
                  </a:cubicBezTo>
                  <a:cubicBezTo>
                    <a:pt x="944" y="1021"/>
                    <a:pt x="991" y="1050"/>
                    <a:pt x="1020" y="1050"/>
                  </a:cubicBezTo>
                  <a:cubicBezTo>
                    <a:pt x="1029" y="1050"/>
                    <a:pt x="1036" y="1047"/>
                    <a:pt x="1042" y="1042"/>
                  </a:cubicBezTo>
                  <a:cubicBezTo>
                    <a:pt x="1063" y="1022"/>
                    <a:pt x="1034" y="965"/>
                    <a:pt x="940" y="866"/>
                  </a:cubicBezTo>
                  <a:cubicBezTo>
                    <a:pt x="653" y="579"/>
                    <a:pt x="1" y="1"/>
                    <a:pt x="1" y="1"/>
                  </a:cubicBezTo>
                  <a:close/>
                </a:path>
              </a:pathLst>
            </a:custGeom>
            <a:solidFill>
              <a:srgbClr val="654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2266125" y="4255500"/>
              <a:ext cx="25975" cy="25850"/>
            </a:xfrm>
            <a:custGeom>
              <a:avLst/>
              <a:gdLst/>
              <a:ahLst/>
              <a:cxnLst/>
              <a:rect l="l" t="t" r="r" b="b"/>
              <a:pathLst>
                <a:path w="1039" h="1034" extrusionOk="0">
                  <a:moveTo>
                    <a:pt x="1" y="0"/>
                  </a:moveTo>
                  <a:cubicBezTo>
                    <a:pt x="1" y="0"/>
                    <a:pt x="567" y="640"/>
                    <a:pt x="850" y="923"/>
                  </a:cubicBezTo>
                  <a:cubicBezTo>
                    <a:pt x="928" y="1004"/>
                    <a:pt x="980" y="1033"/>
                    <a:pt x="1007" y="1033"/>
                  </a:cubicBezTo>
                  <a:cubicBezTo>
                    <a:pt x="1016" y="1033"/>
                    <a:pt x="1022" y="1030"/>
                    <a:pt x="1026" y="1025"/>
                  </a:cubicBezTo>
                  <a:cubicBezTo>
                    <a:pt x="1038" y="1005"/>
                    <a:pt x="1018" y="948"/>
                    <a:pt x="924" y="849"/>
                  </a:cubicBezTo>
                  <a:cubicBezTo>
                    <a:pt x="641" y="566"/>
                    <a:pt x="1" y="0"/>
                    <a:pt x="1" y="0"/>
                  </a:cubicBezTo>
                  <a:close/>
                </a:path>
              </a:pathLst>
            </a:custGeom>
            <a:solidFill>
              <a:srgbClr val="684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2266450" y="4255800"/>
              <a:ext cx="25850" cy="25550"/>
            </a:xfrm>
            <a:custGeom>
              <a:avLst/>
              <a:gdLst/>
              <a:ahLst/>
              <a:cxnLst/>
              <a:rect l="l" t="t" r="r" b="b"/>
              <a:pathLst>
                <a:path w="1034" h="1022" extrusionOk="0">
                  <a:moveTo>
                    <a:pt x="0" y="1"/>
                  </a:moveTo>
                  <a:cubicBezTo>
                    <a:pt x="0" y="1"/>
                    <a:pt x="562" y="632"/>
                    <a:pt x="841" y="915"/>
                  </a:cubicBezTo>
                  <a:cubicBezTo>
                    <a:pt x="919" y="993"/>
                    <a:pt x="966" y="1021"/>
                    <a:pt x="993" y="1021"/>
                  </a:cubicBezTo>
                  <a:cubicBezTo>
                    <a:pt x="1002" y="1021"/>
                    <a:pt x="1008" y="1018"/>
                    <a:pt x="1013" y="1013"/>
                  </a:cubicBezTo>
                  <a:cubicBezTo>
                    <a:pt x="1034" y="997"/>
                    <a:pt x="1005" y="936"/>
                    <a:pt x="915" y="841"/>
                  </a:cubicBezTo>
                  <a:cubicBezTo>
                    <a:pt x="632" y="562"/>
                    <a:pt x="0" y="1"/>
                    <a:pt x="0" y="1"/>
                  </a:cubicBezTo>
                  <a:close/>
                </a:path>
              </a:pathLst>
            </a:custGeom>
            <a:solidFill>
              <a:srgbClr val="6A4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2266850" y="4256200"/>
              <a:ext cx="25450" cy="25150"/>
            </a:xfrm>
            <a:custGeom>
              <a:avLst/>
              <a:gdLst/>
              <a:ahLst/>
              <a:cxnLst/>
              <a:rect l="l" t="t" r="r" b="b"/>
              <a:pathLst>
                <a:path w="1018" h="1006" extrusionOk="0">
                  <a:moveTo>
                    <a:pt x="1" y="1"/>
                  </a:moveTo>
                  <a:lnTo>
                    <a:pt x="1" y="1"/>
                  </a:lnTo>
                  <a:cubicBezTo>
                    <a:pt x="1" y="1"/>
                    <a:pt x="554" y="620"/>
                    <a:pt x="825" y="899"/>
                  </a:cubicBezTo>
                  <a:cubicBezTo>
                    <a:pt x="903" y="977"/>
                    <a:pt x="950" y="1005"/>
                    <a:pt x="977" y="1005"/>
                  </a:cubicBezTo>
                  <a:cubicBezTo>
                    <a:pt x="986" y="1005"/>
                    <a:pt x="992" y="1002"/>
                    <a:pt x="997" y="997"/>
                  </a:cubicBezTo>
                  <a:cubicBezTo>
                    <a:pt x="1018" y="977"/>
                    <a:pt x="989" y="920"/>
                    <a:pt x="899" y="825"/>
                  </a:cubicBezTo>
                  <a:cubicBezTo>
                    <a:pt x="620" y="550"/>
                    <a:pt x="1" y="1"/>
                    <a:pt x="1" y="1"/>
                  </a:cubicBezTo>
                  <a:close/>
                </a:path>
              </a:pathLst>
            </a:custGeom>
            <a:solidFill>
              <a:srgbClr val="6C4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2267275" y="4256625"/>
              <a:ext cx="25025" cy="24725"/>
            </a:xfrm>
            <a:custGeom>
              <a:avLst/>
              <a:gdLst/>
              <a:ahLst/>
              <a:cxnLst/>
              <a:rect l="l" t="t" r="r" b="b"/>
              <a:pathLst>
                <a:path w="1001" h="989" extrusionOk="0">
                  <a:moveTo>
                    <a:pt x="0" y="0"/>
                  </a:moveTo>
                  <a:cubicBezTo>
                    <a:pt x="0" y="1"/>
                    <a:pt x="541" y="611"/>
                    <a:pt x="808" y="882"/>
                  </a:cubicBezTo>
                  <a:cubicBezTo>
                    <a:pt x="886" y="960"/>
                    <a:pt x="933" y="988"/>
                    <a:pt x="960" y="988"/>
                  </a:cubicBezTo>
                  <a:cubicBezTo>
                    <a:pt x="969" y="988"/>
                    <a:pt x="975" y="985"/>
                    <a:pt x="980" y="980"/>
                  </a:cubicBezTo>
                  <a:cubicBezTo>
                    <a:pt x="1001" y="960"/>
                    <a:pt x="972" y="903"/>
                    <a:pt x="882" y="808"/>
                  </a:cubicBezTo>
                  <a:cubicBezTo>
                    <a:pt x="611" y="542"/>
                    <a:pt x="0" y="1"/>
                    <a:pt x="0" y="0"/>
                  </a:cubicBezTo>
                  <a:close/>
                </a:path>
              </a:pathLst>
            </a:custGeom>
            <a:solidFill>
              <a:srgbClr val="6E5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2267675" y="4256825"/>
              <a:ext cx="24425" cy="24325"/>
            </a:xfrm>
            <a:custGeom>
              <a:avLst/>
              <a:gdLst/>
              <a:ahLst/>
              <a:cxnLst/>
              <a:rect l="l" t="t" r="r" b="b"/>
              <a:pathLst>
                <a:path w="977" h="973" extrusionOk="0">
                  <a:moveTo>
                    <a:pt x="0" y="1"/>
                  </a:moveTo>
                  <a:cubicBezTo>
                    <a:pt x="0" y="9"/>
                    <a:pt x="533" y="607"/>
                    <a:pt x="800" y="870"/>
                  </a:cubicBezTo>
                  <a:cubicBezTo>
                    <a:pt x="870" y="946"/>
                    <a:pt x="915" y="973"/>
                    <a:pt x="942" y="973"/>
                  </a:cubicBezTo>
                  <a:cubicBezTo>
                    <a:pt x="952" y="973"/>
                    <a:pt x="959" y="969"/>
                    <a:pt x="964" y="964"/>
                  </a:cubicBezTo>
                  <a:cubicBezTo>
                    <a:pt x="976" y="944"/>
                    <a:pt x="956" y="895"/>
                    <a:pt x="866" y="800"/>
                  </a:cubicBezTo>
                  <a:cubicBezTo>
                    <a:pt x="603" y="534"/>
                    <a:pt x="1" y="1"/>
                    <a:pt x="0" y="1"/>
                  </a:cubicBezTo>
                  <a:close/>
                </a:path>
              </a:pathLst>
            </a:custGeom>
            <a:solidFill>
              <a:srgbClr val="715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2267975" y="4257225"/>
              <a:ext cx="24325" cy="23925"/>
            </a:xfrm>
            <a:custGeom>
              <a:avLst/>
              <a:gdLst/>
              <a:ahLst/>
              <a:cxnLst/>
              <a:rect l="l" t="t" r="r" b="b"/>
              <a:pathLst>
                <a:path w="973" h="957" extrusionOk="0">
                  <a:moveTo>
                    <a:pt x="1" y="1"/>
                  </a:moveTo>
                  <a:cubicBezTo>
                    <a:pt x="1" y="5"/>
                    <a:pt x="526" y="596"/>
                    <a:pt x="788" y="858"/>
                  </a:cubicBezTo>
                  <a:cubicBezTo>
                    <a:pt x="858" y="931"/>
                    <a:pt x="901" y="957"/>
                    <a:pt x="928" y="957"/>
                  </a:cubicBezTo>
                  <a:cubicBezTo>
                    <a:pt x="938" y="957"/>
                    <a:pt x="946" y="954"/>
                    <a:pt x="952" y="948"/>
                  </a:cubicBezTo>
                  <a:cubicBezTo>
                    <a:pt x="973" y="928"/>
                    <a:pt x="952" y="879"/>
                    <a:pt x="858" y="784"/>
                  </a:cubicBezTo>
                  <a:cubicBezTo>
                    <a:pt x="595" y="526"/>
                    <a:pt x="1" y="1"/>
                    <a:pt x="1" y="1"/>
                  </a:cubicBezTo>
                  <a:close/>
                </a:path>
              </a:pathLst>
            </a:custGeom>
            <a:solidFill>
              <a:srgbClr val="735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2268300" y="4257650"/>
              <a:ext cx="24000" cy="23450"/>
            </a:xfrm>
            <a:custGeom>
              <a:avLst/>
              <a:gdLst/>
              <a:ahLst/>
              <a:cxnLst/>
              <a:rect l="l" t="t" r="r" b="b"/>
              <a:pathLst>
                <a:path w="960" h="938" extrusionOk="0">
                  <a:moveTo>
                    <a:pt x="4" y="0"/>
                  </a:moveTo>
                  <a:cubicBezTo>
                    <a:pt x="0" y="4"/>
                    <a:pt x="517" y="583"/>
                    <a:pt x="779" y="841"/>
                  </a:cubicBezTo>
                  <a:cubicBezTo>
                    <a:pt x="847" y="915"/>
                    <a:pt x="891" y="938"/>
                    <a:pt x="918" y="938"/>
                  </a:cubicBezTo>
                  <a:cubicBezTo>
                    <a:pt x="927" y="938"/>
                    <a:pt x="934" y="935"/>
                    <a:pt x="939" y="931"/>
                  </a:cubicBezTo>
                  <a:cubicBezTo>
                    <a:pt x="960" y="919"/>
                    <a:pt x="931" y="862"/>
                    <a:pt x="845" y="775"/>
                  </a:cubicBezTo>
                  <a:cubicBezTo>
                    <a:pt x="591" y="513"/>
                    <a:pt x="4" y="0"/>
                    <a:pt x="4" y="0"/>
                  </a:cubicBezTo>
                  <a:close/>
                </a:path>
              </a:pathLst>
            </a:custGeom>
            <a:solidFill>
              <a:srgbClr val="755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2268700" y="4258050"/>
              <a:ext cx="23600" cy="23100"/>
            </a:xfrm>
            <a:custGeom>
              <a:avLst/>
              <a:gdLst/>
              <a:ahLst/>
              <a:cxnLst/>
              <a:rect l="l" t="t" r="r" b="b"/>
              <a:pathLst>
                <a:path w="944" h="924" extrusionOk="0">
                  <a:moveTo>
                    <a:pt x="5" y="1"/>
                  </a:moveTo>
                  <a:lnTo>
                    <a:pt x="5" y="1"/>
                  </a:lnTo>
                  <a:cubicBezTo>
                    <a:pt x="0" y="5"/>
                    <a:pt x="505" y="575"/>
                    <a:pt x="763" y="825"/>
                  </a:cubicBezTo>
                  <a:cubicBezTo>
                    <a:pt x="836" y="898"/>
                    <a:pt x="875" y="924"/>
                    <a:pt x="901" y="924"/>
                  </a:cubicBezTo>
                  <a:cubicBezTo>
                    <a:pt x="910" y="924"/>
                    <a:pt x="917" y="921"/>
                    <a:pt x="923" y="915"/>
                  </a:cubicBezTo>
                  <a:cubicBezTo>
                    <a:pt x="944" y="895"/>
                    <a:pt x="915" y="846"/>
                    <a:pt x="829" y="759"/>
                  </a:cubicBezTo>
                  <a:cubicBezTo>
                    <a:pt x="579" y="505"/>
                    <a:pt x="5" y="1"/>
                    <a:pt x="5" y="1"/>
                  </a:cubicBezTo>
                  <a:close/>
                </a:path>
              </a:pathLst>
            </a:custGeom>
            <a:solidFill>
              <a:srgbClr val="785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2269000" y="4258375"/>
              <a:ext cx="23100" cy="22975"/>
            </a:xfrm>
            <a:custGeom>
              <a:avLst/>
              <a:gdLst/>
              <a:ahLst/>
              <a:cxnLst/>
              <a:rect l="l" t="t" r="r" b="b"/>
              <a:pathLst>
                <a:path w="924" h="919" extrusionOk="0">
                  <a:moveTo>
                    <a:pt x="9" y="0"/>
                  </a:moveTo>
                  <a:lnTo>
                    <a:pt x="9" y="0"/>
                  </a:lnTo>
                  <a:cubicBezTo>
                    <a:pt x="1" y="8"/>
                    <a:pt x="505" y="566"/>
                    <a:pt x="751" y="816"/>
                  </a:cubicBezTo>
                  <a:cubicBezTo>
                    <a:pt x="826" y="891"/>
                    <a:pt x="865" y="918"/>
                    <a:pt x="890" y="918"/>
                  </a:cubicBezTo>
                  <a:cubicBezTo>
                    <a:pt x="898" y="918"/>
                    <a:pt x="905" y="915"/>
                    <a:pt x="911" y="910"/>
                  </a:cubicBezTo>
                  <a:cubicBezTo>
                    <a:pt x="923" y="890"/>
                    <a:pt x="903" y="837"/>
                    <a:pt x="817" y="750"/>
                  </a:cubicBezTo>
                  <a:cubicBezTo>
                    <a:pt x="571" y="500"/>
                    <a:pt x="9" y="0"/>
                    <a:pt x="9" y="0"/>
                  </a:cubicBezTo>
                  <a:close/>
                </a:path>
              </a:pathLst>
            </a:custGeom>
            <a:solidFill>
              <a:srgbClr val="7A5E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2269425" y="4258775"/>
              <a:ext cx="22775" cy="22325"/>
            </a:xfrm>
            <a:custGeom>
              <a:avLst/>
              <a:gdLst/>
              <a:ahLst/>
              <a:cxnLst/>
              <a:rect l="l" t="t" r="r" b="b"/>
              <a:pathLst>
                <a:path w="911" h="893" extrusionOk="0">
                  <a:moveTo>
                    <a:pt x="4" y="0"/>
                  </a:moveTo>
                  <a:cubicBezTo>
                    <a:pt x="0" y="0"/>
                    <a:pt x="492" y="554"/>
                    <a:pt x="738" y="800"/>
                  </a:cubicBezTo>
                  <a:cubicBezTo>
                    <a:pt x="809" y="871"/>
                    <a:pt x="852" y="893"/>
                    <a:pt x="876" y="893"/>
                  </a:cubicBezTo>
                  <a:cubicBezTo>
                    <a:pt x="884" y="893"/>
                    <a:pt x="890" y="890"/>
                    <a:pt x="894" y="886"/>
                  </a:cubicBezTo>
                  <a:cubicBezTo>
                    <a:pt x="910" y="874"/>
                    <a:pt x="894" y="821"/>
                    <a:pt x="804" y="734"/>
                  </a:cubicBezTo>
                  <a:cubicBezTo>
                    <a:pt x="558" y="488"/>
                    <a:pt x="4" y="0"/>
                    <a:pt x="4" y="0"/>
                  </a:cubicBezTo>
                  <a:close/>
                </a:path>
              </a:pathLst>
            </a:custGeom>
            <a:solidFill>
              <a:srgbClr val="7C6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2269825" y="4259175"/>
              <a:ext cx="22275" cy="21925"/>
            </a:xfrm>
            <a:custGeom>
              <a:avLst/>
              <a:gdLst/>
              <a:ahLst/>
              <a:cxnLst/>
              <a:rect l="l" t="t" r="r" b="b"/>
              <a:pathLst>
                <a:path w="891" h="877" extrusionOk="0">
                  <a:moveTo>
                    <a:pt x="1" y="1"/>
                  </a:moveTo>
                  <a:cubicBezTo>
                    <a:pt x="1" y="1"/>
                    <a:pt x="480" y="542"/>
                    <a:pt x="718" y="784"/>
                  </a:cubicBezTo>
                  <a:cubicBezTo>
                    <a:pt x="786" y="855"/>
                    <a:pt x="830" y="877"/>
                    <a:pt x="853" y="877"/>
                  </a:cubicBezTo>
                  <a:cubicBezTo>
                    <a:pt x="861" y="877"/>
                    <a:pt x="867" y="874"/>
                    <a:pt x="870" y="870"/>
                  </a:cubicBezTo>
                  <a:cubicBezTo>
                    <a:pt x="890" y="850"/>
                    <a:pt x="870" y="805"/>
                    <a:pt x="784" y="718"/>
                  </a:cubicBezTo>
                  <a:cubicBezTo>
                    <a:pt x="542" y="477"/>
                    <a:pt x="1" y="1"/>
                    <a:pt x="1" y="1"/>
                  </a:cubicBezTo>
                  <a:close/>
                </a:path>
              </a:pathLst>
            </a:custGeom>
            <a:solidFill>
              <a:srgbClr val="7E6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2270225" y="4259600"/>
              <a:ext cx="21775" cy="21500"/>
            </a:xfrm>
            <a:custGeom>
              <a:avLst/>
              <a:gdLst/>
              <a:ahLst/>
              <a:cxnLst/>
              <a:rect l="l" t="t" r="r" b="b"/>
              <a:pathLst>
                <a:path w="871" h="860" extrusionOk="0">
                  <a:moveTo>
                    <a:pt x="1" y="0"/>
                  </a:moveTo>
                  <a:cubicBezTo>
                    <a:pt x="1" y="0"/>
                    <a:pt x="473" y="533"/>
                    <a:pt x="706" y="767"/>
                  </a:cubicBezTo>
                  <a:cubicBezTo>
                    <a:pt x="771" y="838"/>
                    <a:pt x="814" y="860"/>
                    <a:pt x="837" y="860"/>
                  </a:cubicBezTo>
                  <a:cubicBezTo>
                    <a:pt x="845" y="860"/>
                    <a:pt x="851" y="857"/>
                    <a:pt x="854" y="853"/>
                  </a:cubicBezTo>
                  <a:cubicBezTo>
                    <a:pt x="870" y="841"/>
                    <a:pt x="850" y="788"/>
                    <a:pt x="768" y="706"/>
                  </a:cubicBezTo>
                  <a:cubicBezTo>
                    <a:pt x="534" y="472"/>
                    <a:pt x="1" y="0"/>
                    <a:pt x="1" y="0"/>
                  </a:cubicBezTo>
                  <a:close/>
                </a:path>
              </a:pathLst>
            </a:custGeom>
            <a:solidFill>
              <a:srgbClr val="806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2270550" y="4259900"/>
              <a:ext cx="21450" cy="21200"/>
            </a:xfrm>
            <a:custGeom>
              <a:avLst/>
              <a:gdLst/>
              <a:ahLst/>
              <a:cxnLst/>
              <a:rect l="l" t="t" r="r" b="b"/>
              <a:pathLst>
                <a:path w="858" h="848" extrusionOk="0">
                  <a:moveTo>
                    <a:pt x="0" y="1"/>
                  </a:moveTo>
                  <a:cubicBezTo>
                    <a:pt x="0" y="1"/>
                    <a:pt x="464" y="526"/>
                    <a:pt x="693" y="755"/>
                  </a:cubicBezTo>
                  <a:cubicBezTo>
                    <a:pt x="764" y="826"/>
                    <a:pt x="804" y="848"/>
                    <a:pt x="826" y="848"/>
                  </a:cubicBezTo>
                  <a:cubicBezTo>
                    <a:pt x="833" y="848"/>
                    <a:pt x="838" y="845"/>
                    <a:pt x="841" y="841"/>
                  </a:cubicBezTo>
                  <a:cubicBezTo>
                    <a:pt x="857" y="829"/>
                    <a:pt x="837" y="776"/>
                    <a:pt x="755" y="694"/>
                  </a:cubicBezTo>
                  <a:cubicBezTo>
                    <a:pt x="525" y="464"/>
                    <a:pt x="0" y="1"/>
                    <a:pt x="0" y="1"/>
                  </a:cubicBezTo>
                  <a:close/>
                </a:path>
              </a:pathLst>
            </a:custGeom>
            <a:solidFill>
              <a:srgbClr val="826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2270950" y="4260325"/>
              <a:ext cx="21150" cy="20775"/>
            </a:xfrm>
            <a:custGeom>
              <a:avLst/>
              <a:gdLst/>
              <a:ahLst/>
              <a:cxnLst/>
              <a:rect l="l" t="t" r="r" b="b"/>
              <a:pathLst>
                <a:path w="846" h="831" extrusionOk="0">
                  <a:moveTo>
                    <a:pt x="1" y="0"/>
                  </a:moveTo>
                  <a:cubicBezTo>
                    <a:pt x="1" y="0"/>
                    <a:pt x="452" y="513"/>
                    <a:pt x="690" y="738"/>
                  </a:cubicBezTo>
                  <a:cubicBezTo>
                    <a:pt x="754" y="809"/>
                    <a:pt x="793" y="831"/>
                    <a:pt x="816" y="831"/>
                  </a:cubicBezTo>
                  <a:cubicBezTo>
                    <a:pt x="823" y="831"/>
                    <a:pt x="829" y="828"/>
                    <a:pt x="833" y="824"/>
                  </a:cubicBezTo>
                  <a:cubicBezTo>
                    <a:pt x="845" y="812"/>
                    <a:pt x="825" y="763"/>
                    <a:pt x="743" y="681"/>
                  </a:cubicBezTo>
                  <a:cubicBezTo>
                    <a:pt x="513" y="451"/>
                    <a:pt x="1" y="0"/>
                    <a:pt x="1" y="0"/>
                  </a:cubicBezTo>
                  <a:close/>
                </a:path>
              </a:pathLst>
            </a:custGeom>
            <a:solidFill>
              <a:srgbClr val="846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2271375" y="4260725"/>
              <a:ext cx="20725" cy="20375"/>
            </a:xfrm>
            <a:custGeom>
              <a:avLst/>
              <a:gdLst/>
              <a:ahLst/>
              <a:cxnLst/>
              <a:rect l="l" t="t" r="r" b="b"/>
              <a:pathLst>
                <a:path w="829" h="815" extrusionOk="0">
                  <a:moveTo>
                    <a:pt x="0" y="0"/>
                  </a:moveTo>
                  <a:lnTo>
                    <a:pt x="0" y="0"/>
                  </a:lnTo>
                  <a:cubicBezTo>
                    <a:pt x="0" y="1"/>
                    <a:pt x="447" y="501"/>
                    <a:pt x="664" y="726"/>
                  </a:cubicBezTo>
                  <a:cubicBezTo>
                    <a:pt x="731" y="793"/>
                    <a:pt x="771" y="815"/>
                    <a:pt x="792" y="815"/>
                  </a:cubicBezTo>
                  <a:cubicBezTo>
                    <a:pt x="800" y="815"/>
                    <a:pt x="805" y="812"/>
                    <a:pt x="808" y="808"/>
                  </a:cubicBezTo>
                  <a:cubicBezTo>
                    <a:pt x="828" y="796"/>
                    <a:pt x="808" y="747"/>
                    <a:pt x="726" y="665"/>
                  </a:cubicBezTo>
                  <a:cubicBezTo>
                    <a:pt x="500" y="439"/>
                    <a:pt x="0" y="1"/>
                    <a:pt x="0" y="0"/>
                  </a:cubicBezTo>
                  <a:close/>
                </a:path>
              </a:pathLst>
            </a:custGeom>
            <a:solidFill>
              <a:srgbClr val="8770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2271775" y="4261125"/>
              <a:ext cx="20225" cy="20125"/>
            </a:xfrm>
            <a:custGeom>
              <a:avLst/>
              <a:gdLst/>
              <a:ahLst/>
              <a:cxnLst/>
              <a:rect l="l" t="t" r="r" b="b"/>
              <a:pathLst>
                <a:path w="809" h="805" extrusionOk="0">
                  <a:moveTo>
                    <a:pt x="0" y="1"/>
                  </a:moveTo>
                  <a:cubicBezTo>
                    <a:pt x="1" y="1"/>
                    <a:pt x="435" y="493"/>
                    <a:pt x="648" y="718"/>
                  </a:cubicBezTo>
                  <a:cubicBezTo>
                    <a:pt x="718" y="785"/>
                    <a:pt x="758" y="805"/>
                    <a:pt x="779" y="805"/>
                  </a:cubicBezTo>
                  <a:cubicBezTo>
                    <a:pt x="785" y="805"/>
                    <a:pt x="789" y="803"/>
                    <a:pt x="792" y="800"/>
                  </a:cubicBezTo>
                  <a:cubicBezTo>
                    <a:pt x="808" y="780"/>
                    <a:pt x="792" y="739"/>
                    <a:pt x="710" y="657"/>
                  </a:cubicBezTo>
                  <a:cubicBezTo>
                    <a:pt x="493" y="436"/>
                    <a:pt x="1" y="1"/>
                    <a:pt x="0" y="1"/>
                  </a:cubicBezTo>
                  <a:close/>
                </a:path>
              </a:pathLst>
            </a:custGeom>
            <a:solidFill>
              <a:srgbClr val="8A7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272075" y="4261450"/>
              <a:ext cx="19925" cy="19650"/>
            </a:xfrm>
            <a:custGeom>
              <a:avLst/>
              <a:gdLst/>
              <a:ahLst/>
              <a:cxnLst/>
              <a:rect l="l" t="t" r="r" b="b"/>
              <a:pathLst>
                <a:path w="797" h="786" extrusionOk="0">
                  <a:moveTo>
                    <a:pt x="1" y="0"/>
                  </a:moveTo>
                  <a:cubicBezTo>
                    <a:pt x="1" y="0"/>
                    <a:pt x="427" y="484"/>
                    <a:pt x="640" y="697"/>
                  </a:cubicBezTo>
                  <a:cubicBezTo>
                    <a:pt x="704" y="764"/>
                    <a:pt x="741" y="786"/>
                    <a:pt x="763" y="786"/>
                  </a:cubicBezTo>
                  <a:cubicBezTo>
                    <a:pt x="770" y="786"/>
                    <a:pt x="776" y="783"/>
                    <a:pt x="780" y="779"/>
                  </a:cubicBezTo>
                  <a:cubicBezTo>
                    <a:pt x="796" y="767"/>
                    <a:pt x="776" y="718"/>
                    <a:pt x="698" y="644"/>
                  </a:cubicBezTo>
                  <a:cubicBezTo>
                    <a:pt x="485" y="427"/>
                    <a:pt x="1" y="0"/>
                    <a:pt x="1" y="0"/>
                  </a:cubicBezTo>
                  <a:close/>
                </a:path>
              </a:pathLst>
            </a:custGeom>
            <a:solidFill>
              <a:srgbClr val="8C7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272400" y="4261750"/>
              <a:ext cx="19700" cy="19250"/>
            </a:xfrm>
            <a:custGeom>
              <a:avLst/>
              <a:gdLst/>
              <a:ahLst/>
              <a:cxnLst/>
              <a:rect l="l" t="t" r="r" b="b"/>
              <a:pathLst>
                <a:path w="788" h="770" extrusionOk="0">
                  <a:moveTo>
                    <a:pt x="4" y="0"/>
                  </a:moveTo>
                  <a:cubicBezTo>
                    <a:pt x="4" y="0"/>
                    <a:pt x="4" y="0"/>
                    <a:pt x="4" y="0"/>
                  </a:cubicBezTo>
                  <a:cubicBezTo>
                    <a:pt x="0" y="5"/>
                    <a:pt x="418" y="476"/>
                    <a:pt x="636" y="681"/>
                  </a:cubicBezTo>
                  <a:cubicBezTo>
                    <a:pt x="698" y="747"/>
                    <a:pt x="737" y="769"/>
                    <a:pt x="759" y="769"/>
                  </a:cubicBezTo>
                  <a:cubicBezTo>
                    <a:pt x="766" y="769"/>
                    <a:pt x="771" y="767"/>
                    <a:pt x="775" y="763"/>
                  </a:cubicBezTo>
                  <a:cubicBezTo>
                    <a:pt x="787" y="747"/>
                    <a:pt x="767" y="702"/>
                    <a:pt x="693" y="624"/>
                  </a:cubicBezTo>
                  <a:cubicBezTo>
                    <a:pt x="477" y="416"/>
                    <a:pt x="9" y="0"/>
                    <a:pt x="4" y="0"/>
                  </a:cubicBezTo>
                  <a:close/>
                </a:path>
              </a:pathLst>
            </a:custGeom>
            <a:solidFill>
              <a:srgbClr val="8F79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272800" y="4262150"/>
              <a:ext cx="19200" cy="18850"/>
            </a:xfrm>
            <a:custGeom>
              <a:avLst/>
              <a:gdLst/>
              <a:ahLst/>
              <a:cxnLst/>
              <a:rect l="l" t="t" r="r" b="b"/>
              <a:pathLst>
                <a:path w="768" h="754" extrusionOk="0">
                  <a:moveTo>
                    <a:pt x="5" y="1"/>
                  </a:moveTo>
                  <a:cubicBezTo>
                    <a:pt x="5" y="1"/>
                    <a:pt x="5" y="1"/>
                    <a:pt x="5" y="1"/>
                  </a:cubicBezTo>
                  <a:cubicBezTo>
                    <a:pt x="0" y="5"/>
                    <a:pt x="411" y="464"/>
                    <a:pt x="620" y="669"/>
                  </a:cubicBezTo>
                  <a:cubicBezTo>
                    <a:pt x="682" y="731"/>
                    <a:pt x="718" y="753"/>
                    <a:pt x="737" y="753"/>
                  </a:cubicBezTo>
                  <a:cubicBezTo>
                    <a:pt x="743" y="753"/>
                    <a:pt x="748" y="751"/>
                    <a:pt x="751" y="747"/>
                  </a:cubicBezTo>
                  <a:cubicBezTo>
                    <a:pt x="767" y="731"/>
                    <a:pt x="751" y="690"/>
                    <a:pt x="677" y="616"/>
                  </a:cubicBezTo>
                  <a:cubicBezTo>
                    <a:pt x="474" y="405"/>
                    <a:pt x="18" y="1"/>
                    <a:pt x="5" y="1"/>
                  </a:cubicBezTo>
                  <a:close/>
                </a:path>
              </a:pathLst>
            </a:custGeom>
            <a:solidFill>
              <a:srgbClr val="917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273100" y="4262475"/>
              <a:ext cx="18900" cy="18525"/>
            </a:xfrm>
            <a:custGeom>
              <a:avLst/>
              <a:gdLst/>
              <a:ahLst/>
              <a:cxnLst/>
              <a:rect l="l" t="t" r="r" b="b"/>
              <a:pathLst>
                <a:path w="756" h="741" extrusionOk="0">
                  <a:moveTo>
                    <a:pt x="9" y="0"/>
                  </a:moveTo>
                  <a:cubicBezTo>
                    <a:pt x="9" y="0"/>
                    <a:pt x="9" y="0"/>
                    <a:pt x="9" y="0"/>
                  </a:cubicBezTo>
                  <a:cubicBezTo>
                    <a:pt x="1" y="8"/>
                    <a:pt x="403" y="459"/>
                    <a:pt x="608" y="656"/>
                  </a:cubicBezTo>
                  <a:cubicBezTo>
                    <a:pt x="670" y="718"/>
                    <a:pt x="706" y="740"/>
                    <a:pt x="725" y="740"/>
                  </a:cubicBezTo>
                  <a:cubicBezTo>
                    <a:pt x="731" y="740"/>
                    <a:pt x="736" y="738"/>
                    <a:pt x="739" y="734"/>
                  </a:cubicBezTo>
                  <a:cubicBezTo>
                    <a:pt x="755" y="718"/>
                    <a:pt x="739" y="677"/>
                    <a:pt x="665" y="599"/>
                  </a:cubicBezTo>
                  <a:cubicBezTo>
                    <a:pt x="465" y="403"/>
                    <a:pt x="18" y="0"/>
                    <a:pt x="9" y="0"/>
                  </a:cubicBezTo>
                  <a:close/>
                </a:path>
              </a:pathLst>
            </a:custGeom>
            <a:solidFill>
              <a:srgbClr val="937F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273525" y="4262875"/>
              <a:ext cx="18475" cy="18250"/>
            </a:xfrm>
            <a:custGeom>
              <a:avLst/>
              <a:gdLst/>
              <a:ahLst/>
              <a:cxnLst/>
              <a:rect l="l" t="t" r="r" b="b"/>
              <a:pathLst>
                <a:path w="739" h="730" extrusionOk="0">
                  <a:moveTo>
                    <a:pt x="4" y="0"/>
                  </a:moveTo>
                  <a:cubicBezTo>
                    <a:pt x="4" y="0"/>
                    <a:pt x="4" y="0"/>
                    <a:pt x="4" y="1"/>
                  </a:cubicBezTo>
                  <a:cubicBezTo>
                    <a:pt x="0" y="5"/>
                    <a:pt x="394" y="447"/>
                    <a:pt x="591" y="648"/>
                  </a:cubicBezTo>
                  <a:cubicBezTo>
                    <a:pt x="651" y="709"/>
                    <a:pt x="687" y="729"/>
                    <a:pt x="707" y="729"/>
                  </a:cubicBezTo>
                  <a:cubicBezTo>
                    <a:pt x="714" y="729"/>
                    <a:pt x="719" y="727"/>
                    <a:pt x="722" y="722"/>
                  </a:cubicBezTo>
                  <a:cubicBezTo>
                    <a:pt x="738" y="710"/>
                    <a:pt x="722" y="669"/>
                    <a:pt x="648" y="591"/>
                  </a:cubicBezTo>
                  <a:cubicBezTo>
                    <a:pt x="452" y="391"/>
                    <a:pt x="17" y="0"/>
                    <a:pt x="4" y="0"/>
                  </a:cubicBezTo>
                  <a:close/>
                </a:path>
              </a:pathLst>
            </a:custGeom>
            <a:solidFill>
              <a:srgbClr val="9581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273925" y="4263275"/>
              <a:ext cx="18175" cy="17725"/>
            </a:xfrm>
            <a:custGeom>
              <a:avLst/>
              <a:gdLst/>
              <a:ahLst/>
              <a:cxnLst/>
              <a:rect l="l" t="t" r="r" b="b"/>
              <a:pathLst>
                <a:path w="727" h="709" extrusionOk="0">
                  <a:moveTo>
                    <a:pt x="5" y="1"/>
                  </a:moveTo>
                  <a:cubicBezTo>
                    <a:pt x="5" y="1"/>
                    <a:pt x="5" y="1"/>
                    <a:pt x="5" y="1"/>
                  </a:cubicBezTo>
                  <a:cubicBezTo>
                    <a:pt x="1" y="5"/>
                    <a:pt x="386" y="436"/>
                    <a:pt x="583" y="624"/>
                  </a:cubicBezTo>
                  <a:cubicBezTo>
                    <a:pt x="642" y="686"/>
                    <a:pt x="677" y="708"/>
                    <a:pt x="698" y="708"/>
                  </a:cubicBezTo>
                  <a:cubicBezTo>
                    <a:pt x="705" y="708"/>
                    <a:pt x="710" y="706"/>
                    <a:pt x="714" y="702"/>
                  </a:cubicBezTo>
                  <a:cubicBezTo>
                    <a:pt x="726" y="686"/>
                    <a:pt x="706" y="645"/>
                    <a:pt x="636" y="575"/>
                  </a:cubicBezTo>
                  <a:cubicBezTo>
                    <a:pt x="440" y="379"/>
                    <a:pt x="13" y="1"/>
                    <a:pt x="5" y="1"/>
                  </a:cubicBezTo>
                  <a:close/>
                </a:path>
              </a:pathLst>
            </a:custGeom>
            <a:solidFill>
              <a:srgbClr val="988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274325" y="4263700"/>
              <a:ext cx="17675" cy="17425"/>
            </a:xfrm>
            <a:custGeom>
              <a:avLst/>
              <a:gdLst/>
              <a:ahLst/>
              <a:cxnLst/>
              <a:rect l="l" t="t" r="r" b="b"/>
              <a:pathLst>
                <a:path w="707" h="697" extrusionOk="0">
                  <a:moveTo>
                    <a:pt x="5" y="0"/>
                  </a:moveTo>
                  <a:cubicBezTo>
                    <a:pt x="5" y="0"/>
                    <a:pt x="5" y="0"/>
                    <a:pt x="5" y="0"/>
                  </a:cubicBezTo>
                  <a:cubicBezTo>
                    <a:pt x="1" y="4"/>
                    <a:pt x="374" y="423"/>
                    <a:pt x="563" y="620"/>
                  </a:cubicBezTo>
                  <a:cubicBezTo>
                    <a:pt x="620" y="677"/>
                    <a:pt x="655" y="696"/>
                    <a:pt x="674" y="696"/>
                  </a:cubicBezTo>
                  <a:cubicBezTo>
                    <a:pt x="682" y="696"/>
                    <a:pt x="687" y="694"/>
                    <a:pt x="690" y="689"/>
                  </a:cubicBezTo>
                  <a:cubicBezTo>
                    <a:pt x="706" y="677"/>
                    <a:pt x="690" y="636"/>
                    <a:pt x="620" y="562"/>
                  </a:cubicBezTo>
                  <a:cubicBezTo>
                    <a:pt x="434" y="371"/>
                    <a:pt x="18" y="0"/>
                    <a:pt x="5" y="0"/>
                  </a:cubicBezTo>
                  <a:close/>
                </a:path>
              </a:pathLst>
            </a:custGeom>
            <a:solidFill>
              <a:srgbClr val="9A8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274650" y="4264000"/>
              <a:ext cx="17250" cy="17000"/>
            </a:xfrm>
            <a:custGeom>
              <a:avLst/>
              <a:gdLst/>
              <a:ahLst/>
              <a:cxnLst/>
              <a:rect l="l" t="t" r="r" b="b"/>
              <a:pathLst>
                <a:path w="690" h="680" extrusionOk="0">
                  <a:moveTo>
                    <a:pt x="0" y="1"/>
                  </a:moveTo>
                  <a:cubicBezTo>
                    <a:pt x="0" y="1"/>
                    <a:pt x="0" y="1"/>
                    <a:pt x="0" y="1"/>
                  </a:cubicBezTo>
                  <a:cubicBezTo>
                    <a:pt x="0" y="9"/>
                    <a:pt x="365" y="419"/>
                    <a:pt x="550" y="603"/>
                  </a:cubicBezTo>
                  <a:cubicBezTo>
                    <a:pt x="605" y="659"/>
                    <a:pt x="637" y="680"/>
                    <a:pt x="657" y="680"/>
                  </a:cubicBezTo>
                  <a:cubicBezTo>
                    <a:pt x="664" y="680"/>
                    <a:pt x="669" y="677"/>
                    <a:pt x="673" y="673"/>
                  </a:cubicBezTo>
                  <a:cubicBezTo>
                    <a:pt x="689" y="665"/>
                    <a:pt x="673" y="624"/>
                    <a:pt x="603" y="550"/>
                  </a:cubicBezTo>
                  <a:cubicBezTo>
                    <a:pt x="420" y="367"/>
                    <a:pt x="13" y="1"/>
                    <a:pt x="0" y="1"/>
                  </a:cubicBezTo>
                  <a:close/>
                </a:path>
              </a:pathLst>
            </a:custGeom>
            <a:solidFill>
              <a:srgbClr val="9D8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275050" y="4264400"/>
              <a:ext cx="16850" cy="16600"/>
            </a:xfrm>
            <a:custGeom>
              <a:avLst/>
              <a:gdLst/>
              <a:ahLst/>
              <a:cxnLst/>
              <a:rect l="l" t="t" r="r" b="b"/>
              <a:pathLst>
                <a:path w="674" h="664" extrusionOk="0">
                  <a:moveTo>
                    <a:pt x="1" y="1"/>
                  </a:moveTo>
                  <a:cubicBezTo>
                    <a:pt x="1" y="1"/>
                    <a:pt x="1" y="1"/>
                    <a:pt x="1" y="1"/>
                  </a:cubicBezTo>
                  <a:cubicBezTo>
                    <a:pt x="1" y="1"/>
                    <a:pt x="353" y="407"/>
                    <a:pt x="534" y="587"/>
                  </a:cubicBezTo>
                  <a:cubicBezTo>
                    <a:pt x="592" y="643"/>
                    <a:pt x="623" y="664"/>
                    <a:pt x="642" y="664"/>
                  </a:cubicBezTo>
                  <a:cubicBezTo>
                    <a:pt x="648" y="664"/>
                    <a:pt x="653" y="661"/>
                    <a:pt x="657" y="657"/>
                  </a:cubicBezTo>
                  <a:cubicBezTo>
                    <a:pt x="673" y="641"/>
                    <a:pt x="657" y="608"/>
                    <a:pt x="587" y="534"/>
                  </a:cubicBezTo>
                  <a:cubicBezTo>
                    <a:pt x="408" y="355"/>
                    <a:pt x="9" y="1"/>
                    <a:pt x="1" y="1"/>
                  </a:cubicBezTo>
                  <a:close/>
                </a:path>
              </a:pathLst>
            </a:custGeom>
            <a:solidFill>
              <a:srgbClr val="A08D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275475" y="4264825"/>
              <a:ext cx="16425" cy="16300"/>
            </a:xfrm>
            <a:custGeom>
              <a:avLst/>
              <a:gdLst/>
              <a:ahLst/>
              <a:cxnLst/>
              <a:rect l="l" t="t" r="r" b="b"/>
              <a:pathLst>
                <a:path w="657" h="652" extrusionOk="0">
                  <a:moveTo>
                    <a:pt x="0" y="0"/>
                  </a:moveTo>
                  <a:cubicBezTo>
                    <a:pt x="0" y="0"/>
                    <a:pt x="0" y="0"/>
                    <a:pt x="0" y="0"/>
                  </a:cubicBezTo>
                  <a:cubicBezTo>
                    <a:pt x="0" y="0"/>
                    <a:pt x="349" y="394"/>
                    <a:pt x="521" y="575"/>
                  </a:cubicBezTo>
                  <a:cubicBezTo>
                    <a:pt x="578" y="632"/>
                    <a:pt x="611" y="651"/>
                    <a:pt x="629" y="651"/>
                  </a:cubicBezTo>
                  <a:cubicBezTo>
                    <a:pt x="636" y="651"/>
                    <a:pt x="641" y="649"/>
                    <a:pt x="644" y="644"/>
                  </a:cubicBezTo>
                  <a:cubicBezTo>
                    <a:pt x="656" y="632"/>
                    <a:pt x="644" y="595"/>
                    <a:pt x="574" y="521"/>
                  </a:cubicBezTo>
                  <a:cubicBezTo>
                    <a:pt x="395" y="346"/>
                    <a:pt x="9" y="0"/>
                    <a:pt x="0" y="0"/>
                  </a:cubicBezTo>
                  <a:close/>
                </a:path>
              </a:pathLst>
            </a:custGeom>
            <a:solidFill>
              <a:srgbClr val="A290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275875" y="4265225"/>
              <a:ext cx="16025" cy="15775"/>
            </a:xfrm>
            <a:custGeom>
              <a:avLst/>
              <a:gdLst/>
              <a:ahLst/>
              <a:cxnLst/>
              <a:rect l="l" t="t" r="r" b="b"/>
              <a:pathLst>
                <a:path w="641" h="631" extrusionOk="0">
                  <a:moveTo>
                    <a:pt x="1" y="1"/>
                  </a:moveTo>
                  <a:cubicBezTo>
                    <a:pt x="1" y="1"/>
                    <a:pt x="1" y="1"/>
                    <a:pt x="0" y="1"/>
                  </a:cubicBezTo>
                  <a:cubicBezTo>
                    <a:pt x="0" y="1"/>
                    <a:pt x="337" y="382"/>
                    <a:pt x="513" y="554"/>
                  </a:cubicBezTo>
                  <a:cubicBezTo>
                    <a:pt x="565" y="610"/>
                    <a:pt x="597" y="631"/>
                    <a:pt x="615" y="631"/>
                  </a:cubicBezTo>
                  <a:cubicBezTo>
                    <a:pt x="620" y="631"/>
                    <a:pt x="625" y="628"/>
                    <a:pt x="628" y="624"/>
                  </a:cubicBezTo>
                  <a:cubicBezTo>
                    <a:pt x="640" y="616"/>
                    <a:pt x="624" y="575"/>
                    <a:pt x="558" y="505"/>
                  </a:cubicBezTo>
                  <a:cubicBezTo>
                    <a:pt x="384" y="335"/>
                    <a:pt x="13" y="1"/>
                    <a:pt x="1" y="1"/>
                  </a:cubicBezTo>
                  <a:close/>
                </a:path>
              </a:pathLst>
            </a:custGeom>
            <a:solidFill>
              <a:srgbClr val="A49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276075" y="4265550"/>
              <a:ext cx="15825" cy="15575"/>
            </a:xfrm>
            <a:custGeom>
              <a:avLst/>
              <a:gdLst/>
              <a:ahLst/>
              <a:cxnLst/>
              <a:rect l="l" t="t" r="r" b="b"/>
              <a:pathLst>
                <a:path w="633" h="623" extrusionOk="0">
                  <a:moveTo>
                    <a:pt x="5" y="0"/>
                  </a:moveTo>
                  <a:cubicBezTo>
                    <a:pt x="5" y="0"/>
                    <a:pt x="5" y="0"/>
                    <a:pt x="5" y="0"/>
                  </a:cubicBezTo>
                  <a:cubicBezTo>
                    <a:pt x="1" y="0"/>
                    <a:pt x="333" y="377"/>
                    <a:pt x="497" y="550"/>
                  </a:cubicBezTo>
                  <a:cubicBezTo>
                    <a:pt x="551" y="603"/>
                    <a:pt x="580" y="622"/>
                    <a:pt x="599" y="622"/>
                  </a:cubicBezTo>
                  <a:cubicBezTo>
                    <a:pt x="606" y="622"/>
                    <a:pt x="611" y="620"/>
                    <a:pt x="616" y="615"/>
                  </a:cubicBezTo>
                  <a:cubicBezTo>
                    <a:pt x="632" y="603"/>
                    <a:pt x="616" y="566"/>
                    <a:pt x="550" y="500"/>
                  </a:cubicBezTo>
                  <a:cubicBezTo>
                    <a:pt x="383" y="329"/>
                    <a:pt x="17" y="0"/>
                    <a:pt x="5" y="0"/>
                  </a:cubicBezTo>
                  <a:close/>
                </a:path>
              </a:pathLst>
            </a:custGeom>
            <a:solidFill>
              <a:srgbClr val="A79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276500" y="4265950"/>
              <a:ext cx="15400" cy="15050"/>
            </a:xfrm>
            <a:custGeom>
              <a:avLst/>
              <a:gdLst/>
              <a:ahLst/>
              <a:cxnLst/>
              <a:rect l="l" t="t" r="r" b="b"/>
              <a:pathLst>
                <a:path w="616" h="602" extrusionOk="0">
                  <a:moveTo>
                    <a:pt x="4" y="0"/>
                  </a:moveTo>
                  <a:cubicBezTo>
                    <a:pt x="4" y="0"/>
                    <a:pt x="4" y="1"/>
                    <a:pt x="4" y="1"/>
                  </a:cubicBezTo>
                  <a:cubicBezTo>
                    <a:pt x="0" y="1"/>
                    <a:pt x="324" y="365"/>
                    <a:pt x="484" y="530"/>
                  </a:cubicBezTo>
                  <a:cubicBezTo>
                    <a:pt x="536" y="582"/>
                    <a:pt x="565" y="602"/>
                    <a:pt x="583" y="602"/>
                  </a:cubicBezTo>
                  <a:cubicBezTo>
                    <a:pt x="590" y="602"/>
                    <a:pt x="595" y="599"/>
                    <a:pt x="599" y="595"/>
                  </a:cubicBezTo>
                  <a:cubicBezTo>
                    <a:pt x="615" y="587"/>
                    <a:pt x="599" y="550"/>
                    <a:pt x="533" y="484"/>
                  </a:cubicBezTo>
                  <a:cubicBezTo>
                    <a:pt x="370" y="321"/>
                    <a:pt x="13" y="0"/>
                    <a:pt x="4" y="0"/>
                  </a:cubicBezTo>
                  <a:close/>
                </a:path>
              </a:pathLst>
            </a:custGeom>
            <a:solidFill>
              <a:srgbClr val="AA9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276900" y="4266250"/>
              <a:ext cx="15000" cy="14750"/>
            </a:xfrm>
            <a:custGeom>
              <a:avLst/>
              <a:gdLst/>
              <a:ahLst/>
              <a:cxnLst/>
              <a:rect l="l" t="t" r="r" b="b"/>
              <a:pathLst>
                <a:path w="600" h="590" extrusionOk="0">
                  <a:moveTo>
                    <a:pt x="5" y="1"/>
                  </a:moveTo>
                  <a:cubicBezTo>
                    <a:pt x="5" y="1"/>
                    <a:pt x="5" y="1"/>
                    <a:pt x="5" y="1"/>
                  </a:cubicBezTo>
                  <a:cubicBezTo>
                    <a:pt x="0" y="5"/>
                    <a:pt x="312" y="358"/>
                    <a:pt x="476" y="518"/>
                  </a:cubicBezTo>
                  <a:cubicBezTo>
                    <a:pt x="528" y="570"/>
                    <a:pt x="555" y="590"/>
                    <a:pt x="572" y="590"/>
                  </a:cubicBezTo>
                  <a:cubicBezTo>
                    <a:pt x="578" y="590"/>
                    <a:pt x="583" y="587"/>
                    <a:pt x="587" y="583"/>
                  </a:cubicBezTo>
                  <a:cubicBezTo>
                    <a:pt x="599" y="567"/>
                    <a:pt x="587" y="538"/>
                    <a:pt x="521" y="472"/>
                  </a:cubicBezTo>
                  <a:cubicBezTo>
                    <a:pt x="359" y="310"/>
                    <a:pt x="18" y="1"/>
                    <a:pt x="5" y="1"/>
                  </a:cubicBezTo>
                  <a:close/>
                </a:path>
              </a:pathLst>
            </a:custGeom>
            <a:solidFill>
              <a:srgbClr val="AC9D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2277200" y="4266575"/>
              <a:ext cx="14700" cy="14375"/>
            </a:xfrm>
            <a:custGeom>
              <a:avLst/>
              <a:gdLst/>
              <a:ahLst/>
              <a:cxnLst/>
              <a:rect l="l" t="t" r="r" b="b"/>
              <a:pathLst>
                <a:path w="588" h="575" extrusionOk="0">
                  <a:moveTo>
                    <a:pt x="9" y="0"/>
                  </a:moveTo>
                  <a:cubicBezTo>
                    <a:pt x="9" y="0"/>
                    <a:pt x="9" y="0"/>
                    <a:pt x="9" y="0"/>
                  </a:cubicBezTo>
                  <a:cubicBezTo>
                    <a:pt x="1" y="8"/>
                    <a:pt x="304" y="349"/>
                    <a:pt x="464" y="505"/>
                  </a:cubicBezTo>
                  <a:cubicBezTo>
                    <a:pt x="517" y="557"/>
                    <a:pt x="549" y="575"/>
                    <a:pt x="564" y="575"/>
                  </a:cubicBezTo>
                  <a:cubicBezTo>
                    <a:pt x="569" y="575"/>
                    <a:pt x="573" y="573"/>
                    <a:pt x="575" y="570"/>
                  </a:cubicBezTo>
                  <a:cubicBezTo>
                    <a:pt x="587" y="554"/>
                    <a:pt x="575" y="525"/>
                    <a:pt x="509" y="459"/>
                  </a:cubicBezTo>
                  <a:cubicBezTo>
                    <a:pt x="350" y="301"/>
                    <a:pt x="18" y="0"/>
                    <a:pt x="9" y="0"/>
                  </a:cubicBezTo>
                  <a:close/>
                </a:path>
              </a:pathLst>
            </a:custGeom>
            <a:solidFill>
              <a:srgbClr val="AEA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2277625" y="4266975"/>
              <a:ext cx="14275" cy="13850"/>
            </a:xfrm>
            <a:custGeom>
              <a:avLst/>
              <a:gdLst/>
              <a:ahLst/>
              <a:cxnLst/>
              <a:rect l="l" t="t" r="r" b="b"/>
              <a:pathLst>
                <a:path w="571" h="554" extrusionOk="0">
                  <a:moveTo>
                    <a:pt x="4" y="0"/>
                  </a:moveTo>
                  <a:cubicBezTo>
                    <a:pt x="4" y="0"/>
                    <a:pt x="4" y="1"/>
                    <a:pt x="4" y="1"/>
                  </a:cubicBezTo>
                  <a:cubicBezTo>
                    <a:pt x="0" y="5"/>
                    <a:pt x="300" y="341"/>
                    <a:pt x="447" y="489"/>
                  </a:cubicBezTo>
                  <a:cubicBezTo>
                    <a:pt x="498" y="539"/>
                    <a:pt x="529" y="553"/>
                    <a:pt x="544" y="553"/>
                  </a:cubicBezTo>
                  <a:cubicBezTo>
                    <a:pt x="549" y="553"/>
                    <a:pt x="552" y="552"/>
                    <a:pt x="554" y="550"/>
                  </a:cubicBezTo>
                  <a:cubicBezTo>
                    <a:pt x="570" y="538"/>
                    <a:pt x="554" y="501"/>
                    <a:pt x="492" y="443"/>
                  </a:cubicBezTo>
                  <a:cubicBezTo>
                    <a:pt x="342" y="293"/>
                    <a:pt x="17" y="0"/>
                    <a:pt x="4" y="0"/>
                  </a:cubicBezTo>
                  <a:close/>
                </a:path>
              </a:pathLst>
            </a:custGeom>
            <a:solidFill>
              <a:srgbClr val="B1A2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278025" y="4267375"/>
              <a:ext cx="13875" cy="13575"/>
            </a:xfrm>
            <a:custGeom>
              <a:avLst/>
              <a:gdLst/>
              <a:ahLst/>
              <a:cxnLst/>
              <a:rect l="l" t="t" r="r" b="b"/>
              <a:pathLst>
                <a:path w="555" h="543" extrusionOk="0">
                  <a:moveTo>
                    <a:pt x="5" y="1"/>
                  </a:moveTo>
                  <a:cubicBezTo>
                    <a:pt x="5" y="1"/>
                    <a:pt x="5" y="1"/>
                    <a:pt x="5" y="1"/>
                  </a:cubicBezTo>
                  <a:cubicBezTo>
                    <a:pt x="1" y="5"/>
                    <a:pt x="288" y="329"/>
                    <a:pt x="431" y="477"/>
                  </a:cubicBezTo>
                  <a:cubicBezTo>
                    <a:pt x="481" y="526"/>
                    <a:pt x="511" y="543"/>
                    <a:pt x="527" y="543"/>
                  </a:cubicBezTo>
                  <a:cubicBezTo>
                    <a:pt x="532" y="543"/>
                    <a:pt x="536" y="541"/>
                    <a:pt x="538" y="538"/>
                  </a:cubicBezTo>
                  <a:cubicBezTo>
                    <a:pt x="554" y="522"/>
                    <a:pt x="538" y="493"/>
                    <a:pt x="476" y="431"/>
                  </a:cubicBezTo>
                  <a:cubicBezTo>
                    <a:pt x="334" y="285"/>
                    <a:pt x="13" y="1"/>
                    <a:pt x="5" y="1"/>
                  </a:cubicBezTo>
                  <a:close/>
                </a:path>
              </a:pathLst>
            </a:custGeom>
            <a:solidFill>
              <a:srgbClr val="B3A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278425" y="4267800"/>
              <a:ext cx="13475" cy="13025"/>
            </a:xfrm>
            <a:custGeom>
              <a:avLst/>
              <a:gdLst/>
              <a:ahLst/>
              <a:cxnLst/>
              <a:rect l="l" t="t" r="r" b="b"/>
              <a:pathLst>
                <a:path w="539" h="521" extrusionOk="0">
                  <a:moveTo>
                    <a:pt x="5" y="0"/>
                  </a:moveTo>
                  <a:cubicBezTo>
                    <a:pt x="5" y="0"/>
                    <a:pt x="5" y="0"/>
                    <a:pt x="5" y="0"/>
                  </a:cubicBezTo>
                  <a:cubicBezTo>
                    <a:pt x="1" y="4"/>
                    <a:pt x="276" y="316"/>
                    <a:pt x="423" y="456"/>
                  </a:cubicBezTo>
                  <a:cubicBezTo>
                    <a:pt x="471" y="506"/>
                    <a:pt x="501" y="520"/>
                    <a:pt x="516" y="520"/>
                  </a:cubicBezTo>
                  <a:cubicBezTo>
                    <a:pt x="521" y="520"/>
                    <a:pt x="524" y="519"/>
                    <a:pt x="526" y="517"/>
                  </a:cubicBezTo>
                  <a:cubicBezTo>
                    <a:pt x="538" y="505"/>
                    <a:pt x="526" y="476"/>
                    <a:pt x="464" y="414"/>
                  </a:cubicBezTo>
                  <a:cubicBezTo>
                    <a:pt x="323" y="273"/>
                    <a:pt x="18" y="0"/>
                    <a:pt x="5" y="0"/>
                  </a:cubicBezTo>
                  <a:close/>
                </a:path>
              </a:pathLst>
            </a:custGeom>
            <a:solidFill>
              <a:srgbClr val="B6A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278750" y="4268100"/>
              <a:ext cx="13150" cy="12850"/>
            </a:xfrm>
            <a:custGeom>
              <a:avLst/>
              <a:gdLst/>
              <a:ahLst/>
              <a:cxnLst/>
              <a:rect l="l" t="t" r="r" b="b"/>
              <a:pathLst>
                <a:path w="526" h="514" extrusionOk="0">
                  <a:moveTo>
                    <a:pt x="9" y="1"/>
                  </a:moveTo>
                  <a:cubicBezTo>
                    <a:pt x="9" y="1"/>
                    <a:pt x="9" y="1"/>
                    <a:pt x="8" y="1"/>
                  </a:cubicBezTo>
                  <a:cubicBezTo>
                    <a:pt x="0" y="9"/>
                    <a:pt x="267" y="308"/>
                    <a:pt x="410" y="448"/>
                  </a:cubicBezTo>
                  <a:cubicBezTo>
                    <a:pt x="457" y="497"/>
                    <a:pt x="487" y="514"/>
                    <a:pt x="502" y="514"/>
                  </a:cubicBezTo>
                  <a:cubicBezTo>
                    <a:pt x="507" y="514"/>
                    <a:pt x="511" y="512"/>
                    <a:pt x="513" y="509"/>
                  </a:cubicBezTo>
                  <a:cubicBezTo>
                    <a:pt x="525" y="501"/>
                    <a:pt x="513" y="468"/>
                    <a:pt x="451" y="407"/>
                  </a:cubicBezTo>
                  <a:cubicBezTo>
                    <a:pt x="317" y="264"/>
                    <a:pt x="17" y="1"/>
                    <a:pt x="9" y="1"/>
                  </a:cubicBezTo>
                  <a:close/>
                </a:path>
              </a:pathLst>
            </a:custGeom>
            <a:solidFill>
              <a:srgbClr val="B9AB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279150" y="4268500"/>
              <a:ext cx="12650" cy="12450"/>
            </a:xfrm>
            <a:custGeom>
              <a:avLst/>
              <a:gdLst/>
              <a:ahLst/>
              <a:cxnLst/>
              <a:rect l="l" t="t" r="r" b="b"/>
              <a:pathLst>
                <a:path w="506" h="498" extrusionOk="0">
                  <a:moveTo>
                    <a:pt x="1" y="1"/>
                  </a:moveTo>
                  <a:cubicBezTo>
                    <a:pt x="1" y="1"/>
                    <a:pt x="1" y="1"/>
                    <a:pt x="1" y="1"/>
                  </a:cubicBezTo>
                  <a:cubicBezTo>
                    <a:pt x="1" y="5"/>
                    <a:pt x="259" y="300"/>
                    <a:pt x="386" y="436"/>
                  </a:cubicBezTo>
                  <a:cubicBezTo>
                    <a:pt x="435" y="482"/>
                    <a:pt x="461" y="498"/>
                    <a:pt x="477" y="498"/>
                  </a:cubicBezTo>
                  <a:cubicBezTo>
                    <a:pt x="482" y="498"/>
                    <a:pt x="486" y="496"/>
                    <a:pt x="489" y="493"/>
                  </a:cubicBezTo>
                  <a:cubicBezTo>
                    <a:pt x="505" y="477"/>
                    <a:pt x="493" y="452"/>
                    <a:pt x="431" y="391"/>
                  </a:cubicBezTo>
                  <a:cubicBezTo>
                    <a:pt x="301" y="260"/>
                    <a:pt x="9" y="1"/>
                    <a:pt x="1" y="1"/>
                  </a:cubicBezTo>
                  <a:close/>
                </a:path>
              </a:pathLst>
            </a:custGeom>
            <a:solidFill>
              <a:srgbClr val="BBA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279575" y="4268925"/>
              <a:ext cx="12000" cy="12025"/>
            </a:xfrm>
            <a:custGeom>
              <a:avLst/>
              <a:gdLst/>
              <a:ahLst/>
              <a:cxnLst/>
              <a:rect l="l" t="t" r="r" b="b"/>
              <a:pathLst>
                <a:path w="480" h="481" extrusionOk="0">
                  <a:moveTo>
                    <a:pt x="0" y="0"/>
                  </a:moveTo>
                  <a:cubicBezTo>
                    <a:pt x="0" y="0"/>
                    <a:pt x="0" y="0"/>
                    <a:pt x="0" y="0"/>
                  </a:cubicBezTo>
                  <a:cubicBezTo>
                    <a:pt x="0" y="5"/>
                    <a:pt x="246" y="287"/>
                    <a:pt x="373" y="419"/>
                  </a:cubicBezTo>
                  <a:cubicBezTo>
                    <a:pt x="419" y="465"/>
                    <a:pt x="445" y="481"/>
                    <a:pt x="460" y="481"/>
                  </a:cubicBezTo>
                  <a:cubicBezTo>
                    <a:pt x="465" y="481"/>
                    <a:pt x="469" y="479"/>
                    <a:pt x="472" y="476"/>
                  </a:cubicBezTo>
                  <a:cubicBezTo>
                    <a:pt x="480" y="468"/>
                    <a:pt x="472" y="435"/>
                    <a:pt x="414" y="378"/>
                  </a:cubicBezTo>
                  <a:cubicBezTo>
                    <a:pt x="288" y="248"/>
                    <a:pt x="9" y="0"/>
                    <a:pt x="0" y="0"/>
                  </a:cubicBezTo>
                  <a:close/>
                </a:path>
              </a:pathLst>
            </a:custGeom>
            <a:solidFill>
              <a:srgbClr val="BDB2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279975" y="4269325"/>
              <a:ext cx="11825" cy="11625"/>
            </a:xfrm>
            <a:custGeom>
              <a:avLst/>
              <a:gdLst/>
              <a:ahLst/>
              <a:cxnLst/>
              <a:rect l="l" t="t" r="r" b="b"/>
              <a:pathLst>
                <a:path w="473" h="465" extrusionOk="0">
                  <a:moveTo>
                    <a:pt x="1" y="1"/>
                  </a:moveTo>
                  <a:cubicBezTo>
                    <a:pt x="1" y="1"/>
                    <a:pt x="1" y="1"/>
                    <a:pt x="0" y="1"/>
                  </a:cubicBezTo>
                  <a:cubicBezTo>
                    <a:pt x="0" y="5"/>
                    <a:pt x="238" y="276"/>
                    <a:pt x="361" y="403"/>
                  </a:cubicBezTo>
                  <a:cubicBezTo>
                    <a:pt x="407" y="449"/>
                    <a:pt x="435" y="465"/>
                    <a:pt x="450" y="465"/>
                  </a:cubicBezTo>
                  <a:cubicBezTo>
                    <a:pt x="454" y="465"/>
                    <a:pt x="458" y="463"/>
                    <a:pt x="460" y="460"/>
                  </a:cubicBezTo>
                  <a:cubicBezTo>
                    <a:pt x="472" y="452"/>
                    <a:pt x="460" y="419"/>
                    <a:pt x="402" y="362"/>
                  </a:cubicBezTo>
                  <a:cubicBezTo>
                    <a:pt x="277" y="237"/>
                    <a:pt x="14" y="1"/>
                    <a:pt x="1" y="1"/>
                  </a:cubicBezTo>
                  <a:close/>
                </a:path>
              </a:pathLst>
            </a:custGeom>
            <a:solidFill>
              <a:srgbClr val="BF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280175" y="4269650"/>
              <a:ext cx="11625" cy="11175"/>
            </a:xfrm>
            <a:custGeom>
              <a:avLst/>
              <a:gdLst/>
              <a:ahLst/>
              <a:cxnLst/>
              <a:rect l="l" t="t" r="r" b="b"/>
              <a:pathLst>
                <a:path w="465" h="447" extrusionOk="0">
                  <a:moveTo>
                    <a:pt x="5" y="0"/>
                  </a:moveTo>
                  <a:cubicBezTo>
                    <a:pt x="5" y="0"/>
                    <a:pt x="5" y="0"/>
                    <a:pt x="5" y="0"/>
                  </a:cubicBezTo>
                  <a:cubicBezTo>
                    <a:pt x="1" y="8"/>
                    <a:pt x="239" y="267"/>
                    <a:pt x="362" y="386"/>
                  </a:cubicBezTo>
                  <a:cubicBezTo>
                    <a:pt x="402" y="433"/>
                    <a:pt x="426" y="446"/>
                    <a:pt x="441" y="446"/>
                  </a:cubicBezTo>
                  <a:cubicBezTo>
                    <a:pt x="445" y="446"/>
                    <a:pt x="449" y="445"/>
                    <a:pt x="452" y="443"/>
                  </a:cubicBezTo>
                  <a:cubicBezTo>
                    <a:pt x="464" y="431"/>
                    <a:pt x="452" y="406"/>
                    <a:pt x="394" y="349"/>
                  </a:cubicBezTo>
                  <a:cubicBezTo>
                    <a:pt x="272" y="227"/>
                    <a:pt x="18" y="0"/>
                    <a:pt x="5" y="0"/>
                  </a:cubicBezTo>
                  <a:close/>
                </a:path>
              </a:pathLst>
            </a:custGeom>
            <a:solidFill>
              <a:srgbClr val="C3B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280600" y="4270050"/>
              <a:ext cx="11200" cy="10900"/>
            </a:xfrm>
            <a:custGeom>
              <a:avLst/>
              <a:gdLst/>
              <a:ahLst/>
              <a:cxnLst/>
              <a:rect l="l" t="t" r="r" b="b"/>
              <a:pathLst>
                <a:path w="448" h="436" extrusionOk="0">
                  <a:moveTo>
                    <a:pt x="4" y="0"/>
                  </a:moveTo>
                  <a:cubicBezTo>
                    <a:pt x="4" y="0"/>
                    <a:pt x="4" y="1"/>
                    <a:pt x="4" y="1"/>
                  </a:cubicBezTo>
                  <a:cubicBezTo>
                    <a:pt x="0" y="1"/>
                    <a:pt x="226" y="259"/>
                    <a:pt x="345" y="374"/>
                  </a:cubicBezTo>
                  <a:cubicBezTo>
                    <a:pt x="385" y="420"/>
                    <a:pt x="408" y="436"/>
                    <a:pt x="423" y="436"/>
                  </a:cubicBezTo>
                  <a:cubicBezTo>
                    <a:pt x="428" y="436"/>
                    <a:pt x="432" y="434"/>
                    <a:pt x="435" y="431"/>
                  </a:cubicBezTo>
                  <a:cubicBezTo>
                    <a:pt x="447" y="423"/>
                    <a:pt x="435" y="394"/>
                    <a:pt x="377" y="341"/>
                  </a:cubicBezTo>
                  <a:cubicBezTo>
                    <a:pt x="264" y="223"/>
                    <a:pt x="13" y="0"/>
                    <a:pt x="4" y="0"/>
                  </a:cubicBezTo>
                  <a:close/>
                </a:path>
              </a:pathLst>
            </a:custGeom>
            <a:solidFill>
              <a:srgbClr val="C5BC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281000" y="4270450"/>
              <a:ext cx="10575" cy="10375"/>
            </a:xfrm>
            <a:custGeom>
              <a:avLst/>
              <a:gdLst/>
              <a:ahLst/>
              <a:cxnLst/>
              <a:rect l="l" t="t" r="r" b="b"/>
              <a:pathLst>
                <a:path w="423" h="415" extrusionOk="0">
                  <a:moveTo>
                    <a:pt x="5" y="1"/>
                  </a:moveTo>
                  <a:cubicBezTo>
                    <a:pt x="5" y="1"/>
                    <a:pt x="5" y="1"/>
                    <a:pt x="5" y="1"/>
                  </a:cubicBezTo>
                  <a:cubicBezTo>
                    <a:pt x="0" y="1"/>
                    <a:pt x="214" y="247"/>
                    <a:pt x="329" y="358"/>
                  </a:cubicBezTo>
                  <a:cubicBezTo>
                    <a:pt x="369" y="401"/>
                    <a:pt x="391" y="414"/>
                    <a:pt x="404" y="414"/>
                  </a:cubicBezTo>
                  <a:cubicBezTo>
                    <a:pt x="408" y="414"/>
                    <a:pt x="412" y="413"/>
                    <a:pt x="415" y="411"/>
                  </a:cubicBezTo>
                  <a:cubicBezTo>
                    <a:pt x="423" y="399"/>
                    <a:pt x="419" y="378"/>
                    <a:pt x="361" y="325"/>
                  </a:cubicBezTo>
                  <a:cubicBezTo>
                    <a:pt x="252" y="211"/>
                    <a:pt x="13" y="1"/>
                    <a:pt x="5" y="1"/>
                  </a:cubicBezTo>
                  <a:close/>
                </a:path>
              </a:pathLst>
            </a:custGeom>
            <a:solidFill>
              <a:srgbClr val="C7B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281300" y="4270875"/>
              <a:ext cx="10500" cy="10050"/>
            </a:xfrm>
            <a:custGeom>
              <a:avLst/>
              <a:gdLst/>
              <a:ahLst/>
              <a:cxnLst/>
              <a:rect l="l" t="t" r="r" b="b"/>
              <a:pathLst>
                <a:path w="420" h="402" extrusionOk="0">
                  <a:moveTo>
                    <a:pt x="9" y="0"/>
                  </a:moveTo>
                  <a:cubicBezTo>
                    <a:pt x="9" y="0"/>
                    <a:pt x="9" y="0"/>
                    <a:pt x="9" y="0"/>
                  </a:cubicBezTo>
                  <a:cubicBezTo>
                    <a:pt x="1" y="0"/>
                    <a:pt x="206" y="234"/>
                    <a:pt x="321" y="345"/>
                  </a:cubicBezTo>
                  <a:cubicBezTo>
                    <a:pt x="364" y="389"/>
                    <a:pt x="384" y="401"/>
                    <a:pt x="397" y="401"/>
                  </a:cubicBezTo>
                  <a:cubicBezTo>
                    <a:pt x="401" y="401"/>
                    <a:pt x="404" y="400"/>
                    <a:pt x="407" y="398"/>
                  </a:cubicBezTo>
                  <a:cubicBezTo>
                    <a:pt x="419" y="390"/>
                    <a:pt x="407" y="361"/>
                    <a:pt x="358" y="312"/>
                  </a:cubicBezTo>
                  <a:cubicBezTo>
                    <a:pt x="245" y="199"/>
                    <a:pt x="22" y="0"/>
                    <a:pt x="9" y="0"/>
                  </a:cubicBezTo>
                  <a:close/>
                </a:path>
              </a:pathLst>
            </a:custGeom>
            <a:solidFill>
              <a:srgbClr val="CAC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281725" y="4271075"/>
              <a:ext cx="10075" cy="9750"/>
            </a:xfrm>
            <a:custGeom>
              <a:avLst/>
              <a:gdLst/>
              <a:ahLst/>
              <a:cxnLst/>
              <a:rect l="l" t="t" r="r" b="b"/>
              <a:pathLst>
                <a:path w="403" h="390" extrusionOk="0">
                  <a:moveTo>
                    <a:pt x="5" y="0"/>
                  </a:moveTo>
                  <a:cubicBezTo>
                    <a:pt x="4" y="0"/>
                    <a:pt x="4" y="1"/>
                    <a:pt x="4" y="1"/>
                  </a:cubicBezTo>
                  <a:cubicBezTo>
                    <a:pt x="0" y="5"/>
                    <a:pt x="197" y="230"/>
                    <a:pt x="304" y="333"/>
                  </a:cubicBezTo>
                  <a:cubicBezTo>
                    <a:pt x="347" y="376"/>
                    <a:pt x="370" y="389"/>
                    <a:pt x="381" y="389"/>
                  </a:cubicBezTo>
                  <a:cubicBezTo>
                    <a:pt x="385" y="389"/>
                    <a:pt x="388" y="388"/>
                    <a:pt x="390" y="386"/>
                  </a:cubicBezTo>
                  <a:cubicBezTo>
                    <a:pt x="402" y="374"/>
                    <a:pt x="390" y="349"/>
                    <a:pt x="341" y="300"/>
                  </a:cubicBezTo>
                  <a:cubicBezTo>
                    <a:pt x="231" y="190"/>
                    <a:pt x="17" y="0"/>
                    <a:pt x="5" y="0"/>
                  </a:cubicBezTo>
                  <a:close/>
                </a:path>
              </a:pathLst>
            </a:custGeom>
            <a:solidFill>
              <a:srgbClr val="CD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282125" y="4271475"/>
              <a:ext cx="9450" cy="9350"/>
            </a:xfrm>
            <a:custGeom>
              <a:avLst/>
              <a:gdLst/>
              <a:ahLst/>
              <a:cxnLst/>
              <a:rect l="l" t="t" r="r" b="b"/>
              <a:pathLst>
                <a:path w="378" h="374" extrusionOk="0">
                  <a:moveTo>
                    <a:pt x="5" y="1"/>
                  </a:moveTo>
                  <a:cubicBezTo>
                    <a:pt x="5" y="1"/>
                    <a:pt x="5" y="1"/>
                    <a:pt x="5" y="1"/>
                  </a:cubicBezTo>
                  <a:cubicBezTo>
                    <a:pt x="1" y="5"/>
                    <a:pt x="189" y="222"/>
                    <a:pt x="292" y="317"/>
                  </a:cubicBezTo>
                  <a:cubicBezTo>
                    <a:pt x="332" y="360"/>
                    <a:pt x="354" y="373"/>
                    <a:pt x="366" y="373"/>
                  </a:cubicBezTo>
                  <a:cubicBezTo>
                    <a:pt x="369" y="373"/>
                    <a:pt x="372" y="372"/>
                    <a:pt x="374" y="370"/>
                  </a:cubicBezTo>
                  <a:cubicBezTo>
                    <a:pt x="378" y="358"/>
                    <a:pt x="374" y="337"/>
                    <a:pt x="325" y="288"/>
                  </a:cubicBezTo>
                  <a:cubicBezTo>
                    <a:pt x="223" y="187"/>
                    <a:pt x="13" y="1"/>
                    <a:pt x="5" y="1"/>
                  </a:cubicBezTo>
                  <a:close/>
                </a:path>
              </a:pathLst>
            </a:custGeom>
            <a:solidFill>
              <a:srgbClr val="CFC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282550" y="4271900"/>
              <a:ext cx="9025" cy="8925"/>
            </a:xfrm>
            <a:custGeom>
              <a:avLst/>
              <a:gdLst/>
              <a:ahLst/>
              <a:cxnLst/>
              <a:rect l="l" t="t" r="r" b="b"/>
              <a:pathLst>
                <a:path w="361" h="357" extrusionOk="0">
                  <a:moveTo>
                    <a:pt x="5" y="0"/>
                  </a:moveTo>
                  <a:cubicBezTo>
                    <a:pt x="4" y="0"/>
                    <a:pt x="4" y="0"/>
                    <a:pt x="4" y="0"/>
                  </a:cubicBezTo>
                  <a:cubicBezTo>
                    <a:pt x="0" y="4"/>
                    <a:pt x="176" y="209"/>
                    <a:pt x="271" y="308"/>
                  </a:cubicBezTo>
                  <a:cubicBezTo>
                    <a:pt x="308" y="345"/>
                    <a:pt x="328" y="356"/>
                    <a:pt x="342" y="356"/>
                  </a:cubicBezTo>
                  <a:cubicBezTo>
                    <a:pt x="346" y="356"/>
                    <a:pt x="350" y="355"/>
                    <a:pt x="353" y="353"/>
                  </a:cubicBezTo>
                  <a:cubicBezTo>
                    <a:pt x="361" y="341"/>
                    <a:pt x="357" y="320"/>
                    <a:pt x="308" y="271"/>
                  </a:cubicBezTo>
                  <a:cubicBezTo>
                    <a:pt x="211" y="175"/>
                    <a:pt x="17" y="0"/>
                    <a:pt x="5" y="0"/>
                  </a:cubicBezTo>
                  <a:close/>
                </a:path>
              </a:pathLst>
            </a:custGeom>
            <a:solidFill>
              <a:srgbClr val="D2C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282850" y="4272200"/>
              <a:ext cx="8950" cy="8525"/>
            </a:xfrm>
            <a:custGeom>
              <a:avLst/>
              <a:gdLst/>
              <a:ahLst/>
              <a:cxnLst/>
              <a:rect l="l" t="t" r="r" b="b"/>
              <a:pathLst>
                <a:path w="358" h="341" extrusionOk="0">
                  <a:moveTo>
                    <a:pt x="9" y="1"/>
                  </a:moveTo>
                  <a:cubicBezTo>
                    <a:pt x="9" y="1"/>
                    <a:pt x="9" y="1"/>
                    <a:pt x="9" y="1"/>
                  </a:cubicBezTo>
                  <a:cubicBezTo>
                    <a:pt x="0" y="9"/>
                    <a:pt x="173" y="202"/>
                    <a:pt x="267" y="288"/>
                  </a:cubicBezTo>
                  <a:cubicBezTo>
                    <a:pt x="304" y="328"/>
                    <a:pt x="325" y="340"/>
                    <a:pt x="336" y="340"/>
                  </a:cubicBezTo>
                  <a:cubicBezTo>
                    <a:pt x="340" y="340"/>
                    <a:pt x="343" y="339"/>
                    <a:pt x="345" y="337"/>
                  </a:cubicBezTo>
                  <a:cubicBezTo>
                    <a:pt x="357" y="329"/>
                    <a:pt x="345" y="304"/>
                    <a:pt x="300" y="259"/>
                  </a:cubicBezTo>
                  <a:cubicBezTo>
                    <a:pt x="202" y="166"/>
                    <a:pt x="17" y="1"/>
                    <a:pt x="9" y="1"/>
                  </a:cubicBezTo>
                  <a:close/>
                </a:path>
              </a:pathLst>
            </a:custGeom>
            <a:solidFill>
              <a:srgbClr val="D4CE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283250" y="4272600"/>
              <a:ext cx="8550" cy="8225"/>
            </a:xfrm>
            <a:custGeom>
              <a:avLst/>
              <a:gdLst/>
              <a:ahLst/>
              <a:cxnLst/>
              <a:rect l="l" t="t" r="r" b="b"/>
              <a:pathLst>
                <a:path w="342" h="329" extrusionOk="0">
                  <a:moveTo>
                    <a:pt x="5" y="1"/>
                  </a:moveTo>
                  <a:cubicBezTo>
                    <a:pt x="5" y="1"/>
                    <a:pt x="5" y="1"/>
                    <a:pt x="5" y="1"/>
                  </a:cubicBezTo>
                  <a:cubicBezTo>
                    <a:pt x="1" y="5"/>
                    <a:pt x="161" y="190"/>
                    <a:pt x="251" y="280"/>
                  </a:cubicBezTo>
                  <a:cubicBezTo>
                    <a:pt x="291" y="317"/>
                    <a:pt x="310" y="328"/>
                    <a:pt x="321" y="328"/>
                  </a:cubicBezTo>
                  <a:cubicBezTo>
                    <a:pt x="324" y="328"/>
                    <a:pt x="327" y="327"/>
                    <a:pt x="329" y="325"/>
                  </a:cubicBezTo>
                  <a:cubicBezTo>
                    <a:pt x="341" y="313"/>
                    <a:pt x="329" y="292"/>
                    <a:pt x="284" y="247"/>
                  </a:cubicBezTo>
                  <a:cubicBezTo>
                    <a:pt x="199" y="158"/>
                    <a:pt x="14" y="1"/>
                    <a:pt x="5" y="1"/>
                  </a:cubicBezTo>
                  <a:close/>
                </a:path>
              </a:pathLst>
            </a:custGeom>
            <a:solidFill>
              <a:srgbClr val="D7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2283675" y="4273025"/>
              <a:ext cx="7900" cy="7800"/>
            </a:xfrm>
            <a:custGeom>
              <a:avLst/>
              <a:gdLst/>
              <a:ahLst/>
              <a:cxnLst/>
              <a:rect l="l" t="t" r="r" b="b"/>
              <a:pathLst>
                <a:path w="316" h="312" extrusionOk="0">
                  <a:moveTo>
                    <a:pt x="4" y="0"/>
                  </a:moveTo>
                  <a:cubicBezTo>
                    <a:pt x="4" y="0"/>
                    <a:pt x="4" y="0"/>
                    <a:pt x="4" y="0"/>
                  </a:cubicBezTo>
                  <a:cubicBezTo>
                    <a:pt x="0" y="5"/>
                    <a:pt x="148" y="181"/>
                    <a:pt x="234" y="263"/>
                  </a:cubicBezTo>
                  <a:cubicBezTo>
                    <a:pt x="274" y="300"/>
                    <a:pt x="295" y="311"/>
                    <a:pt x="305" y="311"/>
                  </a:cubicBezTo>
                  <a:cubicBezTo>
                    <a:pt x="309" y="311"/>
                    <a:pt x="311" y="310"/>
                    <a:pt x="312" y="308"/>
                  </a:cubicBezTo>
                  <a:cubicBezTo>
                    <a:pt x="316" y="296"/>
                    <a:pt x="312" y="275"/>
                    <a:pt x="267" y="230"/>
                  </a:cubicBezTo>
                  <a:cubicBezTo>
                    <a:pt x="186" y="149"/>
                    <a:pt x="13" y="0"/>
                    <a:pt x="4" y="0"/>
                  </a:cubicBezTo>
                  <a:close/>
                </a:path>
              </a:pathLst>
            </a:custGeom>
            <a:solidFill>
              <a:srgbClr val="D9D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2284075" y="4273425"/>
              <a:ext cx="7400" cy="7350"/>
            </a:xfrm>
            <a:custGeom>
              <a:avLst/>
              <a:gdLst/>
              <a:ahLst/>
              <a:cxnLst/>
              <a:rect l="l" t="t" r="r" b="b"/>
              <a:pathLst>
                <a:path w="296" h="294" extrusionOk="0">
                  <a:moveTo>
                    <a:pt x="1" y="1"/>
                  </a:moveTo>
                  <a:cubicBezTo>
                    <a:pt x="1" y="1"/>
                    <a:pt x="1" y="1"/>
                    <a:pt x="1" y="1"/>
                  </a:cubicBezTo>
                  <a:cubicBezTo>
                    <a:pt x="1" y="5"/>
                    <a:pt x="136" y="169"/>
                    <a:pt x="214" y="251"/>
                  </a:cubicBezTo>
                  <a:cubicBezTo>
                    <a:pt x="248" y="286"/>
                    <a:pt x="266" y="294"/>
                    <a:pt x="276" y="294"/>
                  </a:cubicBezTo>
                  <a:cubicBezTo>
                    <a:pt x="279" y="294"/>
                    <a:pt x="282" y="293"/>
                    <a:pt x="283" y="292"/>
                  </a:cubicBezTo>
                  <a:cubicBezTo>
                    <a:pt x="296" y="288"/>
                    <a:pt x="292" y="267"/>
                    <a:pt x="247" y="218"/>
                  </a:cubicBezTo>
                  <a:cubicBezTo>
                    <a:pt x="171" y="138"/>
                    <a:pt x="14" y="1"/>
                    <a:pt x="1" y="1"/>
                  </a:cubicBezTo>
                  <a:close/>
                </a:path>
              </a:pathLst>
            </a:custGeom>
            <a:solidFill>
              <a:srgbClr val="DC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2284275" y="4273750"/>
              <a:ext cx="7300" cy="7075"/>
            </a:xfrm>
            <a:custGeom>
              <a:avLst/>
              <a:gdLst/>
              <a:ahLst/>
              <a:cxnLst/>
              <a:rect l="l" t="t" r="r" b="b"/>
              <a:pathLst>
                <a:path w="292" h="283" extrusionOk="0">
                  <a:moveTo>
                    <a:pt x="5" y="0"/>
                  </a:moveTo>
                  <a:cubicBezTo>
                    <a:pt x="5" y="0"/>
                    <a:pt x="5" y="0"/>
                    <a:pt x="5" y="0"/>
                  </a:cubicBezTo>
                  <a:cubicBezTo>
                    <a:pt x="1" y="8"/>
                    <a:pt x="140" y="160"/>
                    <a:pt x="210" y="238"/>
                  </a:cubicBezTo>
                  <a:cubicBezTo>
                    <a:pt x="246" y="272"/>
                    <a:pt x="263" y="282"/>
                    <a:pt x="274" y="282"/>
                  </a:cubicBezTo>
                  <a:cubicBezTo>
                    <a:pt x="277" y="282"/>
                    <a:pt x="280" y="281"/>
                    <a:pt x="284" y="279"/>
                  </a:cubicBezTo>
                  <a:cubicBezTo>
                    <a:pt x="292" y="267"/>
                    <a:pt x="288" y="254"/>
                    <a:pt x="243" y="205"/>
                  </a:cubicBezTo>
                  <a:cubicBezTo>
                    <a:pt x="166" y="132"/>
                    <a:pt x="18" y="0"/>
                    <a:pt x="5" y="0"/>
                  </a:cubicBezTo>
                  <a:close/>
                </a:path>
              </a:pathLst>
            </a:custGeom>
            <a:solidFill>
              <a:srgbClr val="DED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2284700" y="4274150"/>
              <a:ext cx="6775" cy="6625"/>
            </a:xfrm>
            <a:custGeom>
              <a:avLst/>
              <a:gdLst/>
              <a:ahLst/>
              <a:cxnLst/>
              <a:rect l="l" t="t" r="r" b="b"/>
              <a:pathLst>
                <a:path w="271" h="265" extrusionOk="0">
                  <a:moveTo>
                    <a:pt x="5" y="0"/>
                  </a:moveTo>
                  <a:cubicBezTo>
                    <a:pt x="4" y="0"/>
                    <a:pt x="4" y="1"/>
                    <a:pt x="4" y="1"/>
                  </a:cubicBezTo>
                  <a:cubicBezTo>
                    <a:pt x="0" y="5"/>
                    <a:pt x="127" y="148"/>
                    <a:pt x="201" y="222"/>
                  </a:cubicBezTo>
                  <a:cubicBezTo>
                    <a:pt x="233" y="257"/>
                    <a:pt x="252" y="265"/>
                    <a:pt x="261" y="265"/>
                  </a:cubicBezTo>
                  <a:cubicBezTo>
                    <a:pt x="264" y="265"/>
                    <a:pt x="266" y="264"/>
                    <a:pt x="267" y="263"/>
                  </a:cubicBezTo>
                  <a:cubicBezTo>
                    <a:pt x="271" y="259"/>
                    <a:pt x="267" y="238"/>
                    <a:pt x="226" y="197"/>
                  </a:cubicBezTo>
                  <a:cubicBezTo>
                    <a:pt x="153" y="121"/>
                    <a:pt x="13" y="0"/>
                    <a:pt x="5" y="0"/>
                  </a:cubicBezTo>
                  <a:close/>
                </a:path>
              </a:pathLst>
            </a:custGeom>
            <a:solidFill>
              <a:srgbClr val="E1D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2285100" y="4274550"/>
              <a:ext cx="6375" cy="6225"/>
            </a:xfrm>
            <a:custGeom>
              <a:avLst/>
              <a:gdLst/>
              <a:ahLst/>
              <a:cxnLst/>
              <a:rect l="l" t="t" r="r" b="b"/>
              <a:pathLst>
                <a:path w="255" h="249" extrusionOk="0">
                  <a:moveTo>
                    <a:pt x="5" y="1"/>
                  </a:moveTo>
                  <a:cubicBezTo>
                    <a:pt x="5" y="1"/>
                    <a:pt x="5" y="1"/>
                    <a:pt x="5" y="1"/>
                  </a:cubicBezTo>
                  <a:cubicBezTo>
                    <a:pt x="1" y="5"/>
                    <a:pt x="115" y="140"/>
                    <a:pt x="185" y="206"/>
                  </a:cubicBezTo>
                  <a:cubicBezTo>
                    <a:pt x="220" y="241"/>
                    <a:pt x="237" y="249"/>
                    <a:pt x="246" y="249"/>
                  </a:cubicBezTo>
                  <a:cubicBezTo>
                    <a:pt x="248" y="249"/>
                    <a:pt x="250" y="248"/>
                    <a:pt x="251" y="247"/>
                  </a:cubicBezTo>
                  <a:cubicBezTo>
                    <a:pt x="255" y="243"/>
                    <a:pt x="251" y="222"/>
                    <a:pt x="210" y="181"/>
                  </a:cubicBezTo>
                  <a:cubicBezTo>
                    <a:pt x="145" y="113"/>
                    <a:pt x="13" y="1"/>
                    <a:pt x="5" y="1"/>
                  </a:cubicBezTo>
                  <a:close/>
                </a:path>
              </a:pathLst>
            </a:custGeom>
            <a:solidFill>
              <a:srgbClr val="E4E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2285400" y="4274950"/>
              <a:ext cx="6075" cy="5825"/>
            </a:xfrm>
            <a:custGeom>
              <a:avLst/>
              <a:gdLst/>
              <a:ahLst/>
              <a:cxnLst/>
              <a:rect l="l" t="t" r="r" b="b"/>
              <a:pathLst>
                <a:path w="243" h="233" extrusionOk="0">
                  <a:moveTo>
                    <a:pt x="10" y="1"/>
                  </a:moveTo>
                  <a:cubicBezTo>
                    <a:pt x="9" y="1"/>
                    <a:pt x="9" y="1"/>
                    <a:pt x="9" y="1"/>
                  </a:cubicBezTo>
                  <a:cubicBezTo>
                    <a:pt x="1" y="5"/>
                    <a:pt x="112" y="128"/>
                    <a:pt x="173" y="190"/>
                  </a:cubicBezTo>
                  <a:cubicBezTo>
                    <a:pt x="208" y="225"/>
                    <a:pt x="225" y="233"/>
                    <a:pt x="234" y="233"/>
                  </a:cubicBezTo>
                  <a:cubicBezTo>
                    <a:pt x="236" y="233"/>
                    <a:pt x="238" y="232"/>
                    <a:pt x="239" y="231"/>
                  </a:cubicBezTo>
                  <a:cubicBezTo>
                    <a:pt x="243" y="219"/>
                    <a:pt x="239" y="206"/>
                    <a:pt x="198" y="165"/>
                  </a:cubicBezTo>
                  <a:cubicBezTo>
                    <a:pt x="138" y="106"/>
                    <a:pt x="22" y="1"/>
                    <a:pt x="10" y="1"/>
                  </a:cubicBezTo>
                  <a:close/>
                </a:path>
              </a:pathLst>
            </a:custGeom>
            <a:solidFill>
              <a:srgbClr val="E6E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2285825" y="4275275"/>
              <a:ext cx="5750" cy="5500"/>
            </a:xfrm>
            <a:custGeom>
              <a:avLst/>
              <a:gdLst/>
              <a:ahLst/>
              <a:cxnLst/>
              <a:rect l="l" t="t" r="r" b="b"/>
              <a:pathLst>
                <a:path w="230" h="220" extrusionOk="0">
                  <a:moveTo>
                    <a:pt x="5" y="1"/>
                  </a:moveTo>
                  <a:cubicBezTo>
                    <a:pt x="5" y="1"/>
                    <a:pt x="4" y="1"/>
                    <a:pt x="4" y="1"/>
                  </a:cubicBezTo>
                  <a:cubicBezTo>
                    <a:pt x="0" y="9"/>
                    <a:pt x="99" y="120"/>
                    <a:pt x="160" y="181"/>
                  </a:cubicBezTo>
                  <a:cubicBezTo>
                    <a:pt x="191" y="212"/>
                    <a:pt x="204" y="220"/>
                    <a:pt x="213" y="220"/>
                  </a:cubicBezTo>
                  <a:cubicBezTo>
                    <a:pt x="216" y="220"/>
                    <a:pt x="219" y="219"/>
                    <a:pt x="222" y="218"/>
                  </a:cubicBezTo>
                  <a:cubicBezTo>
                    <a:pt x="230" y="214"/>
                    <a:pt x="226" y="198"/>
                    <a:pt x="185" y="157"/>
                  </a:cubicBezTo>
                  <a:cubicBezTo>
                    <a:pt x="124" y="96"/>
                    <a:pt x="13" y="1"/>
                    <a:pt x="5" y="1"/>
                  </a:cubicBezTo>
                  <a:close/>
                </a:path>
              </a:pathLst>
            </a:custGeom>
            <a:solidFill>
              <a:srgbClr val="E9E7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2286225" y="4275575"/>
              <a:ext cx="5250" cy="5150"/>
            </a:xfrm>
            <a:custGeom>
              <a:avLst/>
              <a:gdLst/>
              <a:ahLst/>
              <a:cxnLst/>
              <a:rect l="l" t="t" r="r" b="b"/>
              <a:pathLst>
                <a:path w="210" h="206" extrusionOk="0">
                  <a:moveTo>
                    <a:pt x="5" y="1"/>
                  </a:moveTo>
                  <a:cubicBezTo>
                    <a:pt x="5" y="1"/>
                    <a:pt x="5" y="1"/>
                    <a:pt x="5" y="1"/>
                  </a:cubicBezTo>
                  <a:cubicBezTo>
                    <a:pt x="1" y="5"/>
                    <a:pt x="87" y="112"/>
                    <a:pt x="144" y="165"/>
                  </a:cubicBezTo>
                  <a:cubicBezTo>
                    <a:pt x="174" y="195"/>
                    <a:pt x="191" y="205"/>
                    <a:pt x="200" y="205"/>
                  </a:cubicBezTo>
                  <a:cubicBezTo>
                    <a:pt x="203" y="205"/>
                    <a:pt x="205" y="204"/>
                    <a:pt x="206" y="202"/>
                  </a:cubicBezTo>
                  <a:cubicBezTo>
                    <a:pt x="210" y="190"/>
                    <a:pt x="210" y="181"/>
                    <a:pt x="169" y="140"/>
                  </a:cubicBezTo>
                  <a:cubicBezTo>
                    <a:pt x="113" y="84"/>
                    <a:pt x="14" y="1"/>
                    <a:pt x="5" y="1"/>
                  </a:cubicBezTo>
                  <a:close/>
                </a:path>
              </a:pathLst>
            </a:custGeom>
            <a:solidFill>
              <a:srgbClr val="ECEA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2286650" y="4275975"/>
              <a:ext cx="4825" cy="4700"/>
            </a:xfrm>
            <a:custGeom>
              <a:avLst/>
              <a:gdLst/>
              <a:ahLst/>
              <a:cxnLst/>
              <a:rect l="l" t="t" r="r" b="b"/>
              <a:pathLst>
                <a:path w="193" h="188" extrusionOk="0">
                  <a:moveTo>
                    <a:pt x="5" y="1"/>
                  </a:moveTo>
                  <a:cubicBezTo>
                    <a:pt x="5" y="1"/>
                    <a:pt x="4" y="1"/>
                    <a:pt x="4" y="1"/>
                  </a:cubicBezTo>
                  <a:cubicBezTo>
                    <a:pt x="0" y="5"/>
                    <a:pt x="82" y="104"/>
                    <a:pt x="131" y="149"/>
                  </a:cubicBezTo>
                  <a:cubicBezTo>
                    <a:pt x="159" y="180"/>
                    <a:pt x="175" y="188"/>
                    <a:pt x="183" y="188"/>
                  </a:cubicBezTo>
                  <a:cubicBezTo>
                    <a:pt x="186" y="188"/>
                    <a:pt x="188" y="187"/>
                    <a:pt x="189" y="186"/>
                  </a:cubicBezTo>
                  <a:cubicBezTo>
                    <a:pt x="193" y="178"/>
                    <a:pt x="189" y="161"/>
                    <a:pt x="152" y="129"/>
                  </a:cubicBezTo>
                  <a:cubicBezTo>
                    <a:pt x="105" y="78"/>
                    <a:pt x="17" y="1"/>
                    <a:pt x="5" y="1"/>
                  </a:cubicBezTo>
                  <a:close/>
                </a:path>
              </a:pathLst>
            </a:custGeom>
            <a:solidFill>
              <a:srgbClr val="EE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2286950" y="4276300"/>
              <a:ext cx="4525" cy="4375"/>
            </a:xfrm>
            <a:custGeom>
              <a:avLst/>
              <a:gdLst/>
              <a:ahLst/>
              <a:cxnLst/>
              <a:rect l="l" t="t" r="r" b="b"/>
              <a:pathLst>
                <a:path w="181" h="175" extrusionOk="0">
                  <a:moveTo>
                    <a:pt x="9" y="1"/>
                  </a:moveTo>
                  <a:cubicBezTo>
                    <a:pt x="9" y="1"/>
                    <a:pt x="9" y="1"/>
                    <a:pt x="9" y="1"/>
                  </a:cubicBezTo>
                  <a:cubicBezTo>
                    <a:pt x="0" y="9"/>
                    <a:pt x="74" y="95"/>
                    <a:pt x="119" y="136"/>
                  </a:cubicBezTo>
                  <a:cubicBezTo>
                    <a:pt x="147" y="167"/>
                    <a:pt x="163" y="175"/>
                    <a:pt x="171" y="175"/>
                  </a:cubicBezTo>
                  <a:cubicBezTo>
                    <a:pt x="174" y="175"/>
                    <a:pt x="176" y="174"/>
                    <a:pt x="177" y="173"/>
                  </a:cubicBezTo>
                  <a:cubicBezTo>
                    <a:pt x="181" y="165"/>
                    <a:pt x="177" y="148"/>
                    <a:pt x="140" y="116"/>
                  </a:cubicBezTo>
                  <a:cubicBezTo>
                    <a:pt x="96" y="72"/>
                    <a:pt x="17" y="1"/>
                    <a:pt x="9" y="1"/>
                  </a:cubicBezTo>
                  <a:close/>
                </a:path>
              </a:pathLst>
            </a:custGeom>
            <a:solidFill>
              <a:srgbClr val="F1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2287350" y="4276700"/>
              <a:ext cx="4225" cy="4075"/>
            </a:xfrm>
            <a:custGeom>
              <a:avLst/>
              <a:gdLst/>
              <a:ahLst/>
              <a:cxnLst/>
              <a:rect l="l" t="t" r="r" b="b"/>
              <a:pathLst>
                <a:path w="169" h="163" extrusionOk="0">
                  <a:moveTo>
                    <a:pt x="6" y="1"/>
                  </a:moveTo>
                  <a:cubicBezTo>
                    <a:pt x="5" y="1"/>
                    <a:pt x="5" y="1"/>
                    <a:pt x="5" y="1"/>
                  </a:cubicBezTo>
                  <a:cubicBezTo>
                    <a:pt x="1" y="5"/>
                    <a:pt x="62" y="83"/>
                    <a:pt x="103" y="128"/>
                  </a:cubicBezTo>
                  <a:cubicBezTo>
                    <a:pt x="134" y="156"/>
                    <a:pt x="149" y="163"/>
                    <a:pt x="156" y="163"/>
                  </a:cubicBezTo>
                  <a:cubicBezTo>
                    <a:pt x="158" y="163"/>
                    <a:pt x="160" y="162"/>
                    <a:pt x="161" y="161"/>
                  </a:cubicBezTo>
                  <a:cubicBezTo>
                    <a:pt x="169" y="149"/>
                    <a:pt x="165" y="141"/>
                    <a:pt x="128" y="104"/>
                  </a:cubicBezTo>
                  <a:cubicBezTo>
                    <a:pt x="84" y="60"/>
                    <a:pt x="17" y="1"/>
                    <a:pt x="6" y="1"/>
                  </a:cubicBezTo>
                  <a:close/>
                </a:path>
              </a:pathLst>
            </a:custGeom>
            <a:solidFill>
              <a:srgbClr val="F3F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2287775" y="4277125"/>
              <a:ext cx="3700" cy="3550"/>
            </a:xfrm>
            <a:custGeom>
              <a:avLst/>
              <a:gdLst/>
              <a:ahLst/>
              <a:cxnLst/>
              <a:rect l="l" t="t" r="r" b="b"/>
              <a:pathLst>
                <a:path w="148" h="142" extrusionOk="0">
                  <a:moveTo>
                    <a:pt x="5" y="0"/>
                  </a:moveTo>
                  <a:cubicBezTo>
                    <a:pt x="5" y="0"/>
                    <a:pt x="4" y="0"/>
                    <a:pt x="4" y="0"/>
                  </a:cubicBezTo>
                  <a:cubicBezTo>
                    <a:pt x="0" y="5"/>
                    <a:pt x="49" y="70"/>
                    <a:pt x="90" y="107"/>
                  </a:cubicBezTo>
                  <a:cubicBezTo>
                    <a:pt x="118" y="135"/>
                    <a:pt x="130" y="142"/>
                    <a:pt x="137" y="142"/>
                  </a:cubicBezTo>
                  <a:cubicBezTo>
                    <a:pt x="140" y="142"/>
                    <a:pt x="142" y="141"/>
                    <a:pt x="144" y="140"/>
                  </a:cubicBezTo>
                  <a:cubicBezTo>
                    <a:pt x="148" y="132"/>
                    <a:pt x="148" y="124"/>
                    <a:pt x="111" y="87"/>
                  </a:cubicBezTo>
                  <a:cubicBezTo>
                    <a:pt x="71" y="47"/>
                    <a:pt x="13" y="0"/>
                    <a:pt x="5" y="0"/>
                  </a:cubicBezTo>
                  <a:close/>
                </a:path>
              </a:pathLst>
            </a:custGeom>
            <a:solidFill>
              <a:srgbClr val="F6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2288175" y="4277500"/>
              <a:ext cx="3300" cy="3175"/>
            </a:xfrm>
            <a:custGeom>
              <a:avLst/>
              <a:gdLst/>
              <a:ahLst/>
              <a:cxnLst/>
              <a:rect l="l" t="t" r="r" b="b"/>
              <a:pathLst>
                <a:path w="132" h="127" extrusionOk="0">
                  <a:moveTo>
                    <a:pt x="6" y="1"/>
                  </a:moveTo>
                  <a:cubicBezTo>
                    <a:pt x="6" y="1"/>
                    <a:pt x="5" y="1"/>
                    <a:pt x="5" y="2"/>
                  </a:cubicBezTo>
                  <a:cubicBezTo>
                    <a:pt x="1" y="6"/>
                    <a:pt x="42" y="63"/>
                    <a:pt x="74" y="92"/>
                  </a:cubicBezTo>
                  <a:cubicBezTo>
                    <a:pt x="102" y="120"/>
                    <a:pt x="116" y="127"/>
                    <a:pt x="123" y="127"/>
                  </a:cubicBezTo>
                  <a:cubicBezTo>
                    <a:pt x="125" y="127"/>
                    <a:pt x="127" y="126"/>
                    <a:pt x="128" y="125"/>
                  </a:cubicBezTo>
                  <a:cubicBezTo>
                    <a:pt x="132" y="117"/>
                    <a:pt x="132" y="109"/>
                    <a:pt x="95" y="72"/>
                  </a:cubicBezTo>
                  <a:cubicBezTo>
                    <a:pt x="65" y="45"/>
                    <a:pt x="17" y="1"/>
                    <a:pt x="6"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t>‹#›</a:t>
            </a:fld>
            <a:endParaRPr/>
          </a:p>
        </p:txBody>
      </p:sp>
      <p:sp>
        <p:nvSpPr>
          <p:cNvPr id="789" name="Google Shape;789;p25"/>
          <p:cNvSpPr/>
          <p:nvPr/>
        </p:nvSpPr>
        <p:spPr>
          <a:xfrm>
            <a:off x="1563325" y="212400"/>
            <a:ext cx="5998800" cy="4718700"/>
          </a:xfrm>
          <a:prstGeom prst="roundRect">
            <a:avLst>
              <a:gd name="adj" fmla="val 0"/>
            </a:avLst>
          </a:prstGeom>
          <a:solidFill>
            <a:srgbClr val="FFFFFF">
              <a:alpha val="1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txBox="1">
            <a:spLocks noGrp="1"/>
          </p:cNvSpPr>
          <p:nvPr>
            <p:ph type="ctrTitle"/>
          </p:nvPr>
        </p:nvSpPr>
        <p:spPr>
          <a:xfrm>
            <a:off x="391150" y="1897688"/>
            <a:ext cx="8342700" cy="1420200"/>
          </a:xfrm>
          <a:prstGeom prst="rect">
            <a:avLst/>
          </a:prstGeom>
        </p:spPr>
        <p:txBody>
          <a:bodyPr spcFirstLastPara="1" wrap="square" lIns="0" tIns="0" rIns="0" bIns="0"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1" type="titleOnly">
  <p:cSld name="TITLE_ONLY">
    <p:spTree>
      <p:nvGrpSpPr>
        <p:cNvPr id="1" name="Shape 791"/>
        <p:cNvGrpSpPr/>
        <p:nvPr/>
      </p:nvGrpSpPr>
      <p:grpSpPr>
        <a:xfrm>
          <a:off x="0" y="0"/>
          <a:ext cx="0" cy="0"/>
          <a:chOff x="0" y="0"/>
          <a:chExt cx="0" cy="0"/>
        </a:xfrm>
      </p:grpSpPr>
      <p:sp>
        <p:nvSpPr>
          <p:cNvPr id="792" name="Google Shape;792;p26"/>
          <p:cNvSpPr/>
          <p:nvPr/>
        </p:nvSpPr>
        <p:spPr>
          <a:xfrm>
            <a:off x="-53675" y="-14175"/>
            <a:ext cx="9265825" cy="5243926"/>
          </a:xfrm>
          <a:custGeom>
            <a:avLst/>
            <a:gdLst/>
            <a:ahLst/>
            <a:cxnLst/>
            <a:rect l="l" t="t" r="r" b="b"/>
            <a:pathLst>
              <a:path w="43967" h="25530" extrusionOk="0">
                <a:moveTo>
                  <a:pt x="0" y="0"/>
                </a:moveTo>
                <a:lnTo>
                  <a:pt x="43966" y="0"/>
                </a:lnTo>
                <a:lnTo>
                  <a:pt x="43966" y="25530"/>
                </a:lnTo>
                <a:lnTo>
                  <a:pt x="0" y="25530"/>
                </a:lnTo>
                <a:close/>
              </a:path>
            </a:pathLst>
          </a:custGeom>
          <a:solidFill>
            <a:srgbClr val="0F0F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793" name="Google Shape;793;p26"/>
          <p:cNvGrpSpPr/>
          <p:nvPr/>
        </p:nvGrpSpPr>
        <p:grpSpPr>
          <a:xfrm>
            <a:off x="-39710" y="-14172"/>
            <a:ext cx="9252075" cy="5165294"/>
            <a:chOff x="3655900" y="1642950"/>
            <a:chExt cx="1299175" cy="751250"/>
          </a:xfrm>
        </p:grpSpPr>
        <p:sp>
          <p:nvSpPr>
            <p:cNvPr id="794" name="Google Shape;794;p26"/>
            <p:cNvSpPr/>
            <p:nvPr/>
          </p:nvSpPr>
          <p:spPr>
            <a:xfrm>
              <a:off x="3655900" y="1891900"/>
              <a:ext cx="1299075" cy="436175"/>
            </a:xfrm>
            <a:custGeom>
              <a:avLst/>
              <a:gdLst/>
              <a:ahLst/>
              <a:cxnLst/>
              <a:rect l="l" t="t" r="r" b="b"/>
              <a:pathLst>
                <a:path w="51963" h="17447" extrusionOk="0">
                  <a:moveTo>
                    <a:pt x="22612" y="0"/>
                  </a:moveTo>
                  <a:cubicBezTo>
                    <a:pt x="21469" y="0"/>
                    <a:pt x="19509" y="149"/>
                    <a:pt x="17875" y="1020"/>
                  </a:cubicBezTo>
                  <a:cubicBezTo>
                    <a:pt x="17286" y="1335"/>
                    <a:pt x="16385" y="1455"/>
                    <a:pt x="15354" y="1455"/>
                  </a:cubicBezTo>
                  <a:cubicBezTo>
                    <a:pt x="12055" y="1455"/>
                    <a:pt x="7427" y="224"/>
                    <a:pt x="7427" y="224"/>
                  </a:cubicBezTo>
                  <a:cubicBezTo>
                    <a:pt x="7427" y="224"/>
                    <a:pt x="6553" y="4"/>
                    <a:pt x="5155" y="4"/>
                  </a:cubicBezTo>
                  <a:cubicBezTo>
                    <a:pt x="3815" y="4"/>
                    <a:pt x="1994" y="206"/>
                    <a:pt x="1" y="999"/>
                  </a:cubicBezTo>
                  <a:lnTo>
                    <a:pt x="1" y="16134"/>
                  </a:lnTo>
                  <a:cubicBezTo>
                    <a:pt x="2379" y="16048"/>
                    <a:pt x="7234" y="15417"/>
                    <a:pt x="11031" y="12042"/>
                  </a:cubicBezTo>
                  <a:cubicBezTo>
                    <a:pt x="14657" y="8811"/>
                    <a:pt x="17051" y="7386"/>
                    <a:pt x="19654" y="7386"/>
                  </a:cubicBezTo>
                  <a:cubicBezTo>
                    <a:pt x="20807" y="7386"/>
                    <a:pt x="22001" y="7665"/>
                    <a:pt x="23362" y="8192"/>
                  </a:cubicBezTo>
                  <a:cubicBezTo>
                    <a:pt x="24699" y="8707"/>
                    <a:pt x="25841" y="8887"/>
                    <a:pt x="26784" y="8887"/>
                  </a:cubicBezTo>
                  <a:cubicBezTo>
                    <a:pt x="28968" y="8887"/>
                    <a:pt x="30082" y="7921"/>
                    <a:pt x="30082" y="7921"/>
                  </a:cubicBezTo>
                  <a:cubicBezTo>
                    <a:pt x="30082" y="7921"/>
                    <a:pt x="31590" y="7145"/>
                    <a:pt x="33097" y="7145"/>
                  </a:cubicBezTo>
                  <a:cubicBezTo>
                    <a:pt x="34164" y="7145"/>
                    <a:pt x="35231" y="7534"/>
                    <a:pt x="35762" y="8864"/>
                  </a:cubicBezTo>
                  <a:cubicBezTo>
                    <a:pt x="37045" y="12067"/>
                    <a:pt x="40334" y="15043"/>
                    <a:pt x="40334" y="15043"/>
                  </a:cubicBezTo>
                  <a:cubicBezTo>
                    <a:pt x="40334" y="15043"/>
                    <a:pt x="42539" y="17446"/>
                    <a:pt x="46691" y="17446"/>
                  </a:cubicBezTo>
                  <a:cubicBezTo>
                    <a:pt x="47363" y="17446"/>
                    <a:pt x="48086" y="17383"/>
                    <a:pt x="48859" y="17237"/>
                  </a:cubicBezTo>
                  <a:cubicBezTo>
                    <a:pt x="49658" y="17086"/>
                    <a:pt x="50323" y="17021"/>
                    <a:pt x="50877" y="17021"/>
                  </a:cubicBezTo>
                  <a:cubicBezTo>
                    <a:pt x="51301" y="17021"/>
                    <a:pt x="51659" y="17059"/>
                    <a:pt x="51963" y="17127"/>
                  </a:cubicBezTo>
                  <a:lnTo>
                    <a:pt x="51963" y="4620"/>
                  </a:lnTo>
                  <a:cubicBezTo>
                    <a:pt x="50723" y="5154"/>
                    <a:pt x="48920" y="5759"/>
                    <a:pt x="47115" y="5759"/>
                  </a:cubicBezTo>
                  <a:cubicBezTo>
                    <a:pt x="46256" y="5759"/>
                    <a:pt x="45398" y="5622"/>
                    <a:pt x="44598" y="5276"/>
                  </a:cubicBezTo>
                  <a:cubicBezTo>
                    <a:pt x="42622" y="4416"/>
                    <a:pt x="41037" y="4209"/>
                    <a:pt x="39969" y="4209"/>
                  </a:cubicBezTo>
                  <a:cubicBezTo>
                    <a:pt x="38980" y="4209"/>
                    <a:pt x="38435" y="4386"/>
                    <a:pt x="38435" y="4386"/>
                  </a:cubicBezTo>
                  <a:cubicBezTo>
                    <a:pt x="38435" y="4386"/>
                    <a:pt x="37163" y="4903"/>
                    <a:pt x="35490" y="4903"/>
                  </a:cubicBezTo>
                  <a:cubicBezTo>
                    <a:pt x="34155" y="4903"/>
                    <a:pt x="32565" y="4574"/>
                    <a:pt x="31161" y="3394"/>
                  </a:cubicBezTo>
                  <a:cubicBezTo>
                    <a:pt x="27991" y="733"/>
                    <a:pt x="23575" y="40"/>
                    <a:pt x="23575" y="40"/>
                  </a:cubicBezTo>
                  <a:cubicBezTo>
                    <a:pt x="23575" y="40"/>
                    <a:pt x="23202" y="0"/>
                    <a:pt x="22612"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4039825" y="1642950"/>
              <a:ext cx="915250" cy="258475"/>
            </a:xfrm>
            <a:custGeom>
              <a:avLst/>
              <a:gdLst/>
              <a:ahLst/>
              <a:cxnLst/>
              <a:rect l="l" t="t" r="r" b="b"/>
              <a:pathLst>
                <a:path w="36610" h="10339" extrusionOk="0">
                  <a:moveTo>
                    <a:pt x="0" y="1"/>
                  </a:moveTo>
                  <a:cubicBezTo>
                    <a:pt x="160" y="193"/>
                    <a:pt x="300" y="403"/>
                    <a:pt x="410" y="628"/>
                  </a:cubicBezTo>
                  <a:cubicBezTo>
                    <a:pt x="1440" y="2670"/>
                    <a:pt x="4954" y="3330"/>
                    <a:pt x="4954" y="3330"/>
                  </a:cubicBezTo>
                  <a:cubicBezTo>
                    <a:pt x="4954" y="3330"/>
                    <a:pt x="6545" y="3691"/>
                    <a:pt x="7078" y="4536"/>
                  </a:cubicBezTo>
                  <a:cubicBezTo>
                    <a:pt x="7515" y="5229"/>
                    <a:pt x="8385" y="6335"/>
                    <a:pt x="10189" y="6335"/>
                  </a:cubicBezTo>
                  <a:cubicBezTo>
                    <a:pt x="10584" y="6335"/>
                    <a:pt x="11024" y="6282"/>
                    <a:pt x="11515" y="6160"/>
                  </a:cubicBezTo>
                  <a:cubicBezTo>
                    <a:pt x="11861" y="6073"/>
                    <a:pt x="12224" y="6036"/>
                    <a:pt x="12595" y="6036"/>
                  </a:cubicBezTo>
                  <a:cubicBezTo>
                    <a:pt x="15146" y="6036"/>
                    <a:pt x="18047" y="7820"/>
                    <a:pt x="18047" y="7820"/>
                  </a:cubicBezTo>
                  <a:cubicBezTo>
                    <a:pt x="18047" y="7820"/>
                    <a:pt x="21835" y="10339"/>
                    <a:pt x="26041" y="10339"/>
                  </a:cubicBezTo>
                  <a:cubicBezTo>
                    <a:pt x="27202" y="10339"/>
                    <a:pt x="28395" y="10147"/>
                    <a:pt x="29549" y="9657"/>
                  </a:cubicBezTo>
                  <a:cubicBezTo>
                    <a:pt x="32735" y="8304"/>
                    <a:pt x="35163" y="6508"/>
                    <a:pt x="36610" y="5282"/>
                  </a:cubicBezTo>
                  <a:lnTo>
                    <a:pt x="36610" y="1"/>
                  </a:lnTo>
                  <a:lnTo>
                    <a:pt x="29340" y="1"/>
                  </a:lnTo>
                  <a:cubicBezTo>
                    <a:pt x="27597" y="526"/>
                    <a:pt x="25690" y="1321"/>
                    <a:pt x="23804" y="2531"/>
                  </a:cubicBezTo>
                  <a:cubicBezTo>
                    <a:pt x="21110" y="4255"/>
                    <a:pt x="18914" y="4743"/>
                    <a:pt x="17290" y="4743"/>
                  </a:cubicBezTo>
                  <a:cubicBezTo>
                    <a:pt x="15178" y="4743"/>
                    <a:pt x="14037" y="3917"/>
                    <a:pt x="14037" y="3917"/>
                  </a:cubicBezTo>
                  <a:cubicBezTo>
                    <a:pt x="14037" y="3917"/>
                    <a:pt x="13491" y="3321"/>
                    <a:pt x="11936" y="3321"/>
                  </a:cubicBezTo>
                  <a:cubicBezTo>
                    <a:pt x="11455" y="3321"/>
                    <a:pt x="10878" y="3378"/>
                    <a:pt x="10190" y="3527"/>
                  </a:cubicBezTo>
                  <a:cubicBezTo>
                    <a:pt x="10027" y="3562"/>
                    <a:pt x="9866" y="3579"/>
                    <a:pt x="9708" y="3579"/>
                  </a:cubicBezTo>
                  <a:cubicBezTo>
                    <a:pt x="7886" y="3579"/>
                    <a:pt x="6432" y="1385"/>
                    <a:pt x="5696" y="1"/>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3742950" y="2287000"/>
              <a:ext cx="725400" cy="107200"/>
            </a:xfrm>
            <a:custGeom>
              <a:avLst/>
              <a:gdLst/>
              <a:ahLst/>
              <a:cxnLst/>
              <a:rect l="l" t="t" r="r" b="b"/>
              <a:pathLst>
                <a:path w="29016" h="4288" extrusionOk="0">
                  <a:moveTo>
                    <a:pt x="10237" y="0"/>
                  </a:moveTo>
                  <a:cubicBezTo>
                    <a:pt x="6886" y="0"/>
                    <a:pt x="5987" y="1962"/>
                    <a:pt x="5987" y="1962"/>
                  </a:cubicBezTo>
                  <a:cubicBezTo>
                    <a:pt x="5987" y="1962"/>
                    <a:pt x="5249" y="3127"/>
                    <a:pt x="2981" y="3127"/>
                  </a:cubicBezTo>
                  <a:cubicBezTo>
                    <a:pt x="1825" y="3127"/>
                    <a:pt x="759" y="3713"/>
                    <a:pt x="0" y="4287"/>
                  </a:cubicBezTo>
                  <a:lnTo>
                    <a:pt x="29016" y="4287"/>
                  </a:lnTo>
                  <a:cubicBezTo>
                    <a:pt x="28212" y="3996"/>
                    <a:pt x="27269" y="3467"/>
                    <a:pt x="26494" y="2516"/>
                  </a:cubicBezTo>
                  <a:cubicBezTo>
                    <a:pt x="25397" y="1157"/>
                    <a:pt x="23799" y="626"/>
                    <a:pt x="22167" y="626"/>
                  </a:cubicBezTo>
                  <a:cubicBezTo>
                    <a:pt x="21223" y="626"/>
                    <a:pt x="20268" y="804"/>
                    <a:pt x="19392" y="1101"/>
                  </a:cubicBezTo>
                  <a:cubicBezTo>
                    <a:pt x="18736" y="1322"/>
                    <a:pt x="18078" y="1403"/>
                    <a:pt x="17468" y="1403"/>
                  </a:cubicBezTo>
                  <a:cubicBezTo>
                    <a:pt x="15853" y="1403"/>
                    <a:pt x="14578" y="839"/>
                    <a:pt x="14578" y="839"/>
                  </a:cubicBezTo>
                  <a:cubicBezTo>
                    <a:pt x="12805" y="228"/>
                    <a:pt x="11379" y="0"/>
                    <a:pt x="10237" y="0"/>
                  </a:cubicBezTo>
                  <a:close/>
                </a:path>
              </a:pathLst>
            </a:custGeom>
            <a:solidFill>
              <a:srgbClr val="181A69">
                <a:alpha val="4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6"/>
          <p:cNvGrpSpPr/>
          <p:nvPr/>
        </p:nvGrpSpPr>
        <p:grpSpPr>
          <a:xfrm>
            <a:off x="-33384" y="24104"/>
            <a:ext cx="9191800" cy="5125321"/>
            <a:chOff x="5820575" y="792900"/>
            <a:chExt cx="1357625" cy="786925"/>
          </a:xfrm>
        </p:grpSpPr>
        <p:sp>
          <p:nvSpPr>
            <p:cNvPr id="798" name="Google Shape;798;p2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6"/>
          <p:cNvGrpSpPr/>
          <p:nvPr/>
        </p:nvGrpSpPr>
        <p:grpSpPr>
          <a:xfrm>
            <a:off x="59" y="24104"/>
            <a:ext cx="9191800" cy="5125321"/>
            <a:chOff x="5820575" y="792900"/>
            <a:chExt cx="1357625" cy="786925"/>
          </a:xfrm>
        </p:grpSpPr>
        <p:sp>
          <p:nvSpPr>
            <p:cNvPr id="803" name="Google Shape;803;p26"/>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000000">
                <a:alpha val="22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t>‹#›</a:t>
            </a:fld>
            <a:endParaRPr/>
          </a:p>
        </p:txBody>
      </p:sp>
      <p:sp>
        <p:nvSpPr>
          <p:cNvPr id="808" name="Google Shape;808;p26"/>
          <p:cNvSpPr txBox="1">
            <a:spLocks noGrp="1"/>
          </p:cNvSpPr>
          <p:nvPr>
            <p:ph type="ctrTitle"/>
          </p:nvPr>
        </p:nvSpPr>
        <p:spPr>
          <a:xfrm>
            <a:off x="3605225" y="3067050"/>
            <a:ext cx="3390900" cy="274200"/>
          </a:xfrm>
          <a:prstGeom prst="rect">
            <a:avLst/>
          </a:prstGeom>
        </p:spPr>
        <p:txBody>
          <a:bodyPr spcFirstLastPara="1" wrap="square" lIns="0" tIns="0" rIns="0" bIns="0" anchor="t" anchorCtr="0">
            <a:noAutofit/>
          </a:bodyPr>
          <a:lstStyle>
            <a:lvl1pPr lvl="0" algn="r" rtl="0">
              <a:spcBef>
                <a:spcPts val="0"/>
              </a:spcBef>
              <a:spcAft>
                <a:spcPts val="0"/>
              </a:spcAft>
              <a:buClr>
                <a:srgbClr val="FFFFFF"/>
              </a:buClr>
              <a:buSzPts val="1200"/>
              <a:buNone/>
              <a:defRPr sz="1200">
                <a:solidFill>
                  <a:srgbClr val="FFFFFF"/>
                </a:solidFill>
              </a:defRPr>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809" name="Google Shape;809;p26"/>
          <p:cNvSpPr txBox="1">
            <a:spLocks noGrp="1"/>
          </p:cNvSpPr>
          <p:nvPr>
            <p:ph type="subTitle" idx="1"/>
          </p:nvPr>
        </p:nvSpPr>
        <p:spPr>
          <a:xfrm>
            <a:off x="1938550" y="2152650"/>
            <a:ext cx="5314800" cy="838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10" name="Google Shape;810;p26"/>
          <p:cNvSpPr/>
          <p:nvPr/>
        </p:nvSpPr>
        <p:spPr>
          <a:xfrm>
            <a:off x="525550" y="2593875"/>
            <a:ext cx="650" cy="625"/>
          </a:xfrm>
          <a:custGeom>
            <a:avLst/>
            <a:gdLst/>
            <a:ahLst/>
            <a:cxnLst/>
            <a:rect l="l" t="t" r="r" b="b"/>
            <a:pathLst>
              <a:path w="26" h="25" extrusionOk="0">
                <a:moveTo>
                  <a:pt x="26" y="0"/>
                </a:moveTo>
                <a:cubicBezTo>
                  <a:pt x="17" y="4"/>
                  <a:pt x="9" y="16"/>
                  <a:pt x="1" y="25"/>
                </a:cubicBezTo>
                <a:lnTo>
                  <a:pt x="26" y="0"/>
                </a:lnTo>
                <a:close/>
              </a:path>
            </a:pathLst>
          </a:custGeom>
          <a:solidFill>
            <a:srgbClr val="333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TLE 1">
  <p:cSld name="CUSTOM_1_1">
    <p:spTree>
      <p:nvGrpSpPr>
        <p:cNvPr id="1" name="Shape 811"/>
        <p:cNvGrpSpPr/>
        <p:nvPr/>
      </p:nvGrpSpPr>
      <p:grpSpPr>
        <a:xfrm>
          <a:off x="0" y="0"/>
          <a:ext cx="0" cy="0"/>
          <a:chOff x="0" y="0"/>
          <a:chExt cx="0" cy="0"/>
        </a:xfrm>
      </p:grpSpPr>
      <p:sp>
        <p:nvSpPr>
          <p:cNvPr id="812" name="Google Shape;812;p27"/>
          <p:cNvSpPr/>
          <p:nvPr/>
        </p:nvSpPr>
        <p:spPr>
          <a:xfrm>
            <a:off x="5247279" y="2339798"/>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077D2"/>
              </a:gs>
              <a:gs pos="100000">
                <a:srgbClr val="093153"/>
              </a:gs>
            </a:gsLst>
            <a:lin ang="5400012" scaled="0"/>
          </a:gradFill>
          <a:ln>
            <a:noFill/>
          </a:ln>
        </p:spPr>
        <p:txBody>
          <a:bodyPr spcFirstLastPara="1" wrap="square" lIns="48200" tIns="48200" rIns="48200" bIns="48200" anchor="ctr" anchorCtr="0">
            <a:noAutofit/>
          </a:bodyPr>
          <a:lstStyle/>
          <a:p>
            <a:pPr marL="0" marR="0" lvl="0" indent="0" algn="l" rtl="0">
              <a:lnSpc>
                <a:spcPct val="100000"/>
              </a:lnSpc>
              <a:spcBef>
                <a:spcPts val="0"/>
              </a:spcBef>
              <a:spcAft>
                <a:spcPts val="0"/>
              </a:spcAft>
              <a:buNone/>
            </a:pPr>
            <a:endParaRPr/>
          </a:p>
        </p:txBody>
      </p:sp>
      <p:sp>
        <p:nvSpPr>
          <p:cNvPr id="813" name="Google Shape;813;p27"/>
          <p:cNvSpPr txBox="1">
            <a:spLocks noGrp="1"/>
          </p:cNvSpPr>
          <p:nvPr>
            <p:ph type="title"/>
          </p:nvPr>
        </p:nvSpPr>
        <p:spPr>
          <a:xfrm>
            <a:off x="3300150" y="330150"/>
            <a:ext cx="5410200" cy="489000"/>
          </a:xfrm>
          <a:prstGeom prst="rect">
            <a:avLst/>
          </a:prstGeom>
          <a:ln>
            <a:noFill/>
          </a:ln>
        </p:spPr>
        <p:txBody>
          <a:bodyPr spcFirstLastPara="1" wrap="square" lIns="0" tIns="0" rIns="0" bIns="0" anchor="t" anchorCtr="0">
            <a:noAutofit/>
          </a:bodyPr>
          <a:lstStyle>
            <a:lvl1pPr lvl="0" algn="r" rtl="0">
              <a:spcBef>
                <a:spcPts val="0"/>
              </a:spcBef>
              <a:spcAft>
                <a:spcPts val="0"/>
              </a:spcAft>
              <a:buClr>
                <a:srgbClr val="0F0F4B"/>
              </a:buClr>
              <a:buSzPts val="2400"/>
              <a:buNone/>
              <a:defRPr sz="2400">
                <a:solidFill>
                  <a:srgbClr val="0F0F4B"/>
                </a:solidFill>
              </a:defRPr>
            </a:lvl1pPr>
            <a:lvl2pPr lvl="1" algn="ctr" rtl="0">
              <a:spcBef>
                <a:spcPts val="0"/>
              </a:spcBef>
              <a:spcAft>
                <a:spcPts val="0"/>
              </a:spcAft>
              <a:buClr>
                <a:srgbClr val="0F0F4B"/>
              </a:buClr>
              <a:buSzPts val="700"/>
              <a:buNone/>
              <a:defRPr>
                <a:solidFill>
                  <a:srgbClr val="0F0F4B"/>
                </a:solidFill>
              </a:defRPr>
            </a:lvl2pPr>
            <a:lvl3pPr lvl="2" algn="ctr" rtl="0">
              <a:spcBef>
                <a:spcPts val="0"/>
              </a:spcBef>
              <a:spcAft>
                <a:spcPts val="0"/>
              </a:spcAft>
              <a:buClr>
                <a:srgbClr val="0F0F4B"/>
              </a:buClr>
              <a:buSzPts val="700"/>
              <a:buNone/>
              <a:defRPr>
                <a:solidFill>
                  <a:srgbClr val="0F0F4B"/>
                </a:solidFill>
              </a:defRPr>
            </a:lvl3pPr>
            <a:lvl4pPr lvl="3" algn="ctr" rtl="0">
              <a:spcBef>
                <a:spcPts val="0"/>
              </a:spcBef>
              <a:spcAft>
                <a:spcPts val="0"/>
              </a:spcAft>
              <a:buClr>
                <a:srgbClr val="0F0F4B"/>
              </a:buClr>
              <a:buSzPts val="700"/>
              <a:buNone/>
              <a:defRPr>
                <a:solidFill>
                  <a:srgbClr val="0F0F4B"/>
                </a:solidFill>
              </a:defRPr>
            </a:lvl4pPr>
            <a:lvl5pPr lvl="4" algn="ctr" rtl="0">
              <a:spcBef>
                <a:spcPts val="0"/>
              </a:spcBef>
              <a:spcAft>
                <a:spcPts val="0"/>
              </a:spcAft>
              <a:buClr>
                <a:srgbClr val="0F0F4B"/>
              </a:buClr>
              <a:buSzPts val="700"/>
              <a:buNone/>
              <a:defRPr>
                <a:solidFill>
                  <a:srgbClr val="0F0F4B"/>
                </a:solidFill>
              </a:defRPr>
            </a:lvl5pPr>
            <a:lvl6pPr lvl="5" algn="ctr" rtl="0">
              <a:spcBef>
                <a:spcPts val="0"/>
              </a:spcBef>
              <a:spcAft>
                <a:spcPts val="0"/>
              </a:spcAft>
              <a:buClr>
                <a:srgbClr val="0F0F4B"/>
              </a:buClr>
              <a:buSzPts val="700"/>
              <a:buNone/>
              <a:defRPr>
                <a:solidFill>
                  <a:srgbClr val="0F0F4B"/>
                </a:solidFill>
              </a:defRPr>
            </a:lvl6pPr>
            <a:lvl7pPr lvl="6" algn="ctr" rtl="0">
              <a:spcBef>
                <a:spcPts val="0"/>
              </a:spcBef>
              <a:spcAft>
                <a:spcPts val="0"/>
              </a:spcAft>
              <a:buClr>
                <a:srgbClr val="0F0F4B"/>
              </a:buClr>
              <a:buSzPts val="700"/>
              <a:buNone/>
              <a:defRPr>
                <a:solidFill>
                  <a:srgbClr val="0F0F4B"/>
                </a:solidFill>
              </a:defRPr>
            </a:lvl7pPr>
            <a:lvl8pPr lvl="7" algn="ctr" rtl="0">
              <a:spcBef>
                <a:spcPts val="0"/>
              </a:spcBef>
              <a:spcAft>
                <a:spcPts val="0"/>
              </a:spcAft>
              <a:buClr>
                <a:srgbClr val="0F0F4B"/>
              </a:buClr>
              <a:buSzPts val="700"/>
              <a:buNone/>
              <a:defRPr>
                <a:solidFill>
                  <a:srgbClr val="0F0F4B"/>
                </a:solidFill>
              </a:defRPr>
            </a:lvl8pPr>
            <a:lvl9pPr lvl="8" algn="ctr" rtl="0">
              <a:spcBef>
                <a:spcPts val="0"/>
              </a:spcBef>
              <a:spcAft>
                <a:spcPts val="0"/>
              </a:spcAft>
              <a:buClr>
                <a:srgbClr val="0F0F4B"/>
              </a:buClr>
              <a:buSzPts val="700"/>
              <a:buNone/>
              <a:defRPr>
                <a:solidFill>
                  <a:srgbClr val="0F0F4B"/>
                </a:solidFill>
              </a:defRPr>
            </a:lvl9pPr>
          </a:lstStyle>
          <a:p>
            <a:endParaRPr/>
          </a:p>
        </p:txBody>
      </p:sp>
      <p:cxnSp>
        <p:nvCxnSpPr>
          <p:cNvPr id="814" name="Google Shape;814;p27"/>
          <p:cNvCxnSpPr/>
          <p:nvPr/>
        </p:nvCxnSpPr>
        <p:spPr>
          <a:xfrm>
            <a:off x="6005250" y="-99550"/>
            <a:ext cx="0" cy="429600"/>
          </a:xfrm>
          <a:prstGeom prst="straightConnector1">
            <a:avLst/>
          </a:prstGeom>
          <a:noFill/>
          <a:ln w="28575" cap="flat" cmpd="sng">
            <a:solidFill>
              <a:srgbClr val="0F0F4B"/>
            </a:solidFill>
            <a:prstDash val="solid"/>
            <a:round/>
            <a:headEnd type="none" w="med" len="med"/>
            <a:tailEnd type="none" w="med" len="med"/>
          </a:ln>
        </p:spPr>
      </p:cxnSp>
      <p:cxnSp>
        <p:nvCxnSpPr>
          <p:cNvPr id="815" name="Google Shape;815;p27"/>
          <p:cNvCxnSpPr/>
          <p:nvPr/>
        </p:nvCxnSpPr>
        <p:spPr>
          <a:xfrm>
            <a:off x="2989350" y="330150"/>
            <a:ext cx="6031800" cy="0"/>
          </a:xfrm>
          <a:prstGeom prst="straightConnector1">
            <a:avLst/>
          </a:prstGeom>
          <a:noFill/>
          <a:ln w="28575" cap="flat" cmpd="sng">
            <a:solidFill>
              <a:srgbClr val="0F0F4B"/>
            </a:solidFill>
            <a:prstDash val="solid"/>
            <a:round/>
            <a:headEnd type="none" w="med" len="med"/>
            <a:tailEnd type="none" w="med" len="med"/>
          </a:ln>
        </p:spPr>
      </p:cxnSp>
      <p:sp>
        <p:nvSpPr>
          <p:cNvPr id="816" name="Google Shape;816;p27"/>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1077D2"/>
              </a:gs>
              <a:gs pos="100000">
                <a:srgbClr val="093153"/>
              </a:gs>
            </a:gsLst>
            <a:lin ang="5400012" scaled="0"/>
          </a:gradFill>
          <a:ln>
            <a:noFill/>
          </a:ln>
        </p:spPr>
        <p:txBody>
          <a:bodyPr spcFirstLastPara="1" wrap="square" lIns="48200" tIns="48200" rIns="48200" bIns="48200"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TLE &amp; TEXT">
  <p:cSld name="SECTION_TITLE_AND_DESCRIPTION">
    <p:spTree>
      <p:nvGrpSpPr>
        <p:cNvPr id="1" name="Shape 817"/>
        <p:cNvGrpSpPr/>
        <p:nvPr/>
      </p:nvGrpSpPr>
      <p:grpSpPr>
        <a:xfrm>
          <a:off x="0" y="0"/>
          <a:ext cx="0" cy="0"/>
          <a:chOff x="0" y="0"/>
          <a:chExt cx="0" cy="0"/>
        </a:xfrm>
      </p:grpSpPr>
      <p:sp>
        <p:nvSpPr>
          <p:cNvPr id="818" name="Google Shape;818;p28"/>
          <p:cNvSpPr/>
          <p:nvPr/>
        </p:nvSpPr>
        <p:spPr>
          <a:xfrm>
            <a:off x="-53675" y="-14175"/>
            <a:ext cx="9265825" cy="5165293"/>
          </a:xfrm>
          <a:custGeom>
            <a:avLst/>
            <a:gdLst/>
            <a:ahLst/>
            <a:cxnLst/>
            <a:rect l="l" t="t" r="r" b="b"/>
            <a:pathLst>
              <a:path w="43967" h="25530" extrusionOk="0">
                <a:moveTo>
                  <a:pt x="0" y="0"/>
                </a:moveTo>
                <a:lnTo>
                  <a:pt x="43966" y="0"/>
                </a:lnTo>
                <a:lnTo>
                  <a:pt x="43966" y="25530"/>
                </a:lnTo>
                <a:lnTo>
                  <a:pt x="0" y="25530"/>
                </a:lnTo>
                <a:close/>
              </a:path>
            </a:pathLst>
          </a:custGeom>
          <a:gradFill>
            <a:gsLst>
              <a:gs pos="0">
                <a:srgbClr val="131263"/>
              </a:gs>
              <a:gs pos="100000">
                <a:srgbClr val="0C0C3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28"/>
          <p:cNvGrpSpPr/>
          <p:nvPr/>
        </p:nvGrpSpPr>
        <p:grpSpPr>
          <a:xfrm>
            <a:off x="-33384" y="24104"/>
            <a:ext cx="9191800" cy="5125321"/>
            <a:chOff x="5820575" y="792900"/>
            <a:chExt cx="1357625" cy="786925"/>
          </a:xfrm>
        </p:grpSpPr>
        <p:sp>
          <p:nvSpPr>
            <p:cNvPr id="820" name="Google Shape;820;p28"/>
            <p:cNvSpPr/>
            <p:nvPr/>
          </p:nvSpPr>
          <p:spPr>
            <a:xfrm>
              <a:off x="6169125" y="1518150"/>
              <a:ext cx="388150" cy="61675"/>
            </a:xfrm>
            <a:custGeom>
              <a:avLst/>
              <a:gdLst/>
              <a:ahLst/>
              <a:cxnLst/>
              <a:rect l="l" t="t" r="r" b="b"/>
              <a:pathLst>
                <a:path w="15526" h="2467" extrusionOk="0">
                  <a:moveTo>
                    <a:pt x="11805" y="1"/>
                  </a:moveTo>
                  <a:cubicBezTo>
                    <a:pt x="10527" y="1"/>
                    <a:pt x="9493" y="679"/>
                    <a:pt x="9493" y="679"/>
                  </a:cubicBezTo>
                  <a:cubicBezTo>
                    <a:pt x="9493" y="679"/>
                    <a:pt x="8308" y="1420"/>
                    <a:pt x="5693" y="1420"/>
                  </a:cubicBezTo>
                  <a:cubicBezTo>
                    <a:pt x="5112" y="1420"/>
                    <a:pt x="4461" y="1383"/>
                    <a:pt x="3736" y="1294"/>
                  </a:cubicBezTo>
                  <a:cubicBezTo>
                    <a:pt x="3440" y="1258"/>
                    <a:pt x="3163" y="1241"/>
                    <a:pt x="2905" y="1241"/>
                  </a:cubicBezTo>
                  <a:cubicBezTo>
                    <a:pt x="1360" y="1241"/>
                    <a:pt x="489" y="1845"/>
                    <a:pt x="1" y="2467"/>
                  </a:cubicBezTo>
                  <a:lnTo>
                    <a:pt x="15525" y="2467"/>
                  </a:lnTo>
                  <a:cubicBezTo>
                    <a:pt x="15201" y="2061"/>
                    <a:pt x="14824" y="1466"/>
                    <a:pt x="13807" y="679"/>
                  </a:cubicBezTo>
                  <a:cubicBezTo>
                    <a:pt x="13144" y="170"/>
                    <a:pt x="12444" y="1"/>
                    <a:pt x="11805"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20575" y="1099750"/>
              <a:ext cx="309925" cy="298425"/>
            </a:xfrm>
            <a:custGeom>
              <a:avLst/>
              <a:gdLst/>
              <a:ahLst/>
              <a:cxnLst/>
              <a:rect l="l" t="t" r="r" b="b"/>
              <a:pathLst>
                <a:path w="12397" h="11937" extrusionOk="0">
                  <a:moveTo>
                    <a:pt x="4944" y="1"/>
                  </a:moveTo>
                  <a:cubicBezTo>
                    <a:pt x="3505" y="1"/>
                    <a:pt x="1824" y="273"/>
                    <a:pt x="1" y="1078"/>
                  </a:cubicBezTo>
                  <a:lnTo>
                    <a:pt x="1" y="11937"/>
                  </a:lnTo>
                  <a:cubicBezTo>
                    <a:pt x="2129" y="11797"/>
                    <a:pt x="8632" y="11080"/>
                    <a:pt x="11478" y="7377"/>
                  </a:cubicBezTo>
                  <a:cubicBezTo>
                    <a:pt x="11478" y="7377"/>
                    <a:pt x="12397" y="6208"/>
                    <a:pt x="12397" y="4388"/>
                  </a:cubicBezTo>
                  <a:cubicBezTo>
                    <a:pt x="12397" y="2567"/>
                    <a:pt x="9883" y="1177"/>
                    <a:pt x="9883" y="1177"/>
                  </a:cubicBezTo>
                  <a:cubicBezTo>
                    <a:pt x="9883" y="1177"/>
                    <a:pt x="7937" y="1"/>
                    <a:pt x="4944"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6790500" y="1211675"/>
              <a:ext cx="387600" cy="233900"/>
            </a:xfrm>
            <a:custGeom>
              <a:avLst/>
              <a:gdLst/>
              <a:ahLst/>
              <a:cxnLst/>
              <a:rect l="l" t="t" r="r" b="b"/>
              <a:pathLst>
                <a:path w="15504" h="9356" extrusionOk="0">
                  <a:moveTo>
                    <a:pt x="15503" y="1"/>
                  </a:moveTo>
                  <a:cubicBezTo>
                    <a:pt x="14539" y="383"/>
                    <a:pt x="12700" y="918"/>
                    <a:pt x="9959" y="918"/>
                  </a:cubicBezTo>
                  <a:cubicBezTo>
                    <a:pt x="8875" y="918"/>
                    <a:pt x="7649" y="834"/>
                    <a:pt x="6281" y="624"/>
                  </a:cubicBezTo>
                  <a:cubicBezTo>
                    <a:pt x="5575" y="515"/>
                    <a:pt x="4969" y="467"/>
                    <a:pt x="4451" y="467"/>
                  </a:cubicBezTo>
                  <a:cubicBezTo>
                    <a:pt x="1" y="467"/>
                    <a:pt x="1934" y="4048"/>
                    <a:pt x="1934" y="4048"/>
                  </a:cubicBezTo>
                  <a:cubicBezTo>
                    <a:pt x="4587" y="8229"/>
                    <a:pt x="6975" y="9355"/>
                    <a:pt x="9431" y="9355"/>
                  </a:cubicBezTo>
                  <a:cubicBezTo>
                    <a:pt x="10282" y="9355"/>
                    <a:pt x="11141" y="9220"/>
                    <a:pt x="12022" y="9030"/>
                  </a:cubicBezTo>
                  <a:cubicBezTo>
                    <a:pt x="12990" y="8821"/>
                    <a:pt x="13755" y="8745"/>
                    <a:pt x="14352" y="8745"/>
                  </a:cubicBezTo>
                  <a:cubicBezTo>
                    <a:pt x="14841" y="8745"/>
                    <a:pt x="15219" y="8796"/>
                    <a:pt x="15503" y="8866"/>
                  </a:cubicBezTo>
                  <a:lnTo>
                    <a:pt x="15503" y="1"/>
                  </a:ln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6830650" y="792900"/>
              <a:ext cx="347550" cy="168650"/>
            </a:xfrm>
            <a:custGeom>
              <a:avLst/>
              <a:gdLst/>
              <a:ahLst/>
              <a:cxnLst/>
              <a:rect l="l" t="t" r="r" b="b"/>
              <a:pathLst>
                <a:path w="13902" h="6746" extrusionOk="0">
                  <a:moveTo>
                    <a:pt x="13757" y="1"/>
                  </a:moveTo>
                  <a:cubicBezTo>
                    <a:pt x="6613" y="1"/>
                    <a:pt x="2850" y="3913"/>
                    <a:pt x="2850" y="3913"/>
                  </a:cubicBezTo>
                  <a:cubicBezTo>
                    <a:pt x="2850" y="3913"/>
                    <a:pt x="0" y="6472"/>
                    <a:pt x="4445" y="6734"/>
                  </a:cubicBezTo>
                  <a:cubicBezTo>
                    <a:pt x="4574" y="6742"/>
                    <a:pt x="4703" y="6745"/>
                    <a:pt x="4834" y="6745"/>
                  </a:cubicBezTo>
                  <a:cubicBezTo>
                    <a:pt x="8075" y="6745"/>
                    <a:pt x="12045" y="4518"/>
                    <a:pt x="13901" y="3343"/>
                  </a:cubicBezTo>
                  <a:lnTo>
                    <a:pt x="13901" y="1"/>
                  </a:lnTo>
                  <a:cubicBezTo>
                    <a:pt x="13853" y="1"/>
                    <a:pt x="13805" y="1"/>
                    <a:pt x="13757" y="1"/>
                  </a:cubicBezTo>
                  <a:close/>
                </a:path>
              </a:pathLst>
            </a:custGeom>
            <a:solidFill>
              <a:srgbClr val="15154F">
                <a:alpha val="5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28"/>
          <p:cNvSpPr txBox="1">
            <a:spLocks noGrp="1"/>
          </p:cNvSpPr>
          <p:nvPr>
            <p:ph type="title"/>
          </p:nvPr>
        </p:nvSpPr>
        <p:spPr>
          <a:xfrm>
            <a:off x="3300150" y="330150"/>
            <a:ext cx="5410200" cy="489000"/>
          </a:xfrm>
          <a:prstGeom prst="rect">
            <a:avLst/>
          </a:prstGeom>
        </p:spPr>
        <p:txBody>
          <a:bodyPr spcFirstLastPara="1" wrap="square" lIns="0" tIns="0" rIns="0" bIns="0" anchor="t" anchorCtr="0">
            <a:noAutofit/>
          </a:bodyPr>
          <a:lstStyle>
            <a:lvl1pPr lvl="0" algn="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0F0F4B"/>
              </a:buClr>
              <a:buSzPts val="700"/>
              <a:buNone/>
              <a:defRPr>
                <a:solidFill>
                  <a:srgbClr val="0F0F4B"/>
                </a:solidFill>
              </a:defRPr>
            </a:lvl2pPr>
            <a:lvl3pPr lvl="2" algn="ctr" rtl="0">
              <a:spcBef>
                <a:spcPts val="0"/>
              </a:spcBef>
              <a:spcAft>
                <a:spcPts val="0"/>
              </a:spcAft>
              <a:buClr>
                <a:srgbClr val="0F0F4B"/>
              </a:buClr>
              <a:buSzPts val="700"/>
              <a:buNone/>
              <a:defRPr>
                <a:solidFill>
                  <a:srgbClr val="0F0F4B"/>
                </a:solidFill>
              </a:defRPr>
            </a:lvl3pPr>
            <a:lvl4pPr lvl="3" algn="ctr" rtl="0">
              <a:spcBef>
                <a:spcPts val="0"/>
              </a:spcBef>
              <a:spcAft>
                <a:spcPts val="0"/>
              </a:spcAft>
              <a:buClr>
                <a:srgbClr val="0F0F4B"/>
              </a:buClr>
              <a:buSzPts val="700"/>
              <a:buNone/>
              <a:defRPr>
                <a:solidFill>
                  <a:srgbClr val="0F0F4B"/>
                </a:solidFill>
              </a:defRPr>
            </a:lvl4pPr>
            <a:lvl5pPr lvl="4" algn="ctr" rtl="0">
              <a:spcBef>
                <a:spcPts val="0"/>
              </a:spcBef>
              <a:spcAft>
                <a:spcPts val="0"/>
              </a:spcAft>
              <a:buClr>
                <a:srgbClr val="0F0F4B"/>
              </a:buClr>
              <a:buSzPts val="700"/>
              <a:buNone/>
              <a:defRPr>
                <a:solidFill>
                  <a:srgbClr val="0F0F4B"/>
                </a:solidFill>
              </a:defRPr>
            </a:lvl5pPr>
            <a:lvl6pPr lvl="5" algn="ctr" rtl="0">
              <a:spcBef>
                <a:spcPts val="0"/>
              </a:spcBef>
              <a:spcAft>
                <a:spcPts val="0"/>
              </a:spcAft>
              <a:buClr>
                <a:srgbClr val="0F0F4B"/>
              </a:buClr>
              <a:buSzPts val="700"/>
              <a:buNone/>
              <a:defRPr>
                <a:solidFill>
                  <a:srgbClr val="0F0F4B"/>
                </a:solidFill>
              </a:defRPr>
            </a:lvl6pPr>
            <a:lvl7pPr lvl="6" algn="ctr" rtl="0">
              <a:spcBef>
                <a:spcPts val="0"/>
              </a:spcBef>
              <a:spcAft>
                <a:spcPts val="0"/>
              </a:spcAft>
              <a:buClr>
                <a:srgbClr val="0F0F4B"/>
              </a:buClr>
              <a:buSzPts val="700"/>
              <a:buNone/>
              <a:defRPr>
                <a:solidFill>
                  <a:srgbClr val="0F0F4B"/>
                </a:solidFill>
              </a:defRPr>
            </a:lvl7pPr>
            <a:lvl8pPr lvl="7" algn="ctr" rtl="0">
              <a:spcBef>
                <a:spcPts val="0"/>
              </a:spcBef>
              <a:spcAft>
                <a:spcPts val="0"/>
              </a:spcAft>
              <a:buClr>
                <a:srgbClr val="0F0F4B"/>
              </a:buClr>
              <a:buSzPts val="700"/>
              <a:buNone/>
              <a:defRPr>
                <a:solidFill>
                  <a:srgbClr val="0F0F4B"/>
                </a:solidFill>
              </a:defRPr>
            </a:lvl8pPr>
            <a:lvl9pPr lvl="8" algn="ctr" rtl="0">
              <a:spcBef>
                <a:spcPts val="0"/>
              </a:spcBef>
              <a:spcAft>
                <a:spcPts val="0"/>
              </a:spcAft>
              <a:buClr>
                <a:srgbClr val="0F0F4B"/>
              </a:buClr>
              <a:buSzPts val="700"/>
              <a:buNone/>
              <a:defRPr>
                <a:solidFill>
                  <a:srgbClr val="0F0F4B"/>
                </a:solidFill>
              </a:defRPr>
            </a:lvl9pPr>
          </a:lstStyle>
          <a:p>
            <a:endParaRPr/>
          </a:p>
        </p:txBody>
      </p:sp>
      <p:cxnSp>
        <p:nvCxnSpPr>
          <p:cNvPr id="825" name="Google Shape;825;p28"/>
          <p:cNvCxnSpPr/>
          <p:nvPr/>
        </p:nvCxnSpPr>
        <p:spPr>
          <a:xfrm>
            <a:off x="6005250" y="-99550"/>
            <a:ext cx="0" cy="429600"/>
          </a:xfrm>
          <a:prstGeom prst="straightConnector1">
            <a:avLst/>
          </a:prstGeom>
          <a:noFill/>
          <a:ln w="28575" cap="flat" cmpd="sng">
            <a:solidFill>
              <a:srgbClr val="FFFFFF"/>
            </a:solidFill>
            <a:prstDash val="solid"/>
            <a:round/>
            <a:headEnd type="none" w="med" len="med"/>
            <a:tailEnd type="none" w="med" len="med"/>
          </a:ln>
        </p:spPr>
      </p:cxnSp>
      <p:cxnSp>
        <p:nvCxnSpPr>
          <p:cNvPr id="826" name="Google Shape;826;p28"/>
          <p:cNvCxnSpPr/>
          <p:nvPr/>
        </p:nvCxnSpPr>
        <p:spPr>
          <a:xfrm>
            <a:off x="2989350" y="330150"/>
            <a:ext cx="6031800" cy="0"/>
          </a:xfrm>
          <a:prstGeom prst="straightConnector1">
            <a:avLst/>
          </a:prstGeom>
          <a:noFill/>
          <a:ln w="28575" cap="flat" cmpd="sng">
            <a:solidFill>
              <a:srgbClr val="FFFFFF"/>
            </a:solidFill>
            <a:prstDash val="solid"/>
            <a:round/>
            <a:headEnd type="none" w="med" len="med"/>
            <a:tailEnd type="none" w="med" len="med"/>
          </a:ln>
        </p:spPr>
      </p:cxnSp>
      <p:sp>
        <p:nvSpPr>
          <p:cNvPr id="827" name="Google Shape;827;p28"/>
          <p:cNvSpPr/>
          <p:nvPr/>
        </p:nvSpPr>
        <p:spPr>
          <a:xfrm rot="10800000">
            <a:off x="-43050" y="-19639"/>
            <a:ext cx="3968015" cy="2885964"/>
          </a:xfrm>
          <a:custGeom>
            <a:avLst/>
            <a:gdLst/>
            <a:ahLst/>
            <a:cxnLst/>
            <a:rect l="l" t="t" r="r" b="b"/>
            <a:pathLst>
              <a:path w="132643" h="98137" extrusionOk="0">
                <a:moveTo>
                  <a:pt x="132642" y="0"/>
                </a:moveTo>
                <a:cubicBezTo>
                  <a:pt x="131181" y="9829"/>
                  <a:pt x="128999" y="20689"/>
                  <a:pt x="125872" y="28645"/>
                </a:cubicBezTo>
                <a:cubicBezTo>
                  <a:pt x="119001" y="46060"/>
                  <a:pt x="108394" y="49934"/>
                  <a:pt x="93795" y="49934"/>
                </a:cubicBezTo>
                <a:cubicBezTo>
                  <a:pt x="90575" y="49934"/>
                  <a:pt x="87160" y="49746"/>
                  <a:pt x="83548" y="49472"/>
                </a:cubicBezTo>
                <a:cubicBezTo>
                  <a:pt x="74958" y="48829"/>
                  <a:pt x="67497" y="47986"/>
                  <a:pt x="60767" y="47986"/>
                </a:cubicBezTo>
                <a:cubicBezTo>
                  <a:pt x="51852" y="47986"/>
                  <a:pt x="44220" y="49465"/>
                  <a:pt x="36945" y="54851"/>
                </a:cubicBezTo>
                <a:cubicBezTo>
                  <a:pt x="21325" y="66398"/>
                  <a:pt x="23937" y="90610"/>
                  <a:pt x="1083" y="97810"/>
                </a:cubicBezTo>
                <a:lnTo>
                  <a:pt x="0" y="98137"/>
                </a:lnTo>
                <a:lnTo>
                  <a:pt x="132642" y="98137"/>
                </a:lnTo>
                <a:lnTo>
                  <a:pt x="132642" y="0"/>
                </a:lnTo>
                <a:close/>
              </a:path>
            </a:pathLst>
          </a:custGeom>
          <a:gradFill>
            <a:gsLst>
              <a:gs pos="0">
                <a:srgbClr val="FFC002"/>
              </a:gs>
              <a:gs pos="100000">
                <a:srgbClr val="795B04"/>
              </a:gs>
            </a:gsLst>
            <a:path path="circle">
              <a:fillToRect l="50000" t="50000" r="50000" b="50000"/>
            </a:path>
            <a:tileRect/>
          </a:gradFill>
          <a:ln>
            <a:noFill/>
          </a:ln>
        </p:spPr>
        <p:txBody>
          <a:bodyPr spcFirstLastPara="1" wrap="square" lIns="48200" tIns="48200" rIns="48200" bIns="48200"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TLE &amp; SUBTITLE  1">
  <p:cSld name="TITLE_AND_BODY_1">
    <p:spTree>
      <p:nvGrpSpPr>
        <p:cNvPr id="1" name="Shape 828"/>
        <p:cNvGrpSpPr/>
        <p:nvPr/>
      </p:nvGrpSpPr>
      <p:grpSpPr>
        <a:xfrm>
          <a:off x="0" y="0"/>
          <a:ext cx="0" cy="0"/>
          <a:chOff x="0" y="0"/>
          <a:chExt cx="0" cy="0"/>
        </a:xfrm>
      </p:grpSpPr>
      <p:sp>
        <p:nvSpPr>
          <p:cNvPr id="829" name="Google Shape;829;p29"/>
          <p:cNvSpPr/>
          <p:nvPr/>
        </p:nvSpPr>
        <p:spPr>
          <a:xfrm>
            <a:off x="0" y="2620712"/>
            <a:ext cx="4852807" cy="591428"/>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flipH="1">
            <a:off x="4657725" y="2620712"/>
            <a:ext cx="4852807" cy="591428"/>
          </a:xfrm>
          <a:custGeom>
            <a:avLst/>
            <a:gdLst/>
            <a:ahLst/>
            <a:cxnLst/>
            <a:rect l="l" t="t" r="r" b="b"/>
            <a:pathLst>
              <a:path w="19326" h="4314" extrusionOk="0">
                <a:moveTo>
                  <a:pt x="19018" y="0"/>
                </a:moveTo>
                <a:cubicBezTo>
                  <a:pt x="18985" y="0"/>
                  <a:pt x="18965" y="21"/>
                  <a:pt x="18965" y="49"/>
                </a:cubicBezTo>
                <a:cubicBezTo>
                  <a:pt x="18965" y="82"/>
                  <a:pt x="18994" y="103"/>
                  <a:pt x="19018" y="103"/>
                </a:cubicBezTo>
                <a:lnTo>
                  <a:pt x="19273" y="103"/>
                </a:lnTo>
                <a:cubicBezTo>
                  <a:pt x="19301" y="103"/>
                  <a:pt x="19326" y="78"/>
                  <a:pt x="19326" y="49"/>
                </a:cubicBezTo>
                <a:cubicBezTo>
                  <a:pt x="19326" y="25"/>
                  <a:pt x="19305" y="0"/>
                  <a:pt x="19273" y="0"/>
                </a:cubicBezTo>
                <a:close/>
                <a:moveTo>
                  <a:pt x="18756" y="4"/>
                </a:moveTo>
                <a:cubicBezTo>
                  <a:pt x="18670" y="8"/>
                  <a:pt x="18588" y="16"/>
                  <a:pt x="18502" y="21"/>
                </a:cubicBezTo>
                <a:cubicBezTo>
                  <a:pt x="18473" y="25"/>
                  <a:pt x="18452" y="45"/>
                  <a:pt x="18452" y="78"/>
                </a:cubicBezTo>
                <a:cubicBezTo>
                  <a:pt x="18452" y="103"/>
                  <a:pt x="18481" y="123"/>
                  <a:pt x="18506" y="123"/>
                </a:cubicBezTo>
                <a:cubicBezTo>
                  <a:pt x="18592" y="119"/>
                  <a:pt x="18678" y="111"/>
                  <a:pt x="18756" y="107"/>
                </a:cubicBezTo>
                <a:cubicBezTo>
                  <a:pt x="18789" y="107"/>
                  <a:pt x="18809" y="86"/>
                  <a:pt x="18809" y="57"/>
                </a:cubicBezTo>
                <a:cubicBezTo>
                  <a:pt x="18809" y="25"/>
                  <a:pt x="18780" y="4"/>
                  <a:pt x="18756" y="4"/>
                </a:cubicBezTo>
                <a:close/>
                <a:moveTo>
                  <a:pt x="18254" y="41"/>
                </a:moveTo>
                <a:cubicBezTo>
                  <a:pt x="18252" y="41"/>
                  <a:pt x="18250" y="41"/>
                  <a:pt x="18247" y="41"/>
                </a:cubicBezTo>
                <a:cubicBezTo>
                  <a:pt x="18161" y="45"/>
                  <a:pt x="18079" y="57"/>
                  <a:pt x="17993" y="66"/>
                </a:cubicBezTo>
                <a:cubicBezTo>
                  <a:pt x="17960" y="70"/>
                  <a:pt x="17940" y="98"/>
                  <a:pt x="17948" y="123"/>
                </a:cubicBezTo>
                <a:cubicBezTo>
                  <a:pt x="17952" y="148"/>
                  <a:pt x="17973" y="168"/>
                  <a:pt x="17997" y="168"/>
                </a:cubicBezTo>
                <a:lnTo>
                  <a:pt x="18010" y="168"/>
                </a:lnTo>
                <a:cubicBezTo>
                  <a:pt x="18092" y="160"/>
                  <a:pt x="18174" y="152"/>
                  <a:pt x="18260" y="144"/>
                </a:cubicBezTo>
                <a:cubicBezTo>
                  <a:pt x="18284" y="140"/>
                  <a:pt x="18305" y="111"/>
                  <a:pt x="18305" y="86"/>
                </a:cubicBezTo>
                <a:cubicBezTo>
                  <a:pt x="18301" y="63"/>
                  <a:pt x="18280" y="41"/>
                  <a:pt x="18254" y="41"/>
                </a:cubicBezTo>
                <a:close/>
                <a:moveTo>
                  <a:pt x="17747" y="101"/>
                </a:moveTo>
                <a:cubicBezTo>
                  <a:pt x="17743" y="101"/>
                  <a:pt x="17739" y="102"/>
                  <a:pt x="17735" y="103"/>
                </a:cubicBezTo>
                <a:cubicBezTo>
                  <a:pt x="17649" y="119"/>
                  <a:pt x="17563" y="127"/>
                  <a:pt x="17481" y="144"/>
                </a:cubicBezTo>
                <a:cubicBezTo>
                  <a:pt x="17456" y="144"/>
                  <a:pt x="17435" y="172"/>
                  <a:pt x="17440" y="201"/>
                </a:cubicBezTo>
                <a:cubicBezTo>
                  <a:pt x="17444" y="226"/>
                  <a:pt x="17464" y="242"/>
                  <a:pt x="17489" y="242"/>
                </a:cubicBezTo>
                <a:cubicBezTo>
                  <a:pt x="17489" y="242"/>
                  <a:pt x="17497" y="242"/>
                  <a:pt x="17497" y="246"/>
                </a:cubicBezTo>
                <a:cubicBezTo>
                  <a:pt x="17579" y="230"/>
                  <a:pt x="17665" y="213"/>
                  <a:pt x="17747" y="205"/>
                </a:cubicBezTo>
                <a:cubicBezTo>
                  <a:pt x="17776" y="205"/>
                  <a:pt x="17796" y="172"/>
                  <a:pt x="17792" y="148"/>
                </a:cubicBezTo>
                <a:cubicBezTo>
                  <a:pt x="17792" y="123"/>
                  <a:pt x="17774" y="101"/>
                  <a:pt x="17747" y="101"/>
                </a:cubicBezTo>
                <a:close/>
                <a:moveTo>
                  <a:pt x="17238" y="183"/>
                </a:moveTo>
                <a:cubicBezTo>
                  <a:pt x="17234" y="183"/>
                  <a:pt x="17230" y="184"/>
                  <a:pt x="17226" y="185"/>
                </a:cubicBezTo>
                <a:cubicBezTo>
                  <a:pt x="17144" y="201"/>
                  <a:pt x="17058" y="222"/>
                  <a:pt x="16976" y="234"/>
                </a:cubicBezTo>
                <a:cubicBezTo>
                  <a:pt x="16948" y="238"/>
                  <a:pt x="16931" y="271"/>
                  <a:pt x="16935" y="295"/>
                </a:cubicBezTo>
                <a:cubicBezTo>
                  <a:pt x="16943" y="324"/>
                  <a:pt x="16964" y="336"/>
                  <a:pt x="16989" y="336"/>
                </a:cubicBezTo>
                <a:lnTo>
                  <a:pt x="16997" y="336"/>
                </a:lnTo>
                <a:cubicBezTo>
                  <a:pt x="17079" y="316"/>
                  <a:pt x="17169" y="304"/>
                  <a:pt x="17251" y="287"/>
                </a:cubicBezTo>
                <a:cubicBezTo>
                  <a:pt x="17276" y="283"/>
                  <a:pt x="17296" y="250"/>
                  <a:pt x="17292" y="226"/>
                </a:cubicBezTo>
                <a:cubicBezTo>
                  <a:pt x="17285" y="204"/>
                  <a:pt x="17262" y="183"/>
                  <a:pt x="17238" y="183"/>
                </a:cubicBezTo>
                <a:close/>
                <a:moveTo>
                  <a:pt x="58" y="84"/>
                </a:moveTo>
                <a:cubicBezTo>
                  <a:pt x="53" y="84"/>
                  <a:pt x="47" y="85"/>
                  <a:pt x="41" y="86"/>
                </a:cubicBezTo>
                <a:cubicBezTo>
                  <a:pt x="16" y="98"/>
                  <a:pt x="0" y="127"/>
                  <a:pt x="12" y="152"/>
                </a:cubicBezTo>
                <a:cubicBezTo>
                  <a:pt x="12" y="160"/>
                  <a:pt x="49" y="246"/>
                  <a:pt x="115" y="394"/>
                </a:cubicBezTo>
                <a:cubicBezTo>
                  <a:pt x="123" y="414"/>
                  <a:pt x="139" y="427"/>
                  <a:pt x="160" y="427"/>
                </a:cubicBezTo>
                <a:cubicBezTo>
                  <a:pt x="164" y="427"/>
                  <a:pt x="172" y="427"/>
                  <a:pt x="180" y="418"/>
                </a:cubicBezTo>
                <a:cubicBezTo>
                  <a:pt x="205" y="410"/>
                  <a:pt x="217" y="377"/>
                  <a:pt x="205" y="353"/>
                </a:cubicBezTo>
                <a:cubicBezTo>
                  <a:pt x="139" y="205"/>
                  <a:pt x="111" y="119"/>
                  <a:pt x="111" y="119"/>
                </a:cubicBezTo>
                <a:cubicBezTo>
                  <a:pt x="101" y="96"/>
                  <a:pt x="81" y="84"/>
                  <a:pt x="58" y="84"/>
                </a:cubicBezTo>
                <a:close/>
                <a:moveTo>
                  <a:pt x="16730" y="295"/>
                </a:moveTo>
                <a:cubicBezTo>
                  <a:pt x="16727" y="295"/>
                  <a:pt x="16725" y="295"/>
                  <a:pt x="16722" y="295"/>
                </a:cubicBezTo>
                <a:cubicBezTo>
                  <a:pt x="16636" y="316"/>
                  <a:pt x="16554" y="336"/>
                  <a:pt x="16472" y="357"/>
                </a:cubicBezTo>
                <a:cubicBezTo>
                  <a:pt x="16443" y="365"/>
                  <a:pt x="16431" y="394"/>
                  <a:pt x="16435" y="418"/>
                </a:cubicBezTo>
                <a:cubicBezTo>
                  <a:pt x="16443" y="439"/>
                  <a:pt x="16464" y="455"/>
                  <a:pt x="16484" y="455"/>
                </a:cubicBezTo>
                <a:lnTo>
                  <a:pt x="16501" y="455"/>
                </a:lnTo>
                <a:lnTo>
                  <a:pt x="16747" y="394"/>
                </a:lnTo>
                <a:cubicBezTo>
                  <a:pt x="16771" y="390"/>
                  <a:pt x="16788" y="357"/>
                  <a:pt x="16784" y="332"/>
                </a:cubicBezTo>
                <a:cubicBezTo>
                  <a:pt x="16780" y="310"/>
                  <a:pt x="16753" y="295"/>
                  <a:pt x="16730" y="295"/>
                </a:cubicBezTo>
                <a:close/>
                <a:moveTo>
                  <a:pt x="16241" y="423"/>
                </a:moveTo>
                <a:cubicBezTo>
                  <a:pt x="16236" y="423"/>
                  <a:pt x="16231" y="424"/>
                  <a:pt x="16226" y="427"/>
                </a:cubicBezTo>
                <a:cubicBezTo>
                  <a:pt x="16144" y="447"/>
                  <a:pt x="16062" y="472"/>
                  <a:pt x="15980" y="496"/>
                </a:cubicBezTo>
                <a:cubicBezTo>
                  <a:pt x="15947" y="509"/>
                  <a:pt x="15931" y="537"/>
                  <a:pt x="15943" y="562"/>
                </a:cubicBezTo>
                <a:cubicBezTo>
                  <a:pt x="15951" y="582"/>
                  <a:pt x="15972" y="599"/>
                  <a:pt x="15992" y="599"/>
                </a:cubicBezTo>
                <a:cubicBezTo>
                  <a:pt x="16000" y="599"/>
                  <a:pt x="16004" y="595"/>
                  <a:pt x="16004" y="595"/>
                </a:cubicBezTo>
                <a:cubicBezTo>
                  <a:pt x="16086" y="570"/>
                  <a:pt x="16168" y="550"/>
                  <a:pt x="16250" y="521"/>
                </a:cubicBezTo>
                <a:cubicBezTo>
                  <a:pt x="16275" y="517"/>
                  <a:pt x="16296" y="488"/>
                  <a:pt x="16287" y="459"/>
                </a:cubicBezTo>
                <a:cubicBezTo>
                  <a:pt x="16281" y="440"/>
                  <a:pt x="16261" y="423"/>
                  <a:pt x="16241" y="423"/>
                </a:cubicBezTo>
                <a:close/>
                <a:moveTo>
                  <a:pt x="15751" y="570"/>
                </a:moveTo>
                <a:cubicBezTo>
                  <a:pt x="15745" y="570"/>
                  <a:pt x="15740" y="571"/>
                  <a:pt x="15734" y="574"/>
                </a:cubicBezTo>
                <a:cubicBezTo>
                  <a:pt x="15656" y="599"/>
                  <a:pt x="15574" y="623"/>
                  <a:pt x="15492" y="656"/>
                </a:cubicBezTo>
                <a:cubicBezTo>
                  <a:pt x="15467" y="664"/>
                  <a:pt x="15451" y="697"/>
                  <a:pt x="15459" y="722"/>
                </a:cubicBezTo>
                <a:cubicBezTo>
                  <a:pt x="15467" y="742"/>
                  <a:pt x="15488" y="759"/>
                  <a:pt x="15508" y="759"/>
                </a:cubicBezTo>
                <a:cubicBezTo>
                  <a:pt x="15516" y="759"/>
                  <a:pt x="15521" y="759"/>
                  <a:pt x="15529" y="755"/>
                </a:cubicBezTo>
                <a:cubicBezTo>
                  <a:pt x="15603" y="726"/>
                  <a:pt x="15685" y="697"/>
                  <a:pt x="15767" y="673"/>
                </a:cubicBezTo>
                <a:cubicBezTo>
                  <a:pt x="15795" y="660"/>
                  <a:pt x="15808" y="632"/>
                  <a:pt x="15799" y="603"/>
                </a:cubicBezTo>
                <a:cubicBezTo>
                  <a:pt x="15790" y="584"/>
                  <a:pt x="15771" y="570"/>
                  <a:pt x="15751" y="570"/>
                </a:cubicBezTo>
                <a:close/>
                <a:moveTo>
                  <a:pt x="266" y="558"/>
                </a:moveTo>
                <a:cubicBezTo>
                  <a:pt x="258" y="558"/>
                  <a:pt x="249" y="559"/>
                  <a:pt x="242" y="562"/>
                </a:cubicBezTo>
                <a:cubicBezTo>
                  <a:pt x="217" y="574"/>
                  <a:pt x="213" y="603"/>
                  <a:pt x="221" y="632"/>
                </a:cubicBezTo>
                <a:lnTo>
                  <a:pt x="344" y="861"/>
                </a:lnTo>
                <a:cubicBezTo>
                  <a:pt x="357" y="878"/>
                  <a:pt x="369" y="886"/>
                  <a:pt x="390" y="886"/>
                </a:cubicBezTo>
                <a:cubicBezTo>
                  <a:pt x="402" y="886"/>
                  <a:pt x="406" y="882"/>
                  <a:pt x="406" y="882"/>
                </a:cubicBezTo>
                <a:cubicBezTo>
                  <a:pt x="431" y="865"/>
                  <a:pt x="443" y="837"/>
                  <a:pt x="426" y="808"/>
                </a:cubicBezTo>
                <a:cubicBezTo>
                  <a:pt x="385" y="734"/>
                  <a:pt x="344" y="660"/>
                  <a:pt x="308" y="582"/>
                </a:cubicBezTo>
                <a:cubicBezTo>
                  <a:pt x="302" y="565"/>
                  <a:pt x="284" y="558"/>
                  <a:pt x="266" y="558"/>
                </a:cubicBezTo>
                <a:close/>
                <a:moveTo>
                  <a:pt x="15269" y="744"/>
                </a:moveTo>
                <a:cubicBezTo>
                  <a:pt x="15264" y="744"/>
                  <a:pt x="15259" y="745"/>
                  <a:pt x="15254" y="746"/>
                </a:cubicBezTo>
                <a:cubicBezTo>
                  <a:pt x="15172" y="779"/>
                  <a:pt x="15098" y="808"/>
                  <a:pt x="15016" y="841"/>
                </a:cubicBezTo>
                <a:cubicBezTo>
                  <a:pt x="14987" y="849"/>
                  <a:pt x="14975" y="882"/>
                  <a:pt x="14983" y="906"/>
                </a:cubicBezTo>
                <a:cubicBezTo>
                  <a:pt x="14987" y="927"/>
                  <a:pt x="15008" y="939"/>
                  <a:pt x="15028" y="939"/>
                </a:cubicBezTo>
                <a:cubicBezTo>
                  <a:pt x="15034" y="939"/>
                  <a:pt x="15038" y="935"/>
                  <a:pt x="15042" y="935"/>
                </a:cubicBezTo>
                <a:cubicBezTo>
                  <a:pt x="15044" y="935"/>
                  <a:pt x="15046" y="936"/>
                  <a:pt x="15049" y="939"/>
                </a:cubicBezTo>
                <a:cubicBezTo>
                  <a:pt x="15131" y="906"/>
                  <a:pt x="15209" y="878"/>
                  <a:pt x="15291" y="845"/>
                </a:cubicBezTo>
                <a:cubicBezTo>
                  <a:pt x="15316" y="837"/>
                  <a:pt x="15332" y="804"/>
                  <a:pt x="15324" y="779"/>
                </a:cubicBezTo>
                <a:cubicBezTo>
                  <a:pt x="15314" y="759"/>
                  <a:pt x="15292" y="744"/>
                  <a:pt x="15269" y="744"/>
                </a:cubicBezTo>
                <a:close/>
                <a:moveTo>
                  <a:pt x="14790" y="934"/>
                </a:moveTo>
                <a:cubicBezTo>
                  <a:pt x="14784" y="934"/>
                  <a:pt x="14777" y="936"/>
                  <a:pt x="14770" y="939"/>
                </a:cubicBezTo>
                <a:cubicBezTo>
                  <a:pt x="14692" y="968"/>
                  <a:pt x="14610" y="997"/>
                  <a:pt x="14532" y="1033"/>
                </a:cubicBezTo>
                <a:cubicBezTo>
                  <a:pt x="14508" y="1046"/>
                  <a:pt x="14495" y="1074"/>
                  <a:pt x="14508" y="1099"/>
                </a:cubicBezTo>
                <a:cubicBezTo>
                  <a:pt x="14512" y="1120"/>
                  <a:pt x="14532" y="1132"/>
                  <a:pt x="14553" y="1132"/>
                </a:cubicBezTo>
                <a:cubicBezTo>
                  <a:pt x="14565" y="1132"/>
                  <a:pt x="14569" y="1128"/>
                  <a:pt x="14573" y="1128"/>
                </a:cubicBezTo>
                <a:cubicBezTo>
                  <a:pt x="14651" y="1095"/>
                  <a:pt x="14733" y="1062"/>
                  <a:pt x="14811" y="1029"/>
                </a:cubicBezTo>
                <a:cubicBezTo>
                  <a:pt x="14836" y="1021"/>
                  <a:pt x="14844" y="988"/>
                  <a:pt x="14836" y="964"/>
                </a:cubicBezTo>
                <a:cubicBezTo>
                  <a:pt x="14827" y="946"/>
                  <a:pt x="14809" y="934"/>
                  <a:pt x="14790" y="934"/>
                </a:cubicBezTo>
                <a:close/>
                <a:moveTo>
                  <a:pt x="514" y="1001"/>
                </a:moveTo>
                <a:cubicBezTo>
                  <a:pt x="505" y="1001"/>
                  <a:pt x="496" y="1004"/>
                  <a:pt x="488" y="1009"/>
                </a:cubicBezTo>
                <a:cubicBezTo>
                  <a:pt x="467" y="1025"/>
                  <a:pt x="459" y="1054"/>
                  <a:pt x="472" y="1083"/>
                </a:cubicBezTo>
                <a:cubicBezTo>
                  <a:pt x="521" y="1152"/>
                  <a:pt x="566" y="1230"/>
                  <a:pt x="611" y="1300"/>
                </a:cubicBezTo>
                <a:cubicBezTo>
                  <a:pt x="615" y="1316"/>
                  <a:pt x="636" y="1329"/>
                  <a:pt x="652" y="1329"/>
                </a:cubicBezTo>
                <a:cubicBezTo>
                  <a:pt x="664" y="1329"/>
                  <a:pt x="672" y="1320"/>
                  <a:pt x="677" y="1312"/>
                </a:cubicBezTo>
                <a:cubicBezTo>
                  <a:pt x="705" y="1296"/>
                  <a:pt x="709" y="1267"/>
                  <a:pt x="693" y="1238"/>
                </a:cubicBezTo>
                <a:cubicBezTo>
                  <a:pt x="648" y="1169"/>
                  <a:pt x="603" y="1095"/>
                  <a:pt x="562" y="1025"/>
                </a:cubicBezTo>
                <a:cubicBezTo>
                  <a:pt x="551" y="1011"/>
                  <a:pt x="532" y="1001"/>
                  <a:pt x="514" y="1001"/>
                </a:cubicBezTo>
                <a:close/>
                <a:moveTo>
                  <a:pt x="14322" y="1133"/>
                </a:moveTo>
                <a:cubicBezTo>
                  <a:pt x="14315" y="1133"/>
                  <a:pt x="14309" y="1134"/>
                  <a:pt x="14303" y="1136"/>
                </a:cubicBezTo>
                <a:cubicBezTo>
                  <a:pt x="14221" y="1169"/>
                  <a:pt x="14143" y="1202"/>
                  <a:pt x="14065" y="1238"/>
                </a:cubicBezTo>
                <a:cubicBezTo>
                  <a:pt x="14040" y="1251"/>
                  <a:pt x="14032" y="1279"/>
                  <a:pt x="14040" y="1304"/>
                </a:cubicBezTo>
                <a:cubicBezTo>
                  <a:pt x="14053" y="1325"/>
                  <a:pt x="14065" y="1337"/>
                  <a:pt x="14085" y="1337"/>
                </a:cubicBezTo>
                <a:cubicBezTo>
                  <a:pt x="14094" y="1337"/>
                  <a:pt x="14102" y="1337"/>
                  <a:pt x="14114" y="1333"/>
                </a:cubicBezTo>
                <a:cubicBezTo>
                  <a:pt x="14188" y="1300"/>
                  <a:pt x="14266" y="1267"/>
                  <a:pt x="14344" y="1230"/>
                </a:cubicBezTo>
                <a:cubicBezTo>
                  <a:pt x="14368" y="1218"/>
                  <a:pt x="14381" y="1189"/>
                  <a:pt x="14368" y="1165"/>
                </a:cubicBezTo>
                <a:cubicBezTo>
                  <a:pt x="14362" y="1143"/>
                  <a:pt x="14342" y="1133"/>
                  <a:pt x="14322" y="1133"/>
                </a:cubicBezTo>
                <a:close/>
                <a:moveTo>
                  <a:pt x="13856" y="1344"/>
                </a:moveTo>
                <a:cubicBezTo>
                  <a:pt x="13849" y="1344"/>
                  <a:pt x="13842" y="1346"/>
                  <a:pt x="13835" y="1349"/>
                </a:cubicBezTo>
                <a:lnTo>
                  <a:pt x="13606" y="1456"/>
                </a:lnTo>
                <a:cubicBezTo>
                  <a:pt x="13581" y="1464"/>
                  <a:pt x="13569" y="1497"/>
                  <a:pt x="13581" y="1521"/>
                </a:cubicBezTo>
                <a:cubicBezTo>
                  <a:pt x="13589" y="1542"/>
                  <a:pt x="13606" y="1554"/>
                  <a:pt x="13626" y="1554"/>
                </a:cubicBezTo>
                <a:cubicBezTo>
                  <a:pt x="13630" y="1554"/>
                  <a:pt x="13642" y="1554"/>
                  <a:pt x="13647" y="1546"/>
                </a:cubicBezTo>
                <a:lnTo>
                  <a:pt x="13876" y="1439"/>
                </a:lnTo>
                <a:cubicBezTo>
                  <a:pt x="13901" y="1431"/>
                  <a:pt x="13913" y="1398"/>
                  <a:pt x="13901" y="1374"/>
                </a:cubicBezTo>
                <a:cubicBezTo>
                  <a:pt x="13895" y="1356"/>
                  <a:pt x="13876" y="1344"/>
                  <a:pt x="13856" y="1344"/>
                </a:cubicBezTo>
                <a:close/>
                <a:moveTo>
                  <a:pt x="799" y="1437"/>
                </a:moveTo>
                <a:cubicBezTo>
                  <a:pt x="790" y="1437"/>
                  <a:pt x="780" y="1439"/>
                  <a:pt x="771" y="1443"/>
                </a:cubicBezTo>
                <a:cubicBezTo>
                  <a:pt x="746" y="1460"/>
                  <a:pt x="738" y="1493"/>
                  <a:pt x="755" y="1517"/>
                </a:cubicBezTo>
                <a:cubicBezTo>
                  <a:pt x="800" y="1587"/>
                  <a:pt x="853" y="1661"/>
                  <a:pt x="902" y="1726"/>
                </a:cubicBezTo>
                <a:cubicBezTo>
                  <a:pt x="914" y="1743"/>
                  <a:pt x="931" y="1747"/>
                  <a:pt x="943" y="1747"/>
                </a:cubicBezTo>
                <a:cubicBezTo>
                  <a:pt x="955" y="1747"/>
                  <a:pt x="972" y="1747"/>
                  <a:pt x="980" y="1735"/>
                </a:cubicBezTo>
                <a:cubicBezTo>
                  <a:pt x="1001" y="1722"/>
                  <a:pt x="1005" y="1685"/>
                  <a:pt x="992" y="1665"/>
                </a:cubicBezTo>
                <a:cubicBezTo>
                  <a:pt x="939" y="1599"/>
                  <a:pt x="890" y="1530"/>
                  <a:pt x="841" y="1460"/>
                </a:cubicBezTo>
                <a:cubicBezTo>
                  <a:pt x="833" y="1444"/>
                  <a:pt x="816" y="1437"/>
                  <a:pt x="799" y="1437"/>
                </a:cubicBezTo>
                <a:close/>
                <a:moveTo>
                  <a:pt x="13388" y="1563"/>
                </a:moveTo>
                <a:cubicBezTo>
                  <a:pt x="13382" y="1563"/>
                  <a:pt x="13375" y="1564"/>
                  <a:pt x="13368" y="1566"/>
                </a:cubicBezTo>
                <a:cubicBezTo>
                  <a:pt x="13294" y="1603"/>
                  <a:pt x="13216" y="1644"/>
                  <a:pt x="13138" y="1681"/>
                </a:cubicBezTo>
                <a:cubicBezTo>
                  <a:pt x="13118" y="1689"/>
                  <a:pt x="13109" y="1722"/>
                  <a:pt x="13118" y="1747"/>
                </a:cubicBezTo>
                <a:cubicBezTo>
                  <a:pt x="13130" y="1767"/>
                  <a:pt x="13142" y="1780"/>
                  <a:pt x="13163" y="1780"/>
                </a:cubicBezTo>
                <a:cubicBezTo>
                  <a:pt x="13175" y="1780"/>
                  <a:pt x="13179" y="1780"/>
                  <a:pt x="13179" y="1772"/>
                </a:cubicBezTo>
                <a:cubicBezTo>
                  <a:pt x="13257" y="1735"/>
                  <a:pt x="13335" y="1698"/>
                  <a:pt x="13409" y="1661"/>
                </a:cubicBezTo>
                <a:cubicBezTo>
                  <a:pt x="13437" y="1648"/>
                  <a:pt x="13446" y="1620"/>
                  <a:pt x="13437" y="1595"/>
                </a:cubicBezTo>
                <a:cubicBezTo>
                  <a:pt x="13428" y="1573"/>
                  <a:pt x="13409" y="1563"/>
                  <a:pt x="13388" y="1563"/>
                </a:cubicBezTo>
                <a:close/>
                <a:moveTo>
                  <a:pt x="12933" y="1797"/>
                </a:moveTo>
                <a:cubicBezTo>
                  <a:pt x="12925" y="1797"/>
                  <a:pt x="12916" y="1799"/>
                  <a:pt x="12908" y="1804"/>
                </a:cubicBezTo>
                <a:cubicBezTo>
                  <a:pt x="12835" y="1845"/>
                  <a:pt x="12761" y="1882"/>
                  <a:pt x="12683" y="1923"/>
                </a:cubicBezTo>
                <a:cubicBezTo>
                  <a:pt x="12658" y="1931"/>
                  <a:pt x="12646" y="1964"/>
                  <a:pt x="12662" y="1989"/>
                </a:cubicBezTo>
                <a:cubicBezTo>
                  <a:pt x="12671" y="2005"/>
                  <a:pt x="12687" y="2013"/>
                  <a:pt x="12708" y="2013"/>
                </a:cubicBezTo>
                <a:cubicBezTo>
                  <a:pt x="12720" y="2013"/>
                  <a:pt x="12724" y="2009"/>
                  <a:pt x="12728" y="2009"/>
                </a:cubicBezTo>
                <a:cubicBezTo>
                  <a:pt x="12798" y="1968"/>
                  <a:pt x="12876" y="1931"/>
                  <a:pt x="12954" y="1890"/>
                </a:cubicBezTo>
                <a:cubicBezTo>
                  <a:pt x="12978" y="1882"/>
                  <a:pt x="12991" y="1849"/>
                  <a:pt x="12974" y="1825"/>
                </a:cubicBezTo>
                <a:cubicBezTo>
                  <a:pt x="12968" y="1808"/>
                  <a:pt x="12951" y="1797"/>
                  <a:pt x="12933" y="1797"/>
                </a:cubicBezTo>
                <a:close/>
                <a:moveTo>
                  <a:pt x="1107" y="1850"/>
                </a:moveTo>
                <a:cubicBezTo>
                  <a:pt x="1095" y="1850"/>
                  <a:pt x="1084" y="1854"/>
                  <a:pt x="1074" y="1862"/>
                </a:cubicBezTo>
                <a:cubicBezTo>
                  <a:pt x="1046" y="1874"/>
                  <a:pt x="1046" y="1911"/>
                  <a:pt x="1062" y="1931"/>
                </a:cubicBezTo>
                <a:cubicBezTo>
                  <a:pt x="1115" y="1997"/>
                  <a:pt x="1169" y="2067"/>
                  <a:pt x="1226" y="2132"/>
                </a:cubicBezTo>
                <a:cubicBezTo>
                  <a:pt x="1238" y="2141"/>
                  <a:pt x="1251" y="2149"/>
                  <a:pt x="1267" y="2149"/>
                </a:cubicBezTo>
                <a:cubicBezTo>
                  <a:pt x="1279" y="2149"/>
                  <a:pt x="1288" y="2149"/>
                  <a:pt x="1304" y="2136"/>
                </a:cubicBezTo>
                <a:cubicBezTo>
                  <a:pt x="1324" y="2120"/>
                  <a:pt x="1329" y="2087"/>
                  <a:pt x="1308" y="2067"/>
                </a:cubicBezTo>
                <a:cubicBezTo>
                  <a:pt x="1251" y="2005"/>
                  <a:pt x="1197" y="1936"/>
                  <a:pt x="1144" y="1870"/>
                </a:cubicBezTo>
                <a:cubicBezTo>
                  <a:pt x="1135" y="1856"/>
                  <a:pt x="1121" y="1850"/>
                  <a:pt x="1107" y="1850"/>
                </a:cubicBezTo>
                <a:close/>
                <a:moveTo>
                  <a:pt x="12482" y="2026"/>
                </a:moveTo>
                <a:cubicBezTo>
                  <a:pt x="12474" y="2026"/>
                  <a:pt x="12465" y="2029"/>
                  <a:pt x="12457" y="2034"/>
                </a:cubicBezTo>
                <a:lnTo>
                  <a:pt x="12232" y="2153"/>
                </a:lnTo>
                <a:cubicBezTo>
                  <a:pt x="12207" y="2161"/>
                  <a:pt x="12195" y="2194"/>
                  <a:pt x="12211" y="2218"/>
                </a:cubicBezTo>
                <a:cubicBezTo>
                  <a:pt x="12220" y="2235"/>
                  <a:pt x="12236" y="2243"/>
                  <a:pt x="12257" y="2243"/>
                </a:cubicBezTo>
                <a:cubicBezTo>
                  <a:pt x="12261" y="2243"/>
                  <a:pt x="12273" y="2243"/>
                  <a:pt x="12277" y="2239"/>
                </a:cubicBezTo>
                <a:lnTo>
                  <a:pt x="12503" y="2120"/>
                </a:lnTo>
                <a:cubicBezTo>
                  <a:pt x="12527" y="2112"/>
                  <a:pt x="12539" y="2079"/>
                  <a:pt x="12523" y="2054"/>
                </a:cubicBezTo>
                <a:cubicBezTo>
                  <a:pt x="12517" y="2038"/>
                  <a:pt x="12500" y="2026"/>
                  <a:pt x="12482" y="2026"/>
                </a:cubicBezTo>
                <a:close/>
                <a:moveTo>
                  <a:pt x="12028" y="2263"/>
                </a:moveTo>
                <a:cubicBezTo>
                  <a:pt x="12020" y="2263"/>
                  <a:pt x="12011" y="2266"/>
                  <a:pt x="12002" y="2272"/>
                </a:cubicBezTo>
                <a:lnTo>
                  <a:pt x="11777" y="2387"/>
                </a:lnTo>
                <a:cubicBezTo>
                  <a:pt x="11748" y="2399"/>
                  <a:pt x="11740" y="2428"/>
                  <a:pt x="11756" y="2456"/>
                </a:cubicBezTo>
                <a:cubicBezTo>
                  <a:pt x="11764" y="2469"/>
                  <a:pt x="11781" y="2481"/>
                  <a:pt x="11801" y="2481"/>
                </a:cubicBezTo>
                <a:cubicBezTo>
                  <a:pt x="11805" y="2481"/>
                  <a:pt x="11818" y="2481"/>
                  <a:pt x="11822" y="2477"/>
                </a:cubicBezTo>
                <a:lnTo>
                  <a:pt x="12047" y="2358"/>
                </a:lnTo>
                <a:cubicBezTo>
                  <a:pt x="12072" y="2346"/>
                  <a:pt x="12080" y="2317"/>
                  <a:pt x="12068" y="2292"/>
                </a:cubicBezTo>
                <a:cubicBezTo>
                  <a:pt x="12060" y="2273"/>
                  <a:pt x="12045" y="2263"/>
                  <a:pt x="12028" y="2263"/>
                </a:cubicBezTo>
                <a:close/>
                <a:moveTo>
                  <a:pt x="1438" y="2242"/>
                </a:moveTo>
                <a:cubicBezTo>
                  <a:pt x="1427" y="2242"/>
                  <a:pt x="1416" y="2246"/>
                  <a:pt x="1406" y="2255"/>
                </a:cubicBezTo>
                <a:cubicBezTo>
                  <a:pt x="1386" y="2276"/>
                  <a:pt x="1382" y="2305"/>
                  <a:pt x="1402" y="2325"/>
                </a:cubicBezTo>
                <a:cubicBezTo>
                  <a:pt x="1464" y="2387"/>
                  <a:pt x="1517" y="2448"/>
                  <a:pt x="1579" y="2510"/>
                </a:cubicBezTo>
                <a:cubicBezTo>
                  <a:pt x="1591" y="2522"/>
                  <a:pt x="1599" y="2526"/>
                  <a:pt x="1616" y="2526"/>
                </a:cubicBezTo>
                <a:cubicBezTo>
                  <a:pt x="1628" y="2526"/>
                  <a:pt x="1640" y="2522"/>
                  <a:pt x="1653" y="2518"/>
                </a:cubicBezTo>
                <a:cubicBezTo>
                  <a:pt x="1673" y="2497"/>
                  <a:pt x="1673" y="2464"/>
                  <a:pt x="1653" y="2444"/>
                </a:cubicBezTo>
                <a:cubicBezTo>
                  <a:pt x="1595" y="2382"/>
                  <a:pt x="1534" y="2321"/>
                  <a:pt x="1476" y="2259"/>
                </a:cubicBezTo>
                <a:cubicBezTo>
                  <a:pt x="1465" y="2248"/>
                  <a:pt x="1451" y="2242"/>
                  <a:pt x="1438" y="2242"/>
                </a:cubicBezTo>
                <a:close/>
                <a:moveTo>
                  <a:pt x="11570" y="2494"/>
                </a:moveTo>
                <a:cubicBezTo>
                  <a:pt x="11561" y="2494"/>
                  <a:pt x="11552" y="2496"/>
                  <a:pt x="11543" y="2501"/>
                </a:cubicBezTo>
                <a:cubicBezTo>
                  <a:pt x="11473" y="2542"/>
                  <a:pt x="11395" y="2583"/>
                  <a:pt x="11317" y="2620"/>
                </a:cubicBezTo>
                <a:cubicBezTo>
                  <a:pt x="11293" y="2629"/>
                  <a:pt x="11289" y="2661"/>
                  <a:pt x="11297" y="2686"/>
                </a:cubicBezTo>
                <a:cubicBezTo>
                  <a:pt x="11309" y="2702"/>
                  <a:pt x="11326" y="2711"/>
                  <a:pt x="11346" y="2711"/>
                </a:cubicBezTo>
                <a:cubicBezTo>
                  <a:pt x="11350" y="2711"/>
                  <a:pt x="11358" y="2711"/>
                  <a:pt x="11358" y="2706"/>
                </a:cubicBezTo>
                <a:cubicBezTo>
                  <a:pt x="11436" y="2665"/>
                  <a:pt x="11514" y="2629"/>
                  <a:pt x="11592" y="2588"/>
                </a:cubicBezTo>
                <a:cubicBezTo>
                  <a:pt x="11617" y="2579"/>
                  <a:pt x="11621" y="2547"/>
                  <a:pt x="11613" y="2522"/>
                </a:cubicBezTo>
                <a:cubicBezTo>
                  <a:pt x="11604" y="2505"/>
                  <a:pt x="11588" y="2494"/>
                  <a:pt x="11570" y="2494"/>
                </a:cubicBezTo>
                <a:close/>
                <a:moveTo>
                  <a:pt x="1796" y="2605"/>
                </a:moveTo>
                <a:cubicBezTo>
                  <a:pt x="1783" y="2605"/>
                  <a:pt x="1769" y="2610"/>
                  <a:pt x="1759" y="2620"/>
                </a:cubicBezTo>
                <a:cubicBezTo>
                  <a:pt x="1739" y="2637"/>
                  <a:pt x="1739" y="2670"/>
                  <a:pt x="1759" y="2690"/>
                </a:cubicBezTo>
                <a:cubicBezTo>
                  <a:pt x="1825" y="2752"/>
                  <a:pt x="1886" y="2809"/>
                  <a:pt x="1956" y="2862"/>
                </a:cubicBezTo>
                <a:cubicBezTo>
                  <a:pt x="1964" y="2870"/>
                  <a:pt x="1981" y="2875"/>
                  <a:pt x="1989" y="2875"/>
                </a:cubicBezTo>
                <a:cubicBezTo>
                  <a:pt x="2005" y="2875"/>
                  <a:pt x="2017" y="2870"/>
                  <a:pt x="2026" y="2858"/>
                </a:cubicBezTo>
                <a:cubicBezTo>
                  <a:pt x="2046" y="2838"/>
                  <a:pt x="2042" y="2809"/>
                  <a:pt x="2022" y="2788"/>
                </a:cubicBezTo>
                <a:cubicBezTo>
                  <a:pt x="1960" y="2731"/>
                  <a:pt x="1890" y="2674"/>
                  <a:pt x="1833" y="2620"/>
                </a:cubicBezTo>
                <a:cubicBezTo>
                  <a:pt x="1823" y="2610"/>
                  <a:pt x="1809" y="2605"/>
                  <a:pt x="1796" y="2605"/>
                </a:cubicBezTo>
                <a:close/>
                <a:moveTo>
                  <a:pt x="11113" y="2728"/>
                </a:moveTo>
                <a:cubicBezTo>
                  <a:pt x="11106" y="2728"/>
                  <a:pt x="11099" y="2729"/>
                  <a:pt x="11092" y="2731"/>
                </a:cubicBezTo>
                <a:cubicBezTo>
                  <a:pt x="11018" y="2768"/>
                  <a:pt x="10940" y="2809"/>
                  <a:pt x="10862" y="2846"/>
                </a:cubicBezTo>
                <a:cubicBezTo>
                  <a:pt x="10838" y="2854"/>
                  <a:pt x="10825" y="2887"/>
                  <a:pt x="10838" y="2911"/>
                </a:cubicBezTo>
                <a:cubicBezTo>
                  <a:pt x="10846" y="2932"/>
                  <a:pt x="10862" y="2940"/>
                  <a:pt x="10883" y="2940"/>
                </a:cubicBezTo>
                <a:cubicBezTo>
                  <a:pt x="10895" y="2940"/>
                  <a:pt x="10899" y="2936"/>
                  <a:pt x="10903" y="2936"/>
                </a:cubicBezTo>
                <a:cubicBezTo>
                  <a:pt x="10981" y="2899"/>
                  <a:pt x="11059" y="2858"/>
                  <a:pt x="11133" y="2825"/>
                </a:cubicBezTo>
                <a:cubicBezTo>
                  <a:pt x="11162" y="2813"/>
                  <a:pt x="11170" y="2784"/>
                  <a:pt x="11162" y="2756"/>
                </a:cubicBezTo>
                <a:cubicBezTo>
                  <a:pt x="11152" y="2737"/>
                  <a:pt x="11134" y="2728"/>
                  <a:pt x="11113" y="2728"/>
                </a:cubicBezTo>
                <a:close/>
                <a:moveTo>
                  <a:pt x="10654" y="2952"/>
                </a:moveTo>
                <a:cubicBezTo>
                  <a:pt x="10646" y="2952"/>
                  <a:pt x="10639" y="2953"/>
                  <a:pt x="10633" y="2957"/>
                </a:cubicBezTo>
                <a:lnTo>
                  <a:pt x="10403" y="3063"/>
                </a:lnTo>
                <a:cubicBezTo>
                  <a:pt x="10374" y="3075"/>
                  <a:pt x="10366" y="3104"/>
                  <a:pt x="10374" y="3133"/>
                </a:cubicBezTo>
                <a:cubicBezTo>
                  <a:pt x="10387" y="3149"/>
                  <a:pt x="10403" y="3162"/>
                  <a:pt x="10424" y="3162"/>
                </a:cubicBezTo>
                <a:cubicBezTo>
                  <a:pt x="10432" y="3162"/>
                  <a:pt x="10436" y="3157"/>
                  <a:pt x="10444" y="3157"/>
                </a:cubicBezTo>
                <a:lnTo>
                  <a:pt x="10674" y="3047"/>
                </a:lnTo>
                <a:cubicBezTo>
                  <a:pt x="10698" y="3039"/>
                  <a:pt x="10711" y="3010"/>
                  <a:pt x="10698" y="2981"/>
                </a:cubicBezTo>
                <a:cubicBezTo>
                  <a:pt x="10692" y="2963"/>
                  <a:pt x="10673" y="2952"/>
                  <a:pt x="10654" y="2952"/>
                </a:cubicBezTo>
                <a:close/>
                <a:moveTo>
                  <a:pt x="2188" y="2933"/>
                </a:moveTo>
                <a:cubicBezTo>
                  <a:pt x="2171" y="2933"/>
                  <a:pt x="2155" y="2940"/>
                  <a:pt x="2145" y="2952"/>
                </a:cubicBezTo>
                <a:cubicBezTo>
                  <a:pt x="2128" y="2973"/>
                  <a:pt x="2132" y="3010"/>
                  <a:pt x="2153" y="3022"/>
                </a:cubicBezTo>
                <a:cubicBezTo>
                  <a:pt x="2222" y="3080"/>
                  <a:pt x="2292" y="3133"/>
                  <a:pt x="2358" y="3182"/>
                </a:cubicBezTo>
                <a:cubicBezTo>
                  <a:pt x="2370" y="3186"/>
                  <a:pt x="2378" y="3194"/>
                  <a:pt x="2391" y="3194"/>
                </a:cubicBezTo>
                <a:cubicBezTo>
                  <a:pt x="2407" y="3194"/>
                  <a:pt x="2419" y="3186"/>
                  <a:pt x="2423" y="3166"/>
                </a:cubicBezTo>
                <a:cubicBezTo>
                  <a:pt x="2440" y="3145"/>
                  <a:pt x="2436" y="3108"/>
                  <a:pt x="2415" y="3096"/>
                </a:cubicBezTo>
                <a:lnTo>
                  <a:pt x="2214" y="2940"/>
                </a:lnTo>
                <a:cubicBezTo>
                  <a:pt x="2207" y="2936"/>
                  <a:pt x="2197" y="2933"/>
                  <a:pt x="2188" y="2933"/>
                </a:cubicBezTo>
                <a:close/>
                <a:moveTo>
                  <a:pt x="10190" y="3163"/>
                </a:moveTo>
                <a:cubicBezTo>
                  <a:pt x="10183" y="3163"/>
                  <a:pt x="10176" y="3164"/>
                  <a:pt x="10169" y="3166"/>
                </a:cubicBezTo>
                <a:cubicBezTo>
                  <a:pt x="10087" y="3203"/>
                  <a:pt x="10014" y="3235"/>
                  <a:pt x="9936" y="3268"/>
                </a:cubicBezTo>
                <a:cubicBezTo>
                  <a:pt x="9911" y="3280"/>
                  <a:pt x="9899" y="3309"/>
                  <a:pt x="9911" y="3338"/>
                </a:cubicBezTo>
                <a:cubicBezTo>
                  <a:pt x="9915" y="3354"/>
                  <a:pt x="9936" y="3367"/>
                  <a:pt x="9956" y="3367"/>
                </a:cubicBezTo>
                <a:cubicBezTo>
                  <a:pt x="9960" y="3367"/>
                  <a:pt x="9973" y="3367"/>
                  <a:pt x="9977" y="3363"/>
                </a:cubicBezTo>
                <a:cubicBezTo>
                  <a:pt x="10055" y="3330"/>
                  <a:pt x="10137" y="3297"/>
                  <a:pt x="10210" y="3260"/>
                </a:cubicBezTo>
                <a:cubicBezTo>
                  <a:pt x="10239" y="3248"/>
                  <a:pt x="10247" y="3219"/>
                  <a:pt x="10239" y="3194"/>
                </a:cubicBezTo>
                <a:cubicBezTo>
                  <a:pt x="10230" y="3173"/>
                  <a:pt x="10211" y="3163"/>
                  <a:pt x="10190" y="3163"/>
                </a:cubicBezTo>
                <a:close/>
                <a:moveTo>
                  <a:pt x="2597" y="3241"/>
                </a:moveTo>
                <a:cubicBezTo>
                  <a:pt x="2581" y="3241"/>
                  <a:pt x="2565" y="3248"/>
                  <a:pt x="2555" y="3264"/>
                </a:cubicBezTo>
                <a:cubicBezTo>
                  <a:pt x="2538" y="3289"/>
                  <a:pt x="2542" y="3322"/>
                  <a:pt x="2571" y="3338"/>
                </a:cubicBezTo>
                <a:cubicBezTo>
                  <a:pt x="2641" y="3383"/>
                  <a:pt x="2719" y="3428"/>
                  <a:pt x="2788" y="3473"/>
                </a:cubicBezTo>
                <a:cubicBezTo>
                  <a:pt x="2797" y="3481"/>
                  <a:pt x="2805" y="3481"/>
                  <a:pt x="2817" y="3481"/>
                </a:cubicBezTo>
                <a:cubicBezTo>
                  <a:pt x="2838" y="3481"/>
                  <a:pt x="2850" y="3469"/>
                  <a:pt x="2858" y="3461"/>
                </a:cubicBezTo>
                <a:cubicBezTo>
                  <a:pt x="2870" y="3432"/>
                  <a:pt x="2866" y="3404"/>
                  <a:pt x="2842" y="3387"/>
                </a:cubicBezTo>
                <a:lnTo>
                  <a:pt x="2624" y="3248"/>
                </a:lnTo>
                <a:cubicBezTo>
                  <a:pt x="2616" y="3243"/>
                  <a:pt x="2606" y="3241"/>
                  <a:pt x="2597" y="3241"/>
                </a:cubicBezTo>
                <a:close/>
                <a:moveTo>
                  <a:pt x="9726" y="3362"/>
                </a:moveTo>
                <a:cubicBezTo>
                  <a:pt x="9719" y="3362"/>
                  <a:pt x="9713" y="3363"/>
                  <a:pt x="9706" y="3367"/>
                </a:cubicBezTo>
                <a:cubicBezTo>
                  <a:pt x="9628" y="3404"/>
                  <a:pt x="9546" y="3432"/>
                  <a:pt x="9468" y="3465"/>
                </a:cubicBezTo>
                <a:cubicBezTo>
                  <a:pt x="9444" y="3473"/>
                  <a:pt x="9427" y="3506"/>
                  <a:pt x="9439" y="3531"/>
                </a:cubicBezTo>
                <a:cubicBezTo>
                  <a:pt x="9444" y="3551"/>
                  <a:pt x="9464" y="3559"/>
                  <a:pt x="9485" y="3559"/>
                </a:cubicBezTo>
                <a:cubicBezTo>
                  <a:pt x="9489" y="3559"/>
                  <a:pt x="9493" y="3559"/>
                  <a:pt x="9505" y="3555"/>
                </a:cubicBezTo>
                <a:cubicBezTo>
                  <a:pt x="9587" y="3527"/>
                  <a:pt x="9669" y="3490"/>
                  <a:pt x="9747" y="3457"/>
                </a:cubicBezTo>
                <a:cubicBezTo>
                  <a:pt x="9772" y="3449"/>
                  <a:pt x="9780" y="3420"/>
                  <a:pt x="9772" y="3391"/>
                </a:cubicBezTo>
                <a:cubicBezTo>
                  <a:pt x="9763" y="3373"/>
                  <a:pt x="9745" y="3362"/>
                  <a:pt x="9726" y="3362"/>
                </a:cubicBezTo>
                <a:close/>
                <a:moveTo>
                  <a:pt x="3042" y="3503"/>
                </a:moveTo>
                <a:cubicBezTo>
                  <a:pt x="3024" y="3503"/>
                  <a:pt x="3005" y="3514"/>
                  <a:pt x="2993" y="3531"/>
                </a:cubicBezTo>
                <a:cubicBezTo>
                  <a:pt x="2981" y="3555"/>
                  <a:pt x="2989" y="3588"/>
                  <a:pt x="3014" y="3604"/>
                </a:cubicBezTo>
                <a:cubicBezTo>
                  <a:pt x="3092" y="3645"/>
                  <a:pt x="3170" y="3682"/>
                  <a:pt x="3248" y="3719"/>
                </a:cubicBezTo>
                <a:cubicBezTo>
                  <a:pt x="3252" y="3727"/>
                  <a:pt x="3260" y="3727"/>
                  <a:pt x="3268" y="3727"/>
                </a:cubicBezTo>
                <a:cubicBezTo>
                  <a:pt x="3289" y="3727"/>
                  <a:pt x="3301" y="3715"/>
                  <a:pt x="3317" y="3695"/>
                </a:cubicBezTo>
                <a:cubicBezTo>
                  <a:pt x="3330" y="3670"/>
                  <a:pt x="3317" y="3637"/>
                  <a:pt x="3293" y="3629"/>
                </a:cubicBezTo>
                <a:cubicBezTo>
                  <a:pt x="3215" y="3592"/>
                  <a:pt x="3137" y="3551"/>
                  <a:pt x="3067" y="3510"/>
                </a:cubicBezTo>
                <a:cubicBezTo>
                  <a:pt x="3059" y="3505"/>
                  <a:pt x="3051" y="3503"/>
                  <a:pt x="3042" y="3503"/>
                </a:cubicBezTo>
                <a:close/>
                <a:moveTo>
                  <a:pt x="9246" y="3547"/>
                </a:moveTo>
                <a:cubicBezTo>
                  <a:pt x="9240" y="3547"/>
                  <a:pt x="9233" y="3548"/>
                  <a:pt x="9226" y="3551"/>
                </a:cubicBezTo>
                <a:cubicBezTo>
                  <a:pt x="9144" y="3580"/>
                  <a:pt x="9070" y="3613"/>
                  <a:pt x="8988" y="3637"/>
                </a:cubicBezTo>
                <a:cubicBezTo>
                  <a:pt x="8960" y="3650"/>
                  <a:pt x="8947" y="3678"/>
                  <a:pt x="8956" y="3703"/>
                </a:cubicBezTo>
                <a:cubicBezTo>
                  <a:pt x="8960" y="3727"/>
                  <a:pt x="8980" y="3740"/>
                  <a:pt x="9001" y="3740"/>
                </a:cubicBezTo>
                <a:cubicBezTo>
                  <a:pt x="9009" y="3740"/>
                  <a:pt x="9013" y="3740"/>
                  <a:pt x="9021" y="3736"/>
                </a:cubicBezTo>
                <a:cubicBezTo>
                  <a:pt x="9103" y="3711"/>
                  <a:pt x="9181" y="3678"/>
                  <a:pt x="9263" y="3650"/>
                </a:cubicBezTo>
                <a:cubicBezTo>
                  <a:pt x="9288" y="3637"/>
                  <a:pt x="9304" y="3609"/>
                  <a:pt x="9296" y="3580"/>
                </a:cubicBezTo>
                <a:cubicBezTo>
                  <a:pt x="9286" y="3561"/>
                  <a:pt x="9267" y="3547"/>
                  <a:pt x="9246" y="3547"/>
                </a:cubicBezTo>
                <a:close/>
                <a:moveTo>
                  <a:pt x="8760" y="3721"/>
                </a:moveTo>
                <a:cubicBezTo>
                  <a:pt x="8755" y="3721"/>
                  <a:pt x="8751" y="3722"/>
                  <a:pt x="8746" y="3723"/>
                </a:cubicBezTo>
                <a:lnTo>
                  <a:pt x="8500" y="3801"/>
                </a:lnTo>
                <a:cubicBezTo>
                  <a:pt x="8468" y="3805"/>
                  <a:pt x="8451" y="3838"/>
                  <a:pt x="8464" y="3863"/>
                </a:cubicBezTo>
                <a:cubicBezTo>
                  <a:pt x="8476" y="3883"/>
                  <a:pt x="8496" y="3900"/>
                  <a:pt x="8517" y="3900"/>
                </a:cubicBezTo>
                <a:lnTo>
                  <a:pt x="8537" y="3900"/>
                </a:lnTo>
                <a:lnTo>
                  <a:pt x="8779" y="3822"/>
                </a:lnTo>
                <a:cubicBezTo>
                  <a:pt x="8808" y="3814"/>
                  <a:pt x="8824" y="3781"/>
                  <a:pt x="8812" y="3756"/>
                </a:cubicBezTo>
                <a:cubicBezTo>
                  <a:pt x="8805" y="3736"/>
                  <a:pt x="8782" y="3721"/>
                  <a:pt x="8760" y="3721"/>
                </a:cubicBezTo>
                <a:close/>
                <a:moveTo>
                  <a:pt x="3493" y="3733"/>
                </a:moveTo>
                <a:cubicBezTo>
                  <a:pt x="3472" y="3733"/>
                  <a:pt x="3454" y="3742"/>
                  <a:pt x="3444" y="3760"/>
                </a:cubicBezTo>
                <a:cubicBezTo>
                  <a:pt x="3436" y="3789"/>
                  <a:pt x="3444" y="3818"/>
                  <a:pt x="3473" y="3830"/>
                </a:cubicBezTo>
                <a:cubicBezTo>
                  <a:pt x="3555" y="3863"/>
                  <a:pt x="3629" y="3896"/>
                  <a:pt x="3711" y="3924"/>
                </a:cubicBezTo>
                <a:cubicBezTo>
                  <a:pt x="3723" y="3932"/>
                  <a:pt x="3727" y="3932"/>
                  <a:pt x="3731" y="3932"/>
                </a:cubicBezTo>
                <a:cubicBezTo>
                  <a:pt x="3752" y="3932"/>
                  <a:pt x="3772" y="3916"/>
                  <a:pt x="3781" y="3900"/>
                </a:cubicBezTo>
                <a:cubicBezTo>
                  <a:pt x="3789" y="3875"/>
                  <a:pt x="3772" y="3842"/>
                  <a:pt x="3748" y="3834"/>
                </a:cubicBezTo>
                <a:cubicBezTo>
                  <a:pt x="3666" y="3801"/>
                  <a:pt x="3588" y="3773"/>
                  <a:pt x="3514" y="3736"/>
                </a:cubicBezTo>
                <a:cubicBezTo>
                  <a:pt x="3507" y="3734"/>
                  <a:pt x="3500" y="3733"/>
                  <a:pt x="3493" y="3733"/>
                </a:cubicBezTo>
                <a:close/>
                <a:moveTo>
                  <a:pt x="8261" y="3869"/>
                </a:moveTo>
                <a:cubicBezTo>
                  <a:pt x="8256" y="3869"/>
                  <a:pt x="8251" y="3870"/>
                  <a:pt x="8246" y="3871"/>
                </a:cubicBezTo>
                <a:cubicBezTo>
                  <a:pt x="8168" y="3896"/>
                  <a:pt x="8086" y="3916"/>
                  <a:pt x="8004" y="3937"/>
                </a:cubicBezTo>
                <a:cubicBezTo>
                  <a:pt x="7976" y="3941"/>
                  <a:pt x="7959" y="3973"/>
                  <a:pt x="7967" y="3998"/>
                </a:cubicBezTo>
                <a:cubicBezTo>
                  <a:pt x="7971" y="4023"/>
                  <a:pt x="7996" y="4039"/>
                  <a:pt x="8017" y="4039"/>
                </a:cubicBezTo>
                <a:cubicBezTo>
                  <a:pt x="8025" y="4039"/>
                  <a:pt x="8029" y="4039"/>
                  <a:pt x="8025" y="4035"/>
                </a:cubicBezTo>
                <a:cubicBezTo>
                  <a:pt x="8111" y="4014"/>
                  <a:pt x="8193" y="3986"/>
                  <a:pt x="8275" y="3965"/>
                </a:cubicBezTo>
                <a:cubicBezTo>
                  <a:pt x="8299" y="3961"/>
                  <a:pt x="8316" y="3932"/>
                  <a:pt x="8312" y="3904"/>
                </a:cubicBezTo>
                <a:cubicBezTo>
                  <a:pt x="8305" y="3884"/>
                  <a:pt x="8284" y="3869"/>
                  <a:pt x="8261" y="3869"/>
                </a:cubicBezTo>
                <a:close/>
                <a:moveTo>
                  <a:pt x="3974" y="3912"/>
                </a:moveTo>
                <a:cubicBezTo>
                  <a:pt x="3953" y="3912"/>
                  <a:pt x="3935" y="3926"/>
                  <a:pt x="3928" y="3945"/>
                </a:cubicBezTo>
                <a:cubicBezTo>
                  <a:pt x="3916" y="3978"/>
                  <a:pt x="3932" y="4002"/>
                  <a:pt x="3957" y="4014"/>
                </a:cubicBezTo>
                <a:lnTo>
                  <a:pt x="4203" y="4088"/>
                </a:lnTo>
                <a:lnTo>
                  <a:pt x="4219" y="4088"/>
                </a:lnTo>
                <a:cubicBezTo>
                  <a:pt x="4244" y="4088"/>
                  <a:pt x="4265" y="4072"/>
                  <a:pt x="4273" y="4055"/>
                </a:cubicBezTo>
                <a:cubicBezTo>
                  <a:pt x="4277" y="4027"/>
                  <a:pt x="4260" y="4002"/>
                  <a:pt x="4236" y="3994"/>
                </a:cubicBezTo>
                <a:cubicBezTo>
                  <a:pt x="4158" y="3965"/>
                  <a:pt x="4076" y="3941"/>
                  <a:pt x="3994" y="3916"/>
                </a:cubicBezTo>
                <a:cubicBezTo>
                  <a:pt x="3987" y="3913"/>
                  <a:pt x="3981" y="3912"/>
                  <a:pt x="3974" y="3912"/>
                </a:cubicBezTo>
                <a:close/>
                <a:moveTo>
                  <a:pt x="7776" y="3996"/>
                </a:moveTo>
                <a:cubicBezTo>
                  <a:pt x="7771" y="3996"/>
                  <a:pt x="7767" y="3997"/>
                  <a:pt x="7762" y="3998"/>
                </a:cubicBezTo>
                <a:cubicBezTo>
                  <a:pt x="7680" y="4010"/>
                  <a:pt x="7594" y="4035"/>
                  <a:pt x="7512" y="4047"/>
                </a:cubicBezTo>
                <a:cubicBezTo>
                  <a:pt x="7479" y="4055"/>
                  <a:pt x="7463" y="4084"/>
                  <a:pt x="7471" y="4109"/>
                </a:cubicBezTo>
                <a:cubicBezTo>
                  <a:pt x="7475" y="4138"/>
                  <a:pt x="7496" y="4150"/>
                  <a:pt x="7520" y="4150"/>
                </a:cubicBezTo>
                <a:lnTo>
                  <a:pt x="7533" y="4150"/>
                </a:lnTo>
                <a:cubicBezTo>
                  <a:pt x="7615" y="4138"/>
                  <a:pt x="7701" y="4121"/>
                  <a:pt x="7783" y="4101"/>
                </a:cubicBezTo>
                <a:cubicBezTo>
                  <a:pt x="7812" y="4092"/>
                  <a:pt x="7828" y="4064"/>
                  <a:pt x="7824" y="4039"/>
                </a:cubicBezTo>
                <a:cubicBezTo>
                  <a:pt x="7820" y="4012"/>
                  <a:pt x="7797" y="3996"/>
                  <a:pt x="7776" y="3996"/>
                </a:cubicBezTo>
                <a:close/>
                <a:moveTo>
                  <a:pt x="4469" y="4050"/>
                </a:moveTo>
                <a:cubicBezTo>
                  <a:pt x="4445" y="4050"/>
                  <a:pt x="4424" y="4067"/>
                  <a:pt x="4420" y="4088"/>
                </a:cubicBezTo>
                <a:cubicBezTo>
                  <a:pt x="4408" y="4113"/>
                  <a:pt x="4429" y="4146"/>
                  <a:pt x="4453" y="4150"/>
                </a:cubicBezTo>
                <a:cubicBezTo>
                  <a:pt x="4539" y="4170"/>
                  <a:pt x="4625" y="4191"/>
                  <a:pt x="4707" y="4207"/>
                </a:cubicBezTo>
                <a:lnTo>
                  <a:pt x="4716" y="4207"/>
                </a:lnTo>
                <a:cubicBezTo>
                  <a:pt x="4744" y="4207"/>
                  <a:pt x="4761" y="4191"/>
                  <a:pt x="4769" y="4166"/>
                </a:cubicBezTo>
                <a:cubicBezTo>
                  <a:pt x="4773" y="4133"/>
                  <a:pt x="4753" y="4109"/>
                  <a:pt x="4728" y="4105"/>
                </a:cubicBezTo>
                <a:cubicBezTo>
                  <a:pt x="4646" y="4088"/>
                  <a:pt x="4564" y="4072"/>
                  <a:pt x="4482" y="4051"/>
                </a:cubicBezTo>
                <a:cubicBezTo>
                  <a:pt x="4478" y="4050"/>
                  <a:pt x="4473" y="4050"/>
                  <a:pt x="4469" y="4050"/>
                </a:cubicBezTo>
                <a:close/>
                <a:moveTo>
                  <a:pt x="7265" y="4088"/>
                </a:moveTo>
                <a:cubicBezTo>
                  <a:pt x="7263" y="4088"/>
                  <a:pt x="7260" y="4088"/>
                  <a:pt x="7258" y="4088"/>
                </a:cubicBezTo>
                <a:cubicBezTo>
                  <a:pt x="7176" y="4105"/>
                  <a:pt x="7090" y="4121"/>
                  <a:pt x="7008" y="4129"/>
                </a:cubicBezTo>
                <a:cubicBezTo>
                  <a:pt x="6979" y="4129"/>
                  <a:pt x="6959" y="4162"/>
                  <a:pt x="6963" y="4187"/>
                </a:cubicBezTo>
                <a:cubicBezTo>
                  <a:pt x="6967" y="4211"/>
                  <a:pt x="6987" y="4232"/>
                  <a:pt x="7012" y="4232"/>
                </a:cubicBezTo>
                <a:lnTo>
                  <a:pt x="7024" y="4232"/>
                </a:lnTo>
                <a:cubicBezTo>
                  <a:pt x="7110" y="4220"/>
                  <a:pt x="7196" y="4207"/>
                  <a:pt x="7278" y="4191"/>
                </a:cubicBezTo>
                <a:cubicBezTo>
                  <a:pt x="7307" y="4187"/>
                  <a:pt x="7328" y="4158"/>
                  <a:pt x="7319" y="4129"/>
                </a:cubicBezTo>
                <a:cubicBezTo>
                  <a:pt x="7316" y="4107"/>
                  <a:pt x="7291" y="4088"/>
                  <a:pt x="7265" y="4088"/>
                </a:cubicBezTo>
                <a:close/>
                <a:moveTo>
                  <a:pt x="4967" y="4156"/>
                </a:moveTo>
                <a:cubicBezTo>
                  <a:pt x="4946" y="4156"/>
                  <a:pt x="4928" y="4174"/>
                  <a:pt x="4921" y="4195"/>
                </a:cubicBezTo>
                <a:cubicBezTo>
                  <a:pt x="4917" y="4224"/>
                  <a:pt x="4937" y="4248"/>
                  <a:pt x="4962" y="4252"/>
                </a:cubicBezTo>
                <a:cubicBezTo>
                  <a:pt x="5052" y="4265"/>
                  <a:pt x="5130" y="4273"/>
                  <a:pt x="5220" y="4285"/>
                </a:cubicBezTo>
                <a:lnTo>
                  <a:pt x="5224" y="4285"/>
                </a:lnTo>
                <a:cubicBezTo>
                  <a:pt x="5249" y="4285"/>
                  <a:pt x="5273" y="4265"/>
                  <a:pt x="5273" y="4244"/>
                </a:cubicBezTo>
                <a:cubicBezTo>
                  <a:pt x="5273" y="4211"/>
                  <a:pt x="5257" y="4191"/>
                  <a:pt x="5228" y="4187"/>
                </a:cubicBezTo>
                <a:cubicBezTo>
                  <a:pt x="5146" y="4174"/>
                  <a:pt x="5060" y="4166"/>
                  <a:pt x="4978" y="4158"/>
                </a:cubicBezTo>
                <a:cubicBezTo>
                  <a:pt x="4974" y="4157"/>
                  <a:pt x="4971" y="4156"/>
                  <a:pt x="4967" y="4156"/>
                </a:cubicBezTo>
                <a:close/>
                <a:moveTo>
                  <a:pt x="6758" y="4161"/>
                </a:moveTo>
                <a:cubicBezTo>
                  <a:pt x="6755" y="4161"/>
                  <a:pt x="6752" y="4162"/>
                  <a:pt x="6749" y="4162"/>
                </a:cubicBezTo>
                <a:cubicBezTo>
                  <a:pt x="6667" y="4170"/>
                  <a:pt x="6581" y="4183"/>
                  <a:pt x="6499" y="4187"/>
                </a:cubicBezTo>
                <a:cubicBezTo>
                  <a:pt x="6475" y="4191"/>
                  <a:pt x="6454" y="4211"/>
                  <a:pt x="6454" y="4244"/>
                </a:cubicBezTo>
                <a:cubicBezTo>
                  <a:pt x="6454" y="4269"/>
                  <a:pt x="6479" y="4289"/>
                  <a:pt x="6503" y="4289"/>
                </a:cubicBezTo>
                <a:cubicBezTo>
                  <a:pt x="6594" y="4285"/>
                  <a:pt x="6680" y="4273"/>
                  <a:pt x="6762" y="4265"/>
                </a:cubicBezTo>
                <a:cubicBezTo>
                  <a:pt x="6795" y="4261"/>
                  <a:pt x="6811" y="4232"/>
                  <a:pt x="6807" y="4207"/>
                </a:cubicBezTo>
                <a:cubicBezTo>
                  <a:pt x="6803" y="4178"/>
                  <a:pt x="6783" y="4161"/>
                  <a:pt x="6758" y="4161"/>
                </a:cubicBezTo>
                <a:close/>
                <a:moveTo>
                  <a:pt x="5472" y="4201"/>
                </a:moveTo>
                <a:cubicBezTo>
                  <a:pt x="5447" y="4201"/>
                  <a:pt x="5429" y="4220"/>
                  <a:pt x="5429" y="4248"/>
                </a:cubicBezTo>
                <a:cubicBezTo>
                  <a:pt x="5425" y="4277"/>
                  <a:pt x="5446" y="4306"/>
                  <a:pt x="5474" y="4306"/>
                </a:cubicBezTo>
                <a:cubicBezTo>
                  <a:pt x="5564" y="4310"/>
                  <a:pt x="5651" y="4314"/>
                  <a:pt x="5737" y="4314"/>
                </a:cubicBezTo>
                <a:cubicBezTo>
                  <a:pt x="5761" y="4314"/>
                  <a:pt x="5786" y="4293"/>
                  <a:pt x="5794" y="4265"/>
                </a:cubicBezTo>
                <a:cubicBezTo>
                  <a:pt x="5794" y="4240"/>
                  <a:pt x="5774" y="4211"/>
                  <a:pt x="5741" y="4211"/>
                </a:cubicBezTo>
                <a:cubicBezTo>
                  <a:pt x="5655" y="4211"/>
                  <a:pt x="5569" y="4207"/>
                  <a:pt x="5487" y="4203"/>
                </a:cubicBezTo>
                <a:cubicBezTo>
                  <a:pt x="5482" y="4202"/>
                  <a:pt x="5477" y="4201"/>
                  <a:pt x="5472" y="4201"/>
                </a:cubicBezTo>
                <a:close/>
                <a:moveTo>
                  <a:pt x="6249" y="4203"/>
                </a:moveTo>
                <a:cubicBezTo>
                  <a:pt x="6163" y="4207"/>
                  <a:pt x="6077" y="4211"/>
                  <a:pt x="5991" y="4211"/>
                </a:cubicBezTo>
                <a:cubicBezTo>
                  <a:pt x="5962" y="4211"/>
                  <a:pt x="5942" y="4232"/>
                  <a:pt x="5942" y="4265"/>
                </a:cubicBezTo>
                <a:cubicBezTo>
                  <a:pt x="5942" y="4293"/>
                  <a:pt x="5966" y="4314"/>
                  <a:pt x="5991" y="4314"/>
                </a:cubicBezTo>
                <a:cubicBezTo>
                  <a:pt x="6081" y="4314"/>
                  <a:pt x="6167" y="4314"/>
                  <a:pt x="6253" y="4297"/>
                </a:cubicBezTo>
                <a:cubicBezTo>
                  <a:pt x="6282" y="4297"/>
                  <a:pt x="6298" y="4277"/>
                  <a:pt x="6298" y="4248"/>
                </a:cubicBezTo>
                <a:cubicBezTo>
                  <a:pt x="6298" y="4224"/>
                  <a:pt x="6274" y="4203"/>
                  <a:pt x="6249" y="4203"/>
                </a:cubicBezTo>
                <a:close/>
              </a:path>
            </a:pathLst>
          </a:custGeom>
          <a:solidFill>
            <a:srgbClr val="753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162000" y="-47625"/>
            <a:ext cx="9449141" cy="5238761"/>
          </a:xfrm>
          <a:custGeom>
            <a:avLst/>
            <a:gdLst/>
            <a:ahLst/>
            <a:cxnLst/>
            <a:rect l="l" t="t" r="r" b="b"/>
            <a:pathLst>
              <a:path w="73507" h="43089" extrusionOk="0">
                <a:moveTo>
                  <a:pt x="1001" y="1"/>
                </a:moveTo>
                <a:cubicBezTo>
                  <a:pt x="448" y="1"/>
                  <a:pt x="1" y="398"/>
                  <a:pt x="1" y="890"/>
                </a:cubicBezTo>
                <a:lnTo>
                  <a:pt x="1" y="6332"/>
                </a:lnTo>
                <a:cubicBezTo>
                  <a:pt x="357" y="6725"/>
                  <a:pt x="759" y="7090"/>
                  <a:pt x="1198" y="7410"/>
                </a:cubicBezTo>
                <a:cubicBezTo>
                  <a:pt x="3256" y="8915"/>
                  <a:pt x="5946" y="9584"/>
                  <a:pt x="8599" y="9850"/>
                </a:cubicBezTo>
                <a:cubicBezTo>
                  <a:pt x="9758" y="9966"/>
                  <a:pt x="10920" y="10012"/>
                  <a:pt x="12084" y="10012"/>
                </a:cubicBezTo>
                <a:cubicBezTo>
                  <a:pt x="16890" y="10012"/>
                  <a:pt x="21739" y="9219"/>
                  <a:pt x="26527" y="9219"/>
                </a:cubicBezTo>
                <a:cubicBezTo>
                  <a:pt x="28273" y="9219"/>
                  <a:pt x="30010" y="9325"/>
                  <a:pt x="31735" y="9612"/>
                </a:cubicBezTo>
                <a:cubicBezTo>
                  <a:pt x="33584" y="9920"/>
                  <a:pt x="35466" y="10477"/>
                  <a:pt x="36774" y="11679"/>
                </a:cubicBezTo>
                <a:cubicBezTo>
                  <a:pt x="37365" y="12220"/>
                  <a:pt x="37824" y="12925"/>
                  <a:pt x="37840" y="13676"/>
                </a:cubicBezTo>
                <a:cubicBezTo>
                  <a:pt x="37849" y="14299"/>
                  <a:pt x="37557" y="14894"/>
                  <a:pt x="37221" y="15435"/>
                </a:cubicBezTo>
                <a:cubicBezTo>
                  <a:pt x="36200" y="17079"/>
                  <a:pt x="34650" y="18732"/>
                  <a:pt x="34999" y="20581"/>
                </a:cubicBezTo>
                <a:cubicBezTo>
                  <a:pt x="35257" y="21930"/>
                  <a:pt x="36487" y="22972"/>
                  <a:pt x="37820" y="23652"/>
                </a:cubicBezTo>
                <a:cubicBezTo>
                  <a:pt x="39153" y="24333"/>
                  <a:pt x="40637" y="24768"/>
                  <a:pt x="41937" y="25498"/>
                </a:cubicBezTo>
                <a:cubicBezTo>
                  <a:pt x="43126" y="26170"/>
                  <a:pt x="44225" y="27339"/>
                  <a:pt x="43876" y="28548"/>
                </a:cubicBezTo>
                <a:cubicBezTo>
                  <a:pt x="43753" y="28983"/>
                  <a:pt x="43454" y="29360"/>
                  <a:pt x="43138" y="29717"/>
                </a:cubicBezTo>
                <a:cubicBezTo>
                  <a:pt x="42068" y="30935"/>
                  <a:pt x="40817" y="32026"/>
                  <a:pt x="39419" y="32956"/>
                </a:cubicBezTo>
                <a:cubicBezTo>
                  <a:pt x="38127" y="33818"/>
                  <a:pt x="36598" y="34670"/>
                  <a:pt x="36258" y="36073"/>
                </a:cubicBezTo>
                <a:cubicBezTo>
                  <a:pt x="36081" y="36782"/>
                  <a:pt x="36249" y="37541"/>
                  <a:pt x="36020" y="38238"/>
                </a:cubicBezTo>
                <a:cubicBezTo>
                  <a:pt x="35729" y="39120"/>
                  <a:pt x="34831" y="39763"/>
                  <a:pt x="33851" y="40050"/>
                </a:cubicBezTo>
                <a:cubicBezTo>
                  <a:pt x="33203" y="40241"/>
                  <a:pt x="32520" y="40299"/>
                  <a:pt x="31833" y="40299"/>
                </a:cubicBezTo>
                <a:cubicBezTo>
                  <a:pt x="31484" y="40299"/>
                  <a:pt x="31134" y="40284"/>
                  <a:pt x="30787" y="40264"/>
                </a:cubicBezTo>
                <a:cubicBezTo>
                  <a:pt x="28977" y="40157"/>
                  <a:pt x="27150" y="39909"/>
                  <a:pt x="25346" y="39909"/>
                </a:cubicBezTo>
                <a:cubicBezTo>
                  <a:pt x="24449" y="39909"/>
                  <a:pt x="23558" y="39970"/>
                  <a:pt x="22677" y="40141"/>
                </a:cubicBezTo>
                <a:cubicBezTo>
                  <a:pt x="20766" y="40510"/>
                  <a:pt x="18892" y="41609"/>
                  <a:pt x="18014" y="43089"/>
                </a:cubicBezTo>
                <a:lnTo>
                  <a:pt x="44446" y="43089"/>
                </a:lnTo>
                <a:cubicBezTo>
                  <a:pt x="47768" y="41412"/>
                  <a:pt x="51401" y="40218"/>
                  <a:pt x="55173" y="39603"/>
                </a:cubicBezTo>
                <a:cubicBezTo>
                  <a:pt x="57990" y="39140"/>
                  <a:pt x="61566" y="39214"/>
                  <a:pt x="63571" y="37098"/>
                </a:cubicBezTo>
                <a:cubicBezTo>
                  <a:pt x="64535" y="36077"/>
                  <a:pt x="65068" y="34597"/>
                  <a:pt x="64272" y="33371"/>
                </a:cubicBezTo>
                <a:cubicBezTo>
                  <a:pt x="63547" y="32251"/>
                  <a:pt x="62091" y="31767"/>
                  <a:pt x="60955" y="31050"/>
                </a:cubicBezTo>
                <a:cubicBezTo>
                  <a:pt x="59315" y="30008"/>
                  <a:pt x="58228" y="27999"/>
                  <a:pt x="60205" y="26748"/>
                </a:cubicBezTo>
                <a:cubicBezTo>
                  <a:pt x="61078" y="26195"/>
                  <a:pt x="62218" y="25949"/>
                  <a:pt x="62952" y="25227"/>
                </a:cubicBezTo>
                <a:cubicBezTo>
                  <a:pt x="64293" y="23898"/>
                  <a:pt x="62919" y="22156"/>
                  <a:pt x="61591" y="21352"/>
                </a:cubicBezTo>
                <a:cubicBezTo>
                  <a:pt x="59577" y="20130"/>
                  <a:pt x="56764" y="19466"/>
                  <a:pt x="56424" y="16956"/>
                </a:cubicBezTo>
                <a:cubicBezTo>
                  <a:pt x="56116" y="14676"/>
                  <a:pt x="57851" y="12774"/>
                  <a:pt x="59905" y="11621"/>
                </a:cubicBezTo>
                <a:cubicBezTo>
                  <a:pt x="63374" y="9673"/>
                  <a:pt x="67611" y="8778"/>
                  <a:pt x="71780" y="8778"/>
                </a:cubicBezTo>
                <a:cubicBezTo>
                  <a:pt x="72358" y="8778"/>
                  <a:pt x="72934" y="8795"/>
                  <a:pt x="73507" y="8829"/>
                </a:cubicBezTo>
                <a:lnTo>
                  <a:pt x="73507" y="890"/>
                </a:lnTo>
                <a:cubicBezTo>
                  <a:pt x="73507" y="402"/>
                  <a:pt x="73060" y="1"/>
                  <a:pt x="72502" y="1"/>
                </a:cubicBezTo>
                <a:close/>
              </a:path>
            </a:pathLst>
          </a:cu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2" name="Google Shape;832;p29"/>
          <p:cNvSpPr txBox="1">
            <a:spLocks noGrp="1"/>
          </p:cNvSpPr>
          <p:nvPr>
            <p:ph type="title"/>
          </p:nvPr>
        </p:nvSpPr>
        <p:spPr>
          <a:xfrm>
            <a:off x="568875" y="1560788"/>
            <a:ext cx="4622400" cy="1317000"/>
          </a:xfrm>
          <a:prstGeom prst="rect">
            <a:avLst/>
          </a:prstGeom>
        </p:spPr>
        <p:txBody>
          <a:bodyPr spcFirstLastPara="1" wrap="square" lIns="0" tIns="0" rIns="0" bIns="0" anchor="b" anchorCtr="0">
            <a:noAutofit/>
          </a:bodyPr>
          <a:lstStyle>
            <a:lvl1pPr lvl="0" rtl="0">
              <a:spcBef>
                <a:spcPts val="0"/>
              </a:spcBef>
              <a:spcAft>
                <a:spcPts val="0"/>
              </a:spcAft>
              <a:buClr>
                <a:srgbClr val="0F0F4B"/>
              </a:buClr>
              <a:buSzPts val="4800"/>
              <a:buNone/>
              <a:defRPr sz="4800">
                <a:solidFill>
                  <a:srgbClr val="0F0F4B"/>
                </a:solidFill>
              </a:defRPr>
            </a:lvl1pPr>
            <a:lvl2pPr lvl="1" rtl="0">
              <a:spcBef>
                <a:spcPts val="0"/>
              </a:spcBef>
              <a:spcAft>
                <a:spcPts val="0"/>
              </a:spcAft>
              <a:buClr>
                <a:srgbClr val="0F0F4B"/>
              </a:buClr>
              <a:buSzPts val="700"/>
              <a:buNone/>
              <a:defRPr>
                <a:solidFill>
                  <a:srgbClr val="0F0F4B"/>
                </a:solidFill>
              </a:defRPr>
            </a:lvl2pPr>
            <a:lvl3pPr lvl="2" rtl="0">
              <a:spcBef>
                <a:spcPts val="0"/>
              </a:spcBef>
              <a:spcAft>
                <a:spcPts val="0"/>
              </a:spcAft>
              <a:buClr>
                <a:srgbClr val="0F0F4B"/>
              </a:buClr>
              <a:buSzPts val="700"/>
              <a:buNone/>
              <a:defRPr>
                <a:solidFill>
                  <a:srgbClr val="0F0F4B"/>
                </a:solidFill>
              </a:defRPr>
            </a:lvl3pPr>
            <a:lvl4pPr lvl="3" rtl="0">
              <a:spcBef>
                <a:spcPts val="0"/>
              </a:spcBef>
              <a:spcAft>
                <a:spcPts val="0"/>
              </a:spcAft>
              <a:buClr>
                <a:srgbClr val="0F0F4B"/>
              </a:buClr>
              <a:buSzPts val="700"/>
              <a:buNone/>
              <a:defRPr>
                <a:solidFill>
                  <a:srgbClr val="0F0F4B"/>
                </a:solidFill>
              </a:defRPr>
            </a:lvl4pPr>
            <a:lvl5pPr lvl="4" rtl="0">
              <a:spcBef>
                <a:spcPts val="0"/>
              </a:spcBef>
              <a:spcAft>
                <a:spcPts val="0"/>
              </a:spcAft>
              <a:buClr>
                <a:srgbClr val="0F0F4B"/>
              </a:buClr>
              <a:buSzPts val="700"/>
              <a:buNone/>
              <a:defRPr>
                <a:solidFill>
                  <a:srgbClr val="0F0F4B"/>
                </a:solidFill>
              </a:defRPr>
            </a:lvl5pPr>
            <a:lvl6pPr lvl="5" rtl="0">
              <a:spcBef>
                <a:spcPts val="0"/>
              </a:spcBef>
              <a:spcAft>
                <a:spcPts val="0"/>
              </a:spcAft>
              <a:buClr>
                <a:srgbClr val="0F0F4B"/>
              </a:buClr>
              <a:buSzPts val="700"/>
              <a:buNone/>
              <a:defRPr>
                <a:solidFill>
                  <a:srgbClr val="0F0F4B"/>
                </a:solidFill>
              </a:defRPr>
            </a:lvl6pPr>
            <a:lvl7pPr lvl="6" rtl="0">
              <a:spcBef>
                <a:spcPts val="0"/>
              </a:spcBef>
              <a:spcAft>
                <a:spcPts val="0"/>
              </a:spcAft>
              <a:buClr>
                <a:srgbClr val="0F0F4B"/>
              </a:buClr>
              <a:buSzPts val="700"/>
              <a:buNone/>
              <a:defRPr>
                <a:solidFill>
                  <a:srgbClr val="0F0F4B"/>
                </a:solidFill>
              </a:defRPr>
            </a:lvl7pPr>
            <a:lvl8pPr lvl="7" rtl="0">
              <a:spcBef>
                <a:spcPts val="0"/>
              </a:spcBef>
              <a:spcAft>
                <a:spcPts val="0"/>
              </a:spcAft>
              <a:buClr>
                <a:srgbClr val="0F0F4B"/>
              </a:buClr>
              <a:buSzPts val="700"/>
              <a:buNone/>
              <a:defRPr>
                <a:solidFill>
                  <a:srgbClr val="0F0F4B"/>
                </a:solidFill>
              </a:defRPr>
            </a:lvl8pPr>
            <a:lvl9pPr lvl="8" rtl="0">
              <a:spcBef>
                <a:spcPts val="0"/>
              </a:spcBef>
              <a:spcAft>
                <a:spcPts val="0"/>
              </a:spcAft>
              <a:buClr>
                <a:srgbClr val="0F0F4B"/>
              </a:buClr>
              <a:buSzPts val="700"/>
              <a:buNone/>
              <a:defRPr>
                <a:solidFill>
                  <a:srgbClr val="0F0F4B"/>
                </a:solidFill>
              </a:defRPr>
            </a:lvl9pPr>
          </a:lstStyle>
          <a:p>
            <a:endParaRPr/>
          </a:p>
        </p:txBody>
      </p:sp>
      <p:sp>
        <p:nvSpPr>
          <p:cNvPr id="833" name="Google Shape;83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t>‹#›</a:t>
            </a:fld>
            <a:endParaRPr/>
          </a:p>
        </p:txBody>
      </p:sp>
      <p:sp>
        <p:nvSpPr>
          <p:cNvPr id="834" name="Google Shape;834;p29"/>
          <p:cNvSpPr txBox="1">
            <a:spLocks noGrp="1"/>
          </p:cNvSpPr>
          <p:nvPr>
            <p:ph type="subTitle" idx="1"/>
          </p:nvPr>
        </p:nvSpPr>
        <p:spPr>
          <a:xfrm>
            <a:off x="1047750" y="3297863"/>
            <a:ext cx="3157500" cy="761100"/>
          </a:xfrm>
          <a:prstGeom prst="rect">
            <a:avLst/>
          </a:prstGeom>
        </p:spPr>
        <p:txBody>
          <a:bodyPr spcFirstLastPara="1" wrap="square" lIns="90000" tIns="91425" rIns="91425" bIns="91425" anchor="t" anchorCtr="0">
            <a:noAutofit/>
          </a:bodyPr>
          <a:lstStyle>
            <a:lvl1pPr lvl="0" algn="r" rtl="0">
              <a:lnSpc>
                <a:spcPct val="100000"/>
              </a:lnSpc>
              <a:spcBef>
                <a:spcPts val="0"/>
              </a:spcBef>
              <a:spcAft>
                <a:spcPts val="0"/>
              </a:spcAft>
              <a:buClr>
                <a:srgbClr val="0F0F4B"/>
              </a:buClr>
              <a:buSzPts val="1200"/>
              <a:buNone/>
              <a:defRPr>
                <a:solidFill>
                  <a:srgbClr val="0F0F4B"/>
                </a:solidFill>
              </a:defRPr>
            </a:lvl1pPr>
            <a:lvl2pPr lvl="1" algn="r" rtl="0">
              <a:lnSpc>
                <a:spcPct val="100000"/>
              </a:lnSpc>
              <a:spcBef>
                <a:spcPts val="0"/>
              </a:spcBef>
              <a:spcAft>
                <a:spcPts val="0"/>
              </a:spcAft>
              <a:buClr>
                <a:srgbClr val="0F0F4B"/>
              </a:buClr>
              <a:buSzPts val="1800"/>
              <a:buNone/>
              <a:defRPr sz="1800">
                <a:solidFill>
                  <a:srgbClr val="0F0F4B"/>
                </a:solidFill>
              </a:defRPr>
            </a:lvl2pPr>
            <a:lvl3pPr lvl="2" algn="r" rtl="0">
              <a:lnSpc>
                <a:spcPct val="100000"/>
              </a:lnSpc>
              <a:spcBef>
                <a:spcPts val="0"/>
              </a:spcBef>
              <a:spcAft>
                <a:spcPts val="0"/>
              </a:spcAft>
              <a:buClr>
                <a:srgbClr val="0F0F4B"/>
              </a:buClr>
              <a:buSzPts val="1800"/>
              <a:buNone/>
              <a:defRPr sz="1800">
                <a:solidFill>
                  <a:srgbClr val="0F0F4B"/>
                </a:solidFill>
              </a:defRPr>
            </a:lvl3pPr>
            <a:lvl4pPr lvl="3" algn="r" rtl="0">
              <a:lnSpc>
                <a:spcPct val="100000"/>
              </a:lnSpc>
              <a:spcBef>
                <a:spcPts val="0"/>
              </a:spcBef>
              <a:spcAft>
                <a:spcPts val="0"/>
              </a:spcAft>
              <a:buClr>
                <a:srgbClr val="0F0F4B"/>
              </a:buClr>
              <a:buSzPts val="1800"/>
              <a:buNone/>
              <a:defRPr sz="1800">
                <a:solidFill>
                  <a:srgbClr val="0F0F4B"/>
                </a:solidFill>
              </a:defRPr>
            </a:lvl4pPr>
            <a:lvl5pPr lvl="4" algn="r" rtl="0">
              <a:lnSpc>
                <a:spcPct val="100000"/>
              </a:lnSpc>
              <a:spcBef>
                <a:spcPts val="0"/>
              </a:spcBef>
              <a:spcAft>
                <a:spcPts val="0"/>
              </a:spcAft>
              <a:buClr>
                <a:srgbClr val="0F0F4B"/>
              </a:buClr>
              <a:buSzPts val="1800"/>
              <a:buNone/>
              <a:defRPr sz="1800">
                <a:solidFill>
                  <a:srgbClr val="0F0F4B"/>
                </a:solidFill>
              </a:defRPr>
            </a:lvl5pPr>
            <a:lvl6pPr lvl="5" algn="r" rtl="0">
              <a:lnSpc>
                <a:spcPct val="100000"/>
              </a:lnSpc>
              <a:spcBef>
                <a:spcPts val="0"/>
              </a:spcBef>
              <a:spcAft>
                <a:spcPts val="0"/>
              </a:spcAft>
              <a:buClr>
                <a:srgbClr val="0F0F4B"/>
              </a:buClr>
              <a:buSzPts val="1800"/>
              <a:buNone/>
              <a:defRPr sz="1800">
                <a:solidFill>
                  <a:srgbClr val="0F0F4B"/>
                </a:solidFill>
              </a:defRPr>
            </a:lvl6pPr>
            <a:lvl7pPr lvl="6" algn="r" rtl="0">
              <a:lnSpc>
                <a:spcPct val="100000"/>
              </a:lnSpc>
              <a:spcBef>
                <a:spcPts val="0"/>
              </a:spcBef>
              <a:spcAft>
                <a:spcPts val="0"/>
              </a:spcAft>
              <a:buClr>
                <a:srgbClr val="0F0F4B"/>
              </a:buClr>
              <a:buSzPts val="1800"/>
              <a:buNone/>
              <a:defRPr sz="1800">
                <a:solidFill>
                  <a:srgbClr val="0F0F4B"/>
                </a:solidFill>
              </a:defRPr>
            </a:lvl7pPr>
            <a:lvl8pPr lvl="7" algn="r" rtl="0">
              <a:lnSpc>
                <a:spcPct val="100000"/>
              </a:lnSpc>
              <a:spcBef>
                <a:spcPts val="0"/>
              </a:spcBef>
              <a:spcAft>
                <a:spcPts val="0"/>
              </a:spcAft>
              <a:buClr>
                <a:srgbClr val="0F0F4B"/>
              </a:buClr>
              <a:buSzPts val="1800"/>
              <a:buNone/>
              <a:defRPr sz="1800">
                <a:solidFill>
                  <a:srgbClr val="0F0F4B"/>
                </a:solidFill>
              </a:defRPr>
            </a:lvl8pPr>
            <a:lvl9pPr lvl="8" algn="r" rtl="0">
              <a:lnSpc>
                <a:spcPct val="100000"/>
              </a:lnSpc>
              <a:spcBef>
                <a:spcPts val="0"/>
              </a:spcBef>
              <a:spcAft>
                <a:spcPts val="0"/>
              </a:spcAft>
              <a:buClr>
                <a:srgbClr val="0F0F4B"/>
              </a:buClr>
              <a:buSzPts val="1800"/>
              <a:buNone/>
              <a:defRPr sz="1800">
                <a:solidFill>
                  <a:srgbClr val="0F0F4B"/>
                </a:solidFill>
              </a:defRPr>
            </a:lvl9pPr>
          </a:lstStyle>
          <a:p>
            <a:endParaRPr/>
          </a:p>
        </p:txBody>
      </p:sp>
    </p:spTree>
  </p:cSld>
  <p:clrMapOvr>
    <a:masterClrMapping/>
  </p:clrMapOvr>
  <p:extLst>
    <p:ext uri="{DCECCB84-F9BA-43D5-87BE-67443E8EF086}">
      <p15:sldGuideLst xmlns:p15="http://schemas.microsoft.com/office/powerpoint/2012/main">
        <p15:guide id="1" orient="horz" pos="2232">
          <p15:clr>
            <a:srgbClr val="F9AD4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38"/>
        <p:cNvGrpSpPr/>
        <p:nvPr/>
      </p:nvGrpSpPr>
      <p:grpSpPr>
        <a:xfrm>
          <a:off x="0" y="0"/>
          <a:ext cx="0" cy="0"/>
          <a:chOff x="0" y="0"/>
          <a:chExt cx="0" cy="0"/>
        </a:xfrm>
      </p:grpSpPr>
      <p:sp>
        <p:nvSpPr>
          <p:cNvPr id="839" name="Google Shape;839;p31"/>
          <p:cNvSpPr txBox="1">
            <a:spLocks noGrp="1"/>
          </p:cNvSpPr>
          <p:nvPr>
            <p:ph type="title"/>
          </p:nvPr>
        </p:nvSpPr>
        <p:spPr>
          <a:xfrm>
            <a:off x="2867538" y="2065963"/>
            <a:ext cx="3408900" cy="7185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Font typeface="Joti One"/>
              <a:buNone/>
              <a:defRPr sz="4800" i="0">
                <a:solidFill>
                  <a:srgbClr val="F9CB9C"/>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840" name="Google Shape;840;p31"/>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grpSp>
        <p:nvGrpSpPr>
          <p:cNvPr id="841" name="Google Shape;841;p31"/>
          <p:cNvGrpSpPr/>
          <p:nvPr/>
        </p:nvGrpSpPr>
        <p:grpSpPr>
          <a:xfrm>
            <a:off x="1597622" y="296259"/>
            <a:ext cx="5948856" cy="4694195"/>
            <a:chOff x="2256903" y="816487"/>
            <a:chExt cx="4630180" cy="3653639"/>
          </a:xfrm>
        </p:grpSpPr>
        <p:sp>
          <p:nvSpPr>
            <p:cNvPr id="842" name="Google Shape;842;p31"/>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1">
  <p:cSld name="OBJECT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37700" y="1815411"/>
            <a:ext cx="28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chemeClr val="accent6"/>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9" name="Google Shape;19;p4"/>
          <p:cNvSpPr txBox="1">
            <a:spLocks noGrp="1"/>
          </p:cNvSpPr>
          <p:nvPr>
            <p:ph type="subTitle" idx="1"/>
          </p:nvPr>
        </p:nvSpPr>
        <p:spPr>
          <a:xfrm>
            <a:off x="2897400" y="2868788"/>
            <a:ext cx="3349200" cy="4593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5F6F6"/>
                </a:solidFill>
              </a:defRPr>
            </a:lvl1pPr>
            <a:lvl2pPr lvl="1" algn="ctr" rtl="0">
              <a:spcBef>
                <a:spcPts val="0"/>
              </a:spcBef>
              <a:spcAft>
                <a:spcPts val="0"/>
              </a:spcAft>
              <a:buNone/>
              <a:defRPr sz="1400">
                <a:solidFill>
                  <a:srgbClr val="F5F6F6"/>
                </a:solidFill>
              </a:defRPr>
            </a:lvl2pPr>
            <a:lvl3pPr lvl="2" algn="ctr" rtl="0">
              <a:spcBef>
                <a:spcPts val="0"/>
              </a:spcBef>
              <a:spcAft>
                <a:spcPts val="0"/>
              </a:spcAft>
              <a:buNone/>
              <a:defRPr sz="1400">
                <a:solidFill>
                  <a:srgbClr val="F5F6F6"/>
                </a:solidFill>
              </a:defRPr>
            </a:lvl3pPr>
            <a:lvl4pPr lvl="3" algn="ctr" rtl="0">
              <a:spcBef>
                <a:spcPts val="0"/>
              </a:spcBef>
              <a:spcAft>
                <a:spcPts val="0"/>
              </a:spcAft>
              <a:buNone/>
              <a:defRPr sz="1400">
                <a:solidFill>
                  <a:srgbClr val="F5F6F6"/>
                </a:solidFill>
              </a:defRPr>
            </a:lvl4pPr>
            <a:lvl5pPr lvl="4" algn="ctr" rtl="0">
              <a:spcBef>
                <a:spcPts val="0"/>
              </a:spcBef>
              <a:spcAft>
                <a:spcPts val="0"/>
              </a:spcAft>
              <a:buNone/>
              <a:defRPr sz="1400">
                <a:solidFill>
                  <a:srgbClr val="F5F6F6"/>
                </a:solidFill>
              </a:defRPr>
            </a:lvl5pPr>
            <a:lvl6pPr lvl="5" algn="ctr" rtl="0">
              <a:spcBef>
                <a:spcPts val="0"/>
              </a:spcBef>
              <a:spcAft>
                <a:spcPts val="0"/>
              </a:spcAft>
              <a:buNone/>
              <a:defRPr sz="1400">
                <a:solidFill>
                  <a:srgbClr val="F5F6F6"/>
                </a:solidFill>
              </a:defRPr>
            </a:lvl6pPr>
            <a:lvl7pPr lvl="6" algn="ctr" rtl="0">
              <a:spcBef>
                <a:spcPts val="0"/>
              </a:spcBef>
              <a:spcAft>
                <a:spcPts val="0"/>
              </a:spcAft>
              <a:buNone/>
              <a:defRPr sz="1400">
                <a:solidFill>
                  <a:srgbClr val="F5F6F6"/>
                </a:solidFill>
              </a:defRPr>
            </a:lvl7pPr>
            <a:lvl8pPr lvl="7" algn="ctr" rtl="0">
              <a:spcBef>
                <a:spcPts val="0"/>
              </a:spcBef>
              <a:spcAft>
                <a:spcPts val="0"/>
              </a:spcAft>
              <a:buNone/>
              <a:defRPr sz="1400">
                <a:solidFill>
                  <a:srgbClr val="F5F6F6"/>
                </a:solidFill>
              </a:defRPr>
            </a:lvl8pPr>
            <a:lvl9pPr lvl="8" algn="ctr" rtl="0">
              <a:spcBef>
                <a:spcPts val="0"/>
              </a:spcBef>
              <a:spcAft>
                <a:spcPts val="0"/>
              </a:spcAft>
              <a:buNone/>
              <a:defRPr sz="1400">
                <a:solidFill>
                  <a:srgbClr val="F5F6F6"/>
                </a:solidFill>
              </a:defRPr>
            </a:lvl9pPr>
          </a:lstStyle>
          <a:p>
            <a:endParaRPr/>
          </a:p>
        </p:txBody>
      </p:sp>
      <p:grpSp>
        <p:nvGrpSpPr>
          <p:cNvPr id="20" name="Google Shape;20;p4"/>
          <p:cNvGrpSpPr/>
          <p:nvPr/>
        </p:nvGrpSpPr>
        <p:grpSpPr>
          <a:xfrm rot="10800000" flipH="1">
            <a:off x="2326312" y="871270"/>
            <a:ext cx="4491275" cy="3544029"/>
            <a:chOff x="2256903" y="816487"/>
            <a:chExt cx="4630180" cy="3653639"/>
          </a:xfrm>
        </p:grpSpPr>
        <p:sp>
          <p:nvSpPr>
            <p:cNvPr id="21" name="Google Shape;21;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  TITLE &amp; TEXT">
  <p:cSld name="CUSTOM_6_1_2_1">
    <p:bg>
      <p:bgPr>
        <a:blipFill>
          <a:blip r:embed="rId2">
            <a:alphaModFix/>
          </a:blip>
          <a:stretch>
            <a:fillRect/>
          </a:stretch>
        </a:blipFill>
        <a:effectLst/>
      </p:bgPr>
    </p:bg>
    <p:spTree>
      <p:nvGrpSpPr>
        <p:cNvPr id="1" name="Shape 844"/>
        <p:cNvGrpSpPr/>
        <p:nvPr/>
      </p:nvGrpSpPr>
      <p:grpSpPr>
        <a:xfrm>
          <a:off x="0" y="0"/>
          <a:ext cx="0" cy="0"/>
          <a:chOff x="0" y="0"/>
          <a:chExt cx="0" cy="0"/>
        </a:xfrm>
      </p:grpSpPr>
      <p:sp>
        <p:nvSpPr>
          <p:cNvPr id="845" name="Google Shape;845;p32"/>
          <p:cNvSpPr txBox="1">
            <a:spLocks noGrp="1"/>
          </p:cNvSpPr>
          <p:nvPr>
            <p:ph type="subTitle" idx="1"/>
          </p:nvPr>
        </p:nvSpPr>
        <p:spPr>
          <a:xfrm>
            <a:off x="902400" y="1079600"/>
            <a:ext cx="7353900" cy="3628800"/>
          </a:xfrm>
          <a:prstGeom prst="rect">
            <a:avLst/>
          </a:prstGeom>
        </p:spPr>
        <p:txBody>
          <a:bodyPr spcFirstLastPara="1" wrap="square" lIns="0" tIns="0" rIns="0" bIns="0" anchor="ctr" anchorCtr="0">
            <a:noAutofit/>
          </a:bodyPr>
          <a:lstStyle>
            <a:lvl1pPr lvl="0" rtl="0">
              <a:spcBef>
                <a:spcPts val="300"/>
              </a:spcBef>
              <a:spcAft>
                <a:spcPts val="0"/>
              </a:spcAft>
              <a:buNone/>
              <a:defRPr/>
            </a:lvl1pPr>
            <a:lvl2pPr lvl="1" rtl="0">
              <a:spcBef>
                <a:spcPts val="300"/>
              </a:spcBef>
              <a:spcAft>
                <a:spcPts val="0"/>
              </a:spcAft>
              <a:buNone/>
              <a:defRPr/>
            </a:lvl2pPr>
            <a:lvl3pPr lvl="2" rtl="0">
              <a:spcBef>
                <a:spcPts val="300"/>
              </a:spcBef>
              <a:spcAft>
                <a:spcPts val="0"/>
              </a:spcAft>
              <a:buNone/>
              <a:defRPr/>
            </a:lvl3pPr>
            <a:lvl4pPr lvl="3" rtl="0">
              <a:spcBef>
                <a:spcPts val="300"/>
              </a:spcBef>
              <a:spcAft>
                <a:spcPts val="0"/>
              </a:spcAft>
              <a:buNone/>
              <a:defRPr/>
            </a:lvl4pPr>
            <a:lvl5pPr lvl="4" rtl="0">
              <a:spcBef>
                <a:spcPts val="300"/>
              </a:spcBef>
              <a:spcAft>
                <a:spcPts val="0"/>
              </a:spcAft>
              <a:buNone/>
              <a:defRPr/>
            </a:lvl5pPr>
            <a:lvl6pPr lvl="5" rtl="0">
              <a:spcBef>
                <a:spcPts val="300"/>
              </a:spcBef>
              <a:spcAft>
                <a:spcPts val="0"/>
              </a:spcAft>
              <a:buNone/>
              <a:defRPr/>
            </a:lvl6pPr>
            <a:lvl7pPr lvl="6" rtl="0">
              <a:spcBef>
                <a:spcPts val="300"/>
              </a:spcBef>
              <a:spcAft>
                <a:spcPts val="0"/>
              </a:spcAft>
              <a:buNone/>
              <a:defRPr/>
            </a:lvl7pPr>
            <a:lvl8pPr lvl="7" rtl="0">
              <a:spcBef>
                <a:spcPts val="300"/>
              </a:spcBef>
              <a:spcAft>
                <a:spcPts val="0"/>
              </a:spcAft>
              <a:buNone/>
              <a:defRPr/>
            </a:lvl8pPr>
            <a:lvl9pPr lvl="8" rtl="0">
              <a:spcBef>
                <a:spcPts val="300"/>
              </a:spcBef>
              <a:spcAft>
                <a:spcPts val="0"/>
              </a:spcAft>
              <a:buNone/>
              <a:defRPr/>
            </a:lvl9pPr>
          </a:lstStyle>
          <a:p>
            <a:endParaRPr/>
          </a:p>
        </p:txBody>
      </p:sp>
      <p:sp>
        <p:nvSpPr>
          <p:cNvPr id="846" name="Google Shape;846;p32"/>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mp; TEXT 1">
  <p:cSld name="OBJECT_1">
    <p:bg>
      <p:bgPr>
        <a:blipFill>
          <a:blip r:embed="rId2">
            <a:alphaModFix/>
          </a:blip>
          <a:stretch>
            <a:fillRect/>
          </a:stretch>
        </a:blipFill>
        <a:effectLst/>
      </p:bgPr>
    </p:bg>
    <p:spTree>
      <p:nvGrpSpPr>
        <p:cNvPr id="1" name="Shape 847"/>
        <p:cNvGrpSpPr/>
        <p:nvPr/>
      </p:nvGrpSpPr>
      <p:grpSpPr>
        <a:xfrm>
          <a:off x="0" y="0"/>
          <a:ext cx="0" cy="0"/>
          <a:chOff x="0" y="0"/>
          <a:chExt cx="0" cy="0"/>
        </a:xfrm>
      </p:grpSpPr>
      <p:sp>
        <p:nvSpPr>
          <p:cNvPr id="848" name="Google Shape;848;p33"/>
          <p:cNvSpPr txBox="1">
            <a:spLocks noGrp="1"/>
          </p:cNvSpPr>
          <p:nvPr>
            <p:ph type="title"/>
          </p:nvPr>
        </p:nvSpPr>
        <p:spPr>
          <a:xfrm>
            <a:off x="3137700" y="1815411"/>
            <a:ext cx="28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chemeClr val="accent6"/>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849" name="Google Shape;849;p33"/>
          <p:cNvSpPr txBox="1">
            <a:spLocks noGrp="1"/>
          </p:cNvSpPr>
          <p:nvPr>
            <p:ph type="subTitle" idx="1"/>
          </p:nvPr>
        </p:nvSpPr>
        <p:spPr>
          <a:xfrm>
            <a:off x="2897400" y="2868788"/>
            <a:ext cx="3349200" cy="4593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5F6F6"/>
                </a:solidFill>
              </a:defRPr>
            </a:lvl1pPr>
            <a:lvl2pPr lvl="1" algn="ctr" rtl="0">
              <a:spcBef>
                <a:spcPts val="0"/>
              </a:spcBef>
              <a:spcAft>
                <a:spcPts val="0"/>
              </a:spcAft>
              <a:buNone/>
              <a:defRPr sz="1400">
                <a:solidFill>
                  <a:srgbClr val="F5F6F6"/>
                </a:solidFill>
              </a:defRPr>
            </a:lvl2pPr>
            <a:lvl3pPr lvl="2" algn="ctr" rtl="0">
              <a:spcBef>
                <a:spcPts val="0"/>
              </a:spcBef>
              <a:spcAft>
                <a:spcPts val="0"/>
              </a:spcAft>
              <a:buNone/>
              <a:defRPr sz="1400">
                <a:solidFill>
                  <a:srgbClr val="F5F6F6"/>
                </a:solidFill>
              </a:defRPr>
            </a:lvl3pPr>
            <a:lvl4pPr lvl="3" algn="ctr" rtl="0">
              <a:spcBef>
                <a:spcPts val="0"/>
              </a:spcBef>
              <a:spcAft>
                <a:spcPts val="0"/>
              </a:spcAft>
              <a:buNone/>
              <a:defRPr sz="1400">
                <a:solidFill>
                  <a:srgbClr val="F5F6F6"/>
                </a:solidFill>
              </a:defRPr>
            </a:lvl4pPr>
            <a:lvl5pPr lvl="4" algn="ctr" rtl="0">
              <a:spcBef>
                <a:spcPts val="0"/>
              </a:spcBef>
              <a:spcAft>
                <a:spcPts val="0"/>
              </a:spcAft>
              <a:buNone/>
              <a:defRPr sz="1400">
                <a:solidFill>
                  <a:srgbClr val="F5F6F6"/>
                </a:solidFill>
              </a:defRPr>
            </a:lvl5pPr>
            <a:lvl6pPr lvl="5" algn="ctr" rtl="0">
              <a:spcBef>
                <a:spcPts val="0"/>
              </a:spcBef>
              <a:spcAft>
                <a:spcPts val="0"/>
              </a:spcAft>
              <a:buNone/>
              <a:defRPr sz="1400">
                <a:solidFill>
                  <a:srgbClr val="F5F6F6"/>
                </a:solidFill>
              </a:defRPr>
            </a:lvl6pPr>
            <a:lvl7pPr lvl="6" algn="ctr" rtl="0">
              <a:spcBef>
                <a:spcPts val="0"/>
              </a:spcBef>
              <a:spcAft>
                <a:spcPts val="0"/>
              </a:spcAft>
              <a:buNone/>
              <a:defRPr sz="1400">
                <a:solidFill>
                  <a:srgbClr val="F5F6F6"/>
                </a:solidFill>
              </a:defRPr>
            </a:lvl7pPr>
            <a:lvl8pPr lvl="7" algn="ctr" rtl="0">
              <a:spcBef>
                <a:spcPts val="0"/>
              </a:spcBef>
              <a:spcAft>
                <a:spcPts val="0"/>
              </a:spcAft>
              <a:buNone/>
              <a:defRPr sz="1400">
                <a:solidFill>
                  <a:srgbClr val="F5F6F6"/>
                </a:solidFill>
              </a:defRPr>
            </a:lvl8pPr>
            <a:lvl9pPr lvl="8" algn="ctr" rtl="0">
              <a:spcBef>
                <a:spcPts val="0"/>
              </a:spcBef>
              <a:spcAft>
                <a:spcPts val="0"/>
              </a:spcAft>
              <a:buNone/>
              <a:defRPr sz="1400">
                <a:solidFill>
                  <a:srgbClr val="F5F6F6"/>
                </a:solidFill>
              </a:defRPr>
            </a:lvl9pPr>
          </a:lstStyle>
          <a:p>
            <a:endParaRPr/>
          </a:p>
        </p:txBody>
      </p:sp>
      <p:grpSp>
        <p:nvGrpSpPr>
          <p:cNvPr id="850" name="Google Shape;850;p33"/>
          <p:cNvGrpSpPr/>
          <p:nvPr/>
        </p:nvGrpSpPr>
        <p:grpSpPr>
          <a:xfrm rot="10800000" flipH="1">
            <a:off x="2326312" y="871270"/>
            <a:ext cx="4491275" cy="3544029"/>
            <a:chOff x="2256903" y="816487"/>
            <a:chExt cx="4630180" cy="3653639"/>
          </a:xfrm>
        </p:grpSpPr>
        <p:sp>
          <p:nvSpPr>
            <p:cNvPr id="851" name="Google Shape;851;p33"/>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Blank">
    <p:bg>
      <p:bgPr>
        <a:blipFill>
          <a:blip r:embed="rId2">
            <a:alphaModFix/>
          </a:blip>
          <a:stretch>
            <a:fillRect/>
          </a:stretch>
        </a:blipFill>
        <a:effectLst/>
      </p:bgPr>
    </p:bg>
    <p:spTree>
      <p:nvGrpSpPr>
        <p:cNvPr id="1" name="Shape 853"/>
        <p:cNvGrpSpPr/>
        <p:nvPr/>
      </p:nvGrpSpPr>
      <p:grpSpPr>
        <a:xfrm>
          <a:off x="0" y="0"/>
          <a:ext cx="0" cy="0"/>
          <a:chOff x="0" y="0"/>
          <a:chExt cx="0" cy="0"/>
        </a:xfrm>
      </p:grpSpPr>
      <p:sp>
        <p:nvSpPr>
          <p:cNvPr id="854" name="Google Shape;854;p34"/>
          <p:cNvSpPr txBox="1">
            <a:spLocks noGrp="1"/>
          </p:cNvSpPr>
          <p:nvPr>
            <p:ph type="title"/>
          </p:nvPr>
        </p:nvSpPr>
        <p:spPr>
          <a:xfrm>
            <a:off x="3160200" y="2984400"/>
            <a:ext cx="28236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3F3F3"/>
              </a:buClr>
              <a:buSzPts val="1200"/>
              <a:buNone/>
              <a:defRPr sz="1600" i="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a:endParaRPr/>
          </a:p>
        </p:txBody>
      </p:sp>
      <p:sp>
        <p:nvSpPr>
          <p:cNvPr id="855" name="Google Shape;855;p34"/>
          <p:cNvSpPr txBox="1">
            <a:spLocks noGrp="1"/>
          </p:cNvSpPr>
          <p:nvPr>
            <p:ph type="subTitle" idx="1"/>
          </p:nvPr>
        </p:nvSpPr>
        <p:spPr>
          <a:xfrm>
            <a:off x="1948925" y="2131725"/>
            <a:ext cx="52461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1800">
                <a:solidFill>
                  <a:srgbClr val="F3F3F3"/>
                </a:solidFill>
              </a:defRPr>
            </a:lvl1pPr>
            <a:lvl2pPr lvl="1" algn="ctr" rtl="0">
              <a:spcBef>
                <a:spcPts val="0"/>
              </a:spcBef>
              <a:spcAft>
                <a:spcPts val="0"/>
              </a:spcAft>
              <a:buNone/>
              <a:defRPr sz="1800">
                <a:solidFill>
                  <a:srgbClr val="F3F3F3"/>
                </a:solidFill>
              </a:defRPr>
            </a:lvl2pPr>
            <a:lvl3pPr lvl="2" algn="ctr" rtl="0">
              <a:spcBef>
                <a:spcPts val="0"/>
              </a:spcBef>
              <a:spcAft>
                <a:spcPts val="0"/>
              </a:spcAft>
              <a:buNone/>
              <a:defRPr sz="1800">
                <a:solidFill>
                  <a:srgbClr val="F3F3F3"/>
                </a:solidFill>
              </a:defRPr>
            </a:lvl3pPr>
            <a:lvl4pPr lvl="3" algn="ctr" rtl="0">
              <a:spcBef>
                <a:spcPts val="0"/>
              </a:spcBef>
              <a:spcAft>
                <a:spcPts val="0"/>
              </a:spcAft>
              <a:buNone/>
              <a:defRPr sz="1800">
                <a:solidFill>
                  <a:srgbClr val="F3F3F3"/>
                </a:solidFill>
              </a:defRPr>
            </a:lvl4pPr>
            <a:lvl5pPr lvl="4" algn="ctr" rtl="0">
              <a:spcBef>
                <a:spcPts val="0"/>
              </a:spcBef>
              <a:spcAft>
                <a:spcPts val="0"/>
              </a:spcAft>
              <a:buNone/>
              <a:defRPr sz="1800">
                <a:solidFill>
                  <a:srgbClr val="F3F3F3"/>
                </a:solidFill>
              </a:defRPr>
            </a:lvl5pPr>
            <a:lvl6pPr lvl="5" algn="ctr" rtl="0">
              <a:spcBef>
                <a:spcPts val="0"/>
              </a:spcBef>
              <a:spcAft>
                <a:spcPts val="0"/>
              </a:spcAft>
              <a:buNone/>
              <a:defRPr sz="1800">
                <a:solidFill>
                  <a:srgbClr val="F3F3F3"/>
                </a:solidFill>
              </a:defRPr>
            </a:lvl6pPr>
            <a:lvl7pPr lvl="6" algn="ctr" rtl="0">
              <a:spcBef>
                <a:spcPts val="0"/>
              </a:spcBef>
              <a:spcAft>
                <a:spcPts val="0"/>
              </a:spcAft>
              <a:buNone/>
              <a:defRPr sz="1800">
                <a:solidFill>
                  <a:srgbClr val="F3F3F3"/>
                </a:solidFill>
              </a:defRPr>
            </a:lvl7pPr>
            <a:lvl8pPr lvl="7" algn="ctr" rtl="0">
              <a:spcBef>
                <a:spcPts val="0"/>
              </a:spcBef>
              <a:spcAft>
                <a:spcPts val="0"/>
              </a:spcAft>
              <a:buNone/>
              <a:defRPr sz="1800">
                <a:solidFill>
                  <a:srgbClr val="F3F3F3"/>
                </a:solidFill>
              </a:defRPr>
            </a:lvl8pPr>
            <a:lvl9pPr lvl="8" algn="ctr" rtl="0">
              <a:spcBef>
                <a:spcPts val="0"/>
              </a:spcBef>
              <a:spcAft>
                <a:spcPts val="0"/>
              </a:spcAft>
              <a:buNone/>
              <a:defRPr sz="1800">
                <a:solidFill>
                  <a:srgbClr val="F3F3F3"/>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856"/>
        <p:cNvGrpSpPr/>
        <p:nvPr/>
      </p:nvGrpSpPr>
      <p:grpSpPr>
        <a:xfrm>
          <a:off x="0" y="0"/>
          <a:ext cx="0" cy="0"/>
          <a:chOff x="0" y="0"/>
          <a:chExt cx="0" cy="0"/>
        </a:xfrm>
      </p:grpSpPr>
      <p:sp>
        <p:nvSpPr>
          <p:cNvPr id="857" name="Google Shape;857;p35"/>
          <p:cNvSpPr txBox="1">
            <a:spLocks noGrp="1"/>
          </p:cNvSpPr>
          <p:nvPr>
            <p:ph type="title"/>
          </p:nvPr>
        </p:nvSpPr>
        <p:spPr>
          <a:xfrm>
            <a:off x="2410000" y="148352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58" name="Google Shape;858;p35"/>
          <p:cNvSpPr txBox="1">
            <a:spLocks noGrp="1"/>
          </p:cNvSpPr>
          <p:nvPr>
            <p:ph type="subTitle" idx="1"/>
          </p:nvPr>
        </p:nvSpPr>
        <p:spPr>
          <a:xfrm>
            <a:off x="2555500"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59" name="Google Shape;859;p35"/>
          <p:cNvSpPr txBox="1">
            <a:spLocks noGrp="1"/>
          </p:cNvSpPr>
          <p:nvPr>
            <p:ph type="title" idx="2"/>
          </p:nvPr>
        </p:nvSpPr>
        <p:spPr>
          <a:xfrm>
            <a:off x="4756393" y="1483517"/>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860" name="Google Shape;860;p35"/>
          <p:cNvSpPr txBox="1">
            <a:spLocks noGrp="1"/>
          </p:cNvSpPr>
          <p:nvPr>
            <p:ph type="subTitle" idx="3"/>
          </p:nvPr>
        </p:nvSpPr>
        <p:spPr>
          <a:xfrm>
            <a:off x="4901893"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61" name="Google Shape;861;p35"/>
          <p:cNvSpPr txBox="1">
            <a:spLocks noGrp="1"/>
          </p:cNvSpPr>
          <p:nvPr>
            <p:ph type="title" idx="4"/>
          </p:nvPr>
        </p:nvSpPr>
        <p:spPr>
          <a:xfrm>
            <a:off x="4756393"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862" name="Google Shape;862;p35"/>
          <p:cNvSpPr txBox="1">
            <a:spLocks noGrp="1"/>
          </p:cNvSpPr>
          <p:nvPr>
            <p:ph type="subTitle" idx="5"/>
          </p:nvPr>
        </p:nvSpPr>
        <p:spPr>
          <a:xfrm>
            <a:off x="4901893"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63" name="Google Shape;863;p35"/>
          <p:cNvSpPr txBox="1">
            <a:spLocks noGrp="1"/>
          </p:cNvSpPr>
          <p:nvPr>
            <p:ph type="title" idx="6" hasCustomPrompt="1"/>
          </p:nvPr>
        </p:nvSpPr>
        <p:spPr>
          <a:xfrm>
            <a:off x="2410000"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864" name="Google Shape;864;p35"/>
          <p:cNvSpPr txBox="1">
            <a:spLocks noGrp="1"/>
          </p:cNvSpPr>
          <p:nvPr>
            <p:ph type="title" idx="7" hasCustomPrompt="1"/>
          </p:nvPr>
        </p:nvSpPr>
        <p:spPr>
          <a:xfrm>
            <a:off x="4756393"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865" name="Google Shape;865;p35"/>
          <p:cNvSpPr txBox="1">
            <a:spLocks noGrp="1"/>
          </p:cNvSpPr>
          <p:nvPr>
            <p:ph type="title" idx="8" hasCustomPrompt="1"/>
          </p:nvPr>
        </p:nvSpPr>
        <p:spPr>
          <a:xfrm>
            <a:off x="4968493" y="2984003"/>
            <a:ext cx="1553400" cy="697800"/>
          </a:xfrm>
          <a:prstGeom prst="rect">
            <a:avLst/>
          </a:prstGeom>
        </p:spPr>
        <p:txBody>
          <a:bodyPr spcFirstLastPara="1" wrap="square" lIns="0" tIns="0" rIns="0" bIns="0" anchor="b" anchorCtr="0">
            <a:noAutofit/>
          </a:bodyPr>
          <a:lstStyle>
            <a:lvl1pPr lvl="0" algn="ctr" rtl="0">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866" name="Google Shape;866;p35"/>
          <p:cNvSpPr txBox="1">
            <a:spLocks noGrp="1"/>
          </p:cNvSpPr>
          <p:nvPr>
            <p:ph type="title" idx="9"/>
          </p:nvPr>
        </p:nvSpPr>
        <p:spPr>
          <a:xfrm>
            <a:off x="2410000"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67" name="Google Shape;867;p35"/>
          <p:cNvSpPr txBox="1">
            <a:spLocks noGrp="1"/>
          </p:cNvSpPr>
          <p:nvPr>
            <p:ph type="subTitle" idx="13"/>
          </p:nvPr>
        </p:nvSpPr>
        <p:spPr>
          <a:xfrm>
            <a:off x="2555500"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68" name="Google Shape;868;p35"/>
          <p:cNvSpPr txBox="1">
            <a:spLocks noGrp="1"/>
          </p:cNvSpPr>
          <p:nvPr>
            <p:ph type="title" idx="14" hasCustomPrompt="1"/>
          </p:nvPr>
        </p:nvSpPr>
        <p:spPr>
          <a:xfrm>
            <a:off x="2410000" y="298400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869"/>
        <p:cNvGrpSpPr/>
        <p:nvPr/>
      </p:nvGrpSpPr>
      <p:grpSpPr>
        <a:xfrm>
          <a:off x="0" y="0"/>
          <a:ext cx="0" cy="0"/>
          <a:chOff x="0" y="0"/>
          <a:chExt cx="0" cy="0"/>
        </a:xfrm>
      </p:grpSpPr>
      <p:sp>
        <p:nvSpPr>
          <p:cNvPr id="870" name="Google Shape;870;p36"/>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871" name="Google Shape;871;p36"/>
          <p:cNvSpPr txBox="1">
            <a:spLocks noGrp="1"/>
          </p:cNvSpPr>
          <p:nvPr>
            <p:ph type="subTitle" idx="1"/>
          </p:nvPr>
        </p:nvSpPr>
        <p:spPr>
          <a:xfrm>
            <a:off x="2480101" y="362295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3F3F3"/>
                </a:solidFill>
              </a:defRPr>
            </a:lvl1pPr>
            <a:lvl2pPr lvl="1" algn="ctr" rtl="0">
              <a:spcBef>
                <a:spcPts val="0"/>
              </a:spcBef>
              <a:spcAft>
                <a:spcPts val="0"/>
              </a:spcAft>
              <a:buNone/>
              <a:defRPr sz="1400">
                <a:solidFill>
                  <a:srgbClr val="F3F3F3"/>
                </a:solidFill>
              </a:defRPr>
            </a:lvl2pPr>
            <a:lvl3pPr lvl="2" algn="ctr" rtl="0">
              <a:spcBef>
                <a:spcPts val="0"/>
              </a:spcBef>
              <a:spcAft>
                <a:spcPts val="0"/>
              </a:spcAft>
              <a:buNone/>
              <a:defRPr sz="1400">
                <a:solidFill>
                  <a:srgbClr val="F3F3F3"/>
                </a:solidFill>
              </a:defRPr>
            </a:lvl3pPr>
            <a:lvl4pPr lvl="3" algn="ctr" rtl="0">
              <a:spcBef>
                <a:spcPts val="0"/>
              </a:spcBef>
              <a:spcAft>
                <a:spcPts val="0"/>
              </a:spcAft>
              <a:buNone/>
              <a:defRPr sz="1400">
                <a:solidFill>
                  <a:srgbClr val="F3F3F3"/>
                </a:solidFill>
              </a:defRPr>
            </a:lvl4pPr>
            <a:lvl5pPr lvl="4" algn="ctr" rtl="0">
              <a:spcBef>
                <a:spcPts val="0"/>
              </a:spcBef>
              <a:spcAft>
                <a:spcPts val="0"/>
              </a:spcAft>
              <a:buNone/>
              <a:defRPr sz="1400">
                <a:solidFill>
                  <a:srgbClr val="F3F3F3"/>
                </a:solidFill>
              </a:defRPr>
            </a:lvl5pPr>
            <a:lvl6pPr lvl="5" algn="ctr" rtl="0">
              <a:spcBef>
                <a:spcPts val="0"/>
              </a:spcBef>
              <a:spcAft>
                <a:spcPts val="0"/>
              </a:spcAft>
              <a:buNone/>
              <a:defRPr sz="1400">
                <a:solidFill>
                  <a:srgbClr val="F3F3F3"/>
                </a:solidFill>
              </a:defRPr>
            </a:lvl6pPr>
            <a:lvl7pPr lvl="6" algn="ctr" rtl="0">
              <a:spcBef>
                <a:spcPts val="0"/>
              </a:spcBef>
              <a:spcAft>
                <a:spcPts val="0"/>
              </a:spcAft>
              <a:buNone/>
              <a:defRPr sz="1400">
                <a:solidFill>
                  <a:srgbClr val="F3F3F3"/>
                </a:solidFill>
              </a:defRPr>
            </a:lvl7pPr>
            <a:lvl8pPr lvl="7" algn="ctr" rtl="0">
              <a:spcBef>
                <a:spcPts val="0"/>
              </a:spcBef>
              <a:spcAft>
                <a:spcPts val="0"/>
              </a:spcAft>
              <a:buNone/>
              <a:defRPr sz="1400">
                <a:solidFill>
                  <a:srgbClr val="F3F3F3"/>
                </a:solidFill>
              </a:defRPr>
            </a:lvl8pPr>
            <a:lvl9pPr lvl="8" algn="ctr" rtl="0">
              <a:spcBef>
                <a:spcPts val="0"/>
              </a:spcBef>
              <a:spcAft>
                <a:spcPts val="0"/>
              </a:spcAft>
              <a:buNone/>
              <a:defRPr sz="1400">
                <a:solidFill>
                  <a:srgbClr val="F3F3F3"/>
                </a:solidFill>
              </a:defRPr>
            </a:lvl9pPr>
          </a:lstStyle>
          <a:p>
            <a:endParaRPr/>
          </a:p>
        </p:txBody>
      </p:sp>
      <p:grpSp>
        <p:nvGrpSpPr>
          <p:cNvPr id="872" name="Google Shape;872;p36"/>
          <p:cNvGrpSpPr/>
          <p:nvPr/>
        </p:nvGrpSpPr>
        <p:grpSpPr>
          <a:xfrm rot="10800000">
            <a:off x="2326312" y="871270"/>
            <a:ext cx="4491275" cy="3544029"/>
            <a:chOff x="2256903" y="816487"/>
            <a:chExt cx="4630180" cy="3653639"/>
          </a:xfrm>
        </p:grpSpPr>
        <p:sp>
          <p:nvSpPr>
            <p:cNvPr id="873" name="Google Shape;873;p36"/>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mp; TEXT 2">
  <p:cSld name="Title Slide">
    <p:bg>
      <p:bgPr>
        <a:blipFill>
          <a:blip r:embed="rId2">
            <a:alphaModFix/>
          </a:blip>
          <a:stretch>
            <a:fillRect/>
          </a:stretch>
        </a:blipFill>
        <a:effectLst/>
      </p:bgPr>
    </p:bg>
    <p:spTree>
      <p:nvGrpSpPr>
        <p:cNvPr id="1" name="Shape 875"/>
        <p:cNvGrpSpPr/>
        <p:nvPr/>
      </p:nvGrpSpPr>
      <p:grpSpPr>
        <a:xfrm>
          <a:off x="0" y="0"/>
          <a:ext cx="0" cy="0"/>
          <a:chOff x="0" y="0"/>
          <a:chExt cx="0" cy="0"/>
        </a:xfrm>
      </p:grpSpPr>
      <p:sp>
        <p:nvSpPr>
          <p:cNvPr id="876" name="Google Shape;876;p37"/>
          <p:cNvSpPr txBox="1">
            <a:spLocks noGrp="1"/>
          </p:cNvSpPr>
          <p:nvPr>
            <p:ph type="title"/>
          </p:nvPr>
        </p:nvSpPr>
        <p:spPr>
          <a:xfrm>
            <a:off x="914400" y="1213375"/>
            <a:ext cx="29166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877" name="Google Shape;877;p37"/>
          <p:cNvSpPr txBox="1">
            <a:spLocks noGrp="1"/>
          </p:cNvSpPr>
          <p:nvPr>
            <p:ph type="subTitle" idx="1"/>
          </p:nvPr>
        </p:nvSpPr>
        <p:spPr>
          <a:xfrm>
            <a:off x="914400" y="2579800"/>
            <a:ext cx="6015600" cy="19491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a:endParaRPr/>
          </a:p>
        </p:txBody>
      </p:sp>
      <p:sp>
        <p:nvSpPr>
          <p:cNvPr id="878" name="Google Shape;878;p37"/>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flipH="1">
            <a:off x="723259" y="644277"/>
            <a:ext cx="1430061" cy="118662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880"/>
        <p:cNvGrpSpPr/>
        <p:nvPr/>
      </p:nvGrpSpPr>
      <p:grpSpPr>
        <a:xfrm>
          <a:off x="0" y="0"/>
          <a:ext cx="0" cy="0"/>
          <a:chOff x="0" y="0"/>
          <a:chExt cx="0" cy="0"/>
        </a:xfrm>
      </p:grpSpPr>
      <p:sp>
        <p:nvSpPr>
          <p:cNvPr id="881" name="Google Shape;881;p38"/>
          <p:cNvSpPr txBox="1">
            <a:spLocks noGrp="1"/>
          </p:cNvSpPr>
          <p:nvPr>
            <p:ph type="subTitle" idx="1"/>
          </p:nvPr>
        </p:nvSpPr>
        <p:spPr>
          <a:xfrm>
            <a:off x="1356560"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82" name="Google Shape;882;p38"/>
          <p:cNvSpPr txBox="1">
            <a:spLocks noGrp="1"/>
          </p:cNvSpPr>
          <p:nvPr>
            <p:ph type="title"/>
          </p:nvPr>
        </p:nvSpPr>
        <p:spPr>
          <a:xfrm>
            <a:off x="2033060"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dk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883" name="Google Shape;883;p38"/>
          <p:cNvSpPr txBox="1">
            <a:spLocks noGrp="1"/>
          </p:cNvSpPr>
          <p:nvPr>
            <p:ph type="subTitle" idx="2"/>
          </p:nvPr>
        </p:nvSpPr>
        <p:spPr>
          <a:xfrm>
            <a:off x="4933088"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84" name="Google Shape;884;p38"/>
          <p:cNvSpPr txBox="1">
            <a:spLocks noGrp="1"/>
          </p:cNvSpPr>
          <p:nvPr>
            <p:ph type="title" idx="3"/>
          </p:nvPr>
        </p:nvSpPr>
        <p:spPr>
          <a:xfrm>
            <a:off x="5609588"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accent6"/>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885" name="Google Shape;885;p38"/>
          <p:cNvSpPr txBox="1">
            <a:spLocks noGrp="1"/>
          </p:cNvSpPr>
          <p:nvPr>
            <p:ph type="title" idx="4"/>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COLUMNS">
  <p:cSld name="CUSTOM_1">
    <p:bg>
      <p:bgPr>
        <a:blipFill>
          <a:blip r:embed="rId2">
            <a:alphaModFix/>
          </a:blip>
          <a:stretch>
            <a:fillRect/>
          </a:stretch>
        </a:blipFill>
        <a:effectLst/>
      </p:bgPr>
    </p:bg>
    <p:spTree>
      <p:nvGrpSpPr>
        <p:cNvPr id="1" name="Shape 886"/>
        <p:cNvGrpSpPr/>
        <p:nvPr/>
      </p:nvGrpSpPr>
      <p:grpSpPr>
        <a:xfrm>
          <a:off x="0" y="0"/>
          <a:ext cx="0" cy="0"/>
          <a:chOff x="0" y="0"/>
          <a:chExt cx="0" cy="0"/>
        </a:xfrm>
      </p:grpSpPr>
      <p:sp>
        <p:nvSpPr>
          <p:cNvPr id="887" name="Google Shape;887;p39"/>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888" name="Google Shape;888;p39"/>
          <p:cNvSpPr txBox="1">
            <a:spLocks noGrp="1"/>
          </p:cNvSpPr>
          <p:nvPr>
            <p:ph type="subTitle" idx="1"/>
          </p:nvPr>
        </p:nvSpPr>
        <p:spPr>
          <a:xfrm>
            <a:off x="12070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89" name="Google Shape;889;p39"/>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890" name="Google Shape;890;p39"/>
          <p:cNvSpPr txBox="1">
            <a:spLocks noGrp="1"/>
          </p:cNvSpPr>
          <p:nvPr>
            <p:ph type="subTitle" idx="3"/>
          </p:nvPr>
        </p:nvSpPr>
        <p:spPr>
          <a:xfrm>
            <a:off x="360630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91" name="Google Shape;891;p39"/>
          <p:cNvSpPr txBox="1">
            <a:spLocks noGrp="1"/>
          </p:cNvSpPr>
          <p:nvPr>
            <p:ph type="title" idx="4"/>
          </p:nvPr>
        </p:nvSpPr>
        <p:spPr>
          <a:xfrm>
            <a:off x="605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892" name="Google Shape;892;p39"/>
          <p:cNvSpPr txBox="1">
            <a:spLocks noGrp="1"/>
          </p:cNvSpPr>
          <p:nvPr>
            <p:ph type="subTitle" idx="5"/>
          </p:nvPr>
        </p:nvSpPr>
        <p:spPr>
          <a:xfrm>
            <a:off x="60069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893" name="Google Shape;893;p39"/>
          <p:cNvSpPr txBox="1">
            <a:spLocks noGrp="1"/>
          </p:cNvSpPr>
          <p:nvPr>
            <p:ph type="title" idx="6"/>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mp; TEXT 3">
  <p:cSld name="CUSTOM_12_1">
    <p:bg>
      <p:bgPr>
        <a:blipFill>
          <a:blip r:embed="rId2">
            <a:alphaModFix/>
          </a:blip>
          <a:stretch>
            <a:fillRect/>
          </a:stretch>
        </a:blipFill>
        <a:effectLst/>
      </p:bgPr>
    </p:bg>
    <p:spTree>
      <p:nvGrpSpPr>
        <p:cNvPr id="1" name="Shape 894"/>
        <p:cNvGrpSpPr/>
        <p:nvPr/>
      </p:nvGrpSpPr>
      <p:grpSpPr>
        <a:xfrm>
          <a:off x="0" y="0"/>
          <a:ext cx="0" cy="0"/>
          <a:chOff x="0" y="0"/>
          <a:chExt cx="0" cy="0"/>
        </a:xfrm>
      </p:grpSpPr>
      <p:sp>
        <p:nvSpPr>
          <p:cNvPr id="895" name="Google Shape;895;p40"/>
          <p:cNvSpPr txBox="1">
            <a:spLocks noGrp="1"/>
          </p:cNvSpPr>
          <p:nvPr>
            <p:ph type="title"/>
          </p:nvPr>
        </p:nvSpPr>
        <p:spPr>
          <a:xfrm flipH="1">
            <a:off x="3911812" y="1737250"/>
            <a:ext cx="4313100" cy="1178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896" name="Google Shape;896;p40"/>
          <p:cNvSpPr txBox="1">
            <a:spLocks noGrp="1"/>
          </p:cNvSpPr>
          <p:nvPr>
            <p:ph type="subTitle" idx="1"/>
          </p:nvPr>
        </p:nvSpPr>
        <p:spPr>
          <a:xfrm flipH="1">
            <a:off x="5424408" y="2998550"/>
            <a:ext cx="2800500" cy="6849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3F3F3"/>
                </a:solidFill>
              </a:defRPr>
            </a:lvl1pPr>
            <a:lvl2pPr lvl="1" algn="r" rtl="0">
              <a:spcBef>
                <a:spcPts val="0"/>
              </a:spcBef>
              <a:spcAft>
                <a:spcPts val="0"/>
              </a:spcAft>
              <a:buNone/>
              <a:defRPr>
                <a:solidFill>
                  <a:srgbClr val="F3F3F3"/>
                </a:solidFill>
              </a:defRPr>
            </a:lvl2pPr>
            <a:lvl3pPr lvl="2" algn="r" rtl="0">
              <a:spcBef>
                <a:spcPts val="0"/>
              </a:spcBef>
              <a:spcAft>
                <a:spcPts val="0"/>
              </a:spcAft>
              <a:buNone/>
              <a:defRPr>
                <a:solidFill>
                  <a:srgbClr val="F3F3F3"/>
                </a:solidFill>
              </a:defRPr>
            </a:lvl3pPr>
            <a:lvl4pPr lvl="3" algn="r" rtl="0">
              <a:spcBef>
                <a:spcPts val="0"/>
              </a:spcBef>
              <a:spcAft>
                <a:spcPts val="0"/>
              </a:spcAft>
              <a:buNone/>
              <a:defRPr>
                <a:solidFill>
                  <a:srgbClr val="F3F3F3"/>
                </a:solidFill>
              </a:defRPr>
            </a:lvl4pPr>
            <a:lvl5pPr lvl="4" algn="r" rtl="0">
              <a:spcBef>
                <a:spcPts val="0"/>
              </a:spcBef>
              <a:spcAft>
                <a:spcPts val="0"/>
              </a:spcAft>
              <a:buNone/>
              <a:defRPr>
                <a:solidFill>
                  <a:srgbClr val="F3F3F3"/>
                </a:solidFill>
              </a:defRPr>
            </a:lvl5pPr>
            <a:lvl6pPr lvl="5" algn="r" rtl="0">
              <a:spcBef>
                <a:spcPts val="0"/>
              </a:spcBef>
              <a:spcAft>
                <a:spcPts val="0"/>
              </a:spcAft>
              <a:buNone/>
              <a:defRPr>
                <a:solidFill>
                  <a:srgbClr val="F3F3F3"/>
                </a:solidFill>
              </a:defRPr>
            </a:lvl6pPr>
            <a:lvl7pPr lvl="6" algn="r" rtl="0">
              <a:spcBef>
                <a:spcPts val="0"/>
              </a:spcBef>
              <a:spcAft>
                <a:spcPts val="0"/>
              </a:spcAft>
              <a:buNone/>
              <a:defRPr>
                <a:solidFill>
                  <a:srgbClr val="F3F3F3"/>
                </a:solidFill>
              </a:defRPr>
            </a:lvl7pPr>
            <a:lvl8pPr lvl="7" algn="r" rtl="0">
              <a:spcBef>
                <a:spcPts val="0"/>
              </a:spcBef>
              <a:spcAft>
                <a:spcPts val="0"/>
              </a:spcAft>
              <a:buNone/>
              <a:defRPr>
                <a:solidFill>
                  <a:srgbClr val="F3F3F3"/>
                </a:solidFill>
              </a:defRPr>
            </a:lvl8pPr>
            <a:lvl9pPr lvl="8" algn="r" rtl="0">
              <a:spcBef>
                <a:spcPts val="0"/>
              </a:spcBef>
              <a:spcAft>
                <a:spcPts val="0"/>
              </a:spcAft>
              <a:buNone/>
              <a:defRPr>
                <a:solidFill>
                  <a:srgbClr val="F3F3F3"/>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TITLE">
  <p:cSld name="CUSTOM_12_1_1">
    <p:bg>
      <p:bgPr>
        <a:blipFill>
          <a:blip r:embed="rId2">
            <a:alphaModFix/>
          </a:blip>
          <a:stretch>
            <a:fillRect/>
          </a:stretch>
        </a:blipFill>
        <a:effectLst/>
      </p:bgPr>
    </p:bg>
    <p:spTree>
      <p:nvGrpSpPr>
        <p:cNvPr id="1" name="Shape 897"/>
        <p:cNvGrpSpPr/>
        <p:nvPr/>
      </p:nvGrpSpPr>
      <p:grpSpPr>
        <a:xfrm>
          <a:off x="0" y="0"/>
          <a:ext cx="0" cy="0"/>
          <a:chOff x="0" y="0"/>
          <a:chExt cx="0" cy="0"/>
        </a:xfrm>
      </p:grpSpPr>
      <p:sp>
        <p:nvSpPr>
          <p:cNvPr id="898" name="Google Shape;898;p41"/>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60200" y="2984400"/>
            <a:ext cx="28236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3F3F3"/>
              </a:buClr>
              <a:buSzPts val="1200"/>
              <a:buNone/>
              <a:defRPr sz="1600" i="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a:endParaRPr/>
          </a:p>
        </p:txBody>
      </p:sp>
      <p:sp>
        <p:nvSpPr>
          <p:cNvPr id="25" name="Google Shape;25;p5"/>
          <p:cNvSpPr txBox="1">
            <a:spLocks noGrp="1"/>
          </p:cNvSpPr>
          <p:nvPr>
            <p:ph type="subTitle" idx="1"/>
          </p:nvPr>
        </p:nvSpPr>
        <p:spPr>
          <a:xfrm>
            <a:off x="1948925" y="2131725"/>
            <a:ext cx="52461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1800">
                <a:solidFill>
                  <a:srgbClr val="F3F3F3"/>
                </a:solidFill>
              </a:defRPr>
            </a:lvl1pPr>
            <a:lvl2pPr lvl="1" algn="ctr" rtl="0">
              <a:spcBef>
                <a:spcPts val="0"/>
              </a:spcBef>
              <a:spcAft>
                <a:spcPts val="0"/>
              </a:spcAft>
              <a:buNone/>
              <a:defRPr sz="1800">
                <a:solidFill>
                  <a:srgbClr val="F3F3F3"/>
                </a:solidFill>
              </a:defRPr>
            </a:lvl2pPr>
            <a:lvl3pPr lvl="2" algn="ctr" rtl="0">
              <a:spcBef>
                <a:spcPts val="0"/>
              </a:spcBef>
              <a:spcAft>
                <a:spcPts val="0"/>
              </a:spcAft>
              <a:buNone/>
              <a:defRPr sz="1800">
                <a:solidFill>
                  <a:srgbClr val="F3F3F3"/>
                </a:solidFill>
              </a:defRPr>
            </a:lvl3pPr>
            <a:lvl4pPr lvl="3" algn="ctr" rtl="0">
              <a:spcBef>
                <a:spcPts val="0"/>
              </a:spcBef>
              <a:spcAft>
                <a:spcPts val="0"/>
              </a:spcAft>
              <a:buNone/>
              <a:defRPr sz="1800">
                <a:solidFill>
                  <a:srgbClr val="F3F3F3"/>
                </a:solidFill>
              </a:defRPr>
            </a:lvl4pPr>
            <a:lvl5pPr lvl="4" algn="ctr" rtl="0">
              <a:spcBef>
                <a:spcPts val="0"/>
              </a:spcBef>
              <a:spcAft>
                <a:spcPts val="0"/>
              </a:spcAft>
              <a:buNone/>
              <a:defRPr sz="1800">
                <a:solidFill>
                  <a:srgbClr val="F3F3F3"/>
                </a:solidFill>
              </a:defRPr>
            </a:lvl5pPr>
            <a:lvl6pPr lvl="5" algn="ctr" rtl="0">
              <a:spcBef>
                <a:spcPts val="0"/>
              </a:spcBef>
              <a:spcAft>
                <a:spcPts val="0"/>
              </a:spcAft>
              <a:buNone/>
              <a:defRPr sz="1800">
                <a:solidFill>
                  <a:srgbClr val="F3F3F3"/>
                </a:solidFill>
              </a:defRPr>
            </a:lvl6pPr>
            <a:lvl7pPr lvl="6" algn="ctr" rtl="0">
              <a:spcBef>
                <a:spcPts val="0"/>
              </a:spcBef>
              <a:spcAft>
                <a:spcPts val="0"/>
              </a:spcAft>
              <a:buNone/>
              <a:defRPr sz="1800">
                <a:solidFill>
                  <a:srgbClr val="F3F3F3"/>
                </a:solidFill>
              </a:defRPr>
            </a:lvl7pPr>
            <a:lvl8pPr lvl="7" algn="ctr" rtl="0">
              <a:spcBef>
                <a:spcPts val="0"/>
              </a:spcBef>
              <a:spcAft>
                <a:spcPts val="0"/>
              </a:spcAft>
              <a:buNone/>
              <a:defRPr sz="1800">
                <a:solidFill>
                  <a:srgbClr val="F3F3F3"/>
                </a:solidFill>
              </a:defRPr>
            </a:lvl8pPr>
            <a:lvl9pPr lvl="8" algn="ctr" rtl="0">
              <a:spcBef>
                <a:spcPts val="0"/>
              </a:spcBef>
              <a:spcAft>
                <a:spcPts val="0"/>
              </a:spcAft>
              <a:buNone/>
              <a:defRPr sz="1800">
                <a:solidFill>
                  <a:srgbClr val="F3F3F3"/>
                </a:solidFil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G TITLE 1">
  <p:cSld name="CUSTOM_6">
    <p:bg>
      <p:bgPr>
        <a:blipFill>
          <a:blip r:embed="rId2">
            <a:alphaModFix/>
          </a:blip>
          <a:stretch>
            <a:fillRect/>
          </a:stretch>
        </a:blipFill>
        <a:effectLst/>
      </p:bgPr>
    </p:bg>
    <p:spTree>
      <p:nvGrpSpPr>
        <p:cNvPr id="1" name="Shape 899"/>
        <p:cNvGrpSpPr/>
        <p:nvPr/>
      </p:nvGrpSpPr>
      <p:grpSpPr>
        <a:xfrm>
          <a:off x="0" y="0"/>
          <a:ext cx="0" cy="0"/>
          <a:chOff x="0" y="0"/>
          <a:chExt cx="0" cy="0"/>
        </a:xfrm>
      </p:grpSpPr>
      <p:sp>
        <p:nvSpPr>
          <p:cNvPr id="900" name="Google Shape;900;p42"/>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lvl1pPr lvl="0" algn="ctr" rtl="0">
              <a:spcBef>
                <a:spcPts val="0"/>
              </a:spcBef>
              <a:spcAft>
                <a:spcPts val="0"/>
              </a:spcAft>
              <a:buNone/>
              <a:defRPr sz="6000">
                <a:solidFill>
                  <a:srgbClr val="DD7E6B"/>
                </a:solidFill>
              </a:defRPr>
            </a:lvl1pPr>
            <a:lvl2pPr lvl="1" algn="ctr" rtl="0">
              <a:spcBef>
                <a:spcPts val="0"/>
              </a:spcBef>
              <a:spcAft>
                <a:spcPts val="0"/>
              </a:spcAft>
              <a:buNone/>
              <a:defRPr sz="6000">
                <a:solidFill>
                  <a:srgbClr val="DD7E6B"/>
                </a:solidFill>
              </a:defRPr>
            </a:lvl2pPr>
            <a:lvl3pPr lvl="2" algn="ctr" rtl="0">
              <a:spcBef>
                <a:spcPts val="0"/>
              </a:spcBef>
              <a:spcAft>
                <a:spcPts val="0"/>
              </a:spcAft>
              <a:buNone/>
              <a:defRPr sz="6000">
                <a:solidFill>
                  <a:srgbClr val="DD7E6B"/>
                </a:solidFill>
              </a:defRPr>
            </a:lvl3pPr>
            <a:lvl4pPr lvl="3" algn="ctr" rtl="0">
              <a:spcBef>
                <a:spcPts val="0"/>
              </a:spcBef>
              <a:spcAft>
                <a:spcPts val="0"/>
              </a:spcAft>
              <a:buNone/>
              <a:defRPr sz="6000">
                <a:solidFill>
                  <a:srgbClr val="DD7E6B"/>
                </a:solidFill>
              </a:defRPr>
            </a:lvl4pPr>
            <a:lvl5pPr lvl="4" algn="ctr" rtl="0">
              <a:spcBef>
                <a:spcPts val="0"/>
              </a:spcBef>
              <a:spcAft>
                <a:spcPts val="0"/>
              </a:spcAft>
              <a:buNone/>
              <a:defRPr sz="6000">
                <a:solidFill>
                  <a:srgbClr val="DD7E6B"/>
                </a:solidFill>
              </a:defRPr>
            </a:lvl5pPr>
            <a:lvl6pPr lvl="5" algn="ctr" rtl="0">
              <a:spcBef>
                <a:spcPts val="0"/>
              </a:spcBef>
              <a:spcAft>
                <a:spcPts val="0"/>
              </a:spcAft>
              <a:buNone/>
              <a:defRPr sz="6000">
                <a:solidFill>
                  <a:srgbClr val="DD7E6B"/>
                </a:solidFill>
              </a:defRPr>
            </a:lvl6pPr>
            <a:lvl7pPr lvl="6" algn="ctr" rtl="0">
              <a:spcBef>
                <a:spcPts val="0"/>
              </a:spcBef>
              <a:spcAft>
                <a:spcPts val="0"/>
              </a:spcAft>
              <a:buNone/>
              <a:defRPr sz="6000">
                <a:solidFill>
                  <a:srgbClr val="DD7E6B"/>
                </a:solidFill>
              </a:defRPr>
            </a:lvl7pPr>
            <a:lvl8pPr lvl="7" algn="ctr" rtl="0">
              <a:spcBef>
                <a:spcPts val="0"/>
              </a:spcBef>
              <a:spcAft>
                <a:spcPts val="0"/>
              </a:spcAft>
              <a:buNone/>
              <a:defRPr sz="6000">
                <a:solidFill>
                  <a:srgbClr val="DD7E6B"/>
                </a:solidFill>
              </a:defRPr>
            </a:lvl8pPr>
            <a:lvl9pPr lvl="8" algn="ctr" rtl="0">
              <a:spcBef>
                <a:spcPts val="0"/>
              </a:spcBef>
              <a:spcAft>
                <a:spcPts val="0"/>
              </a:spcAft>
              <a:buNone/>
              <a:defRPr sz="6000">
                <a:solidFill>
                  <a:srgbClr val="DD7E6B"/>
                </a:solidFill>
              </a:defRPr>
            </a:lvl9pPr>
          </a:lstStyle>
          <a:p>
            <a:endParaRPr/>
          </a:p>
        </p:txBody>
      </p:sp>
      <p:sp>
        <p:nvSpPr>
          <p:cNvPr id="901" name="Google Shape;901;p42"/>
          <p:cNvSpPr/>
          <p:nvPr/>
        </p:nvSpPr>
        <p:spPr>
          <a:xfrm rot="10800000" flipH="1">
            <a:off x="2326312" y="871261"/>
            <a:ext cx="4491286" cy="3544038"/>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DESIGN">
  <p:cSld name="CUSTOM_8">
    <p:bg>
      <p:bgPr>
        <a:blipFill>
          <a:blip r:embed="rId2">
            <a:alphaModFix/>
          </a:blip>
          <a:stretch>
            <a:fillRect/>
          </a:stretch>
        </a:blipFill>
        <a:effectLst/>
      </p:bgPr>
    </p:bg>
    <p:spTree>
      <p:nvGrpSpPr>
        <p:cNvPr id="1" name="Shape 902"/>
        <p:cNvGrpSpPr/>
        <p:nvPr/>
      </p:nvGrpSpPr>
      <p:grpSpPr>
        <a:xfrm>
          <a:off x="0" y="0"/>
          <a:ext cx="0" cy="0"/>
          <a:chOff x="0" y="0"/>
          <a:chExt cx="0" cy="0"/>
        </a:xfrm>
      </p:grpSpPr>
      <p:sp>
        <p:nvSpPr>
          <p:cNvPr id="903" name="Google Shape;903;p43"/>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NUMBER &amp; TEXT  ">
  <p:cSld name="CUSTOM_6_1_1">
    <p:bg>
      <p:bgPr>
        <a:blipFill>
          <a:blip r:embed="rId2">
            <a:alphaModFix/>
          </a:blip>
          <a:stretch>
            <a:fillRect/>
          </a:stretch>
        </a:blipFill>
        <a:effectLst/>
      </p:bgPr>
    </p:bg>
    <p:spTree>
      <p:nvGrpSpPr>
        <p:cNvPr id="1" name="Shape 904"/>
        <p:cNvGrpSpPr/>
        <p:nvPr/>
      </p:nvGrpSpPr>
      <p:grpSpPr>
        <a:xfrm>
          <a:off x="0" y="0"/>
          <a:ext cx="0" cy="0"/>
          <a:chOff x="0" y="0"/>
          <a:chExt cx="0" cy="0"/>
        </a:xfrm>
      </p:grpSpPr>
      <p:sp>
        <p:nvSpPr>
          <p:cNvPr id="905" name="Google Shape;905;p44"/>
          <p:cNvSpPr txBox="1">
            <a:spLocks noGrp="1"/>
          </p:cNvSpPr>
          <p:nvPr>
            <p:ph type="subTitle" idx="1"/>
          </p:nvPr>
        </p:nvSpPr>
        <p:spPr>
          <a:xfrm>
            <a:off x="2895550" y="2995475"/>
            <a:ext cx="34224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200">
                <a:solidFill>
                  <a:srgbClr val="F3F3F3"/>
                </a:solidFill>
              </a:defRPr>
            </a:lvl1pPr>
            <a:lvl2pPr lvl="1" algn="ctr" rtl="0">
              <a:spcBef>
                <a:spcPts val="0"/>
              </a:spcBef>
              <a:spcAft>
                <a:spcPts val="0"/>
              </a:spcAft>
              <a:buNone/>
              <a:defRPr sz="1000">
                <a:solidFill>
                  <a:srgbClr val="F3F3F3"/>
                </a:solidFill>
              </a:defRPr>
            </a:lvl2pPr>
            <a:lvl3pPr lvl="2" algn="ctr" rtl="0">
              <a:spcBef>
                <a:spcPts val="0"/>
              </a:spcBef>
              <a:spcAft>
                <a:spcPts val="0"/>
              </a:spcAft>
              <a:buNone/>
              <a:defRPr sz="1000">
                <a:solidFill>
                  <a:srgbClr val="F3F3F3"/>
                </a:solidFill>
              </a:defRPr>
            </a:lvl3pPr>
            <a:lvl4pPr lvl="3" algn="ctr" rtl="0">
              <a:spcBef>
                <a:spcPts val="0"/>
              </a:spcBef>
              <a:spcAft>
                <a:spcPts val="0"/>
              </a:spcAft>
              <a:buNone/>
              <a:defRPr sz="1000">
                <a:solidFill>
                  <a:srgbClr val="F3F3F3"/>
                </a:solidFill>
              </a:defRPr>
            </a:lvl4pPr>
            <a:lvl5pPr lvl="4" algn="ctr" rtl="0">
              <a:spcBef>
                <a:spcPts val="0"/>
              </a:spcBef>
              <a:spcAft>
                <a:spcPts val="0"/>
              </a:spcAft>
              <a:buNone/>
              <a:defRPr sz="1000">
                <a:solidFill>
                  <a:srgbClr val="F3F3F3"/>
                </a:solidFill>
              </a:defRPr>
            </a:lvl5pPr>
            <a:lvl6pPr lvl="5" algn="ctr" rtl="0">
              <a:spcBef>
                <a:spcPts val="0"/>
              </a:spcBef>
              <a:spcAft>
                <a:spcPts val="0"/>
              </a:spcAft>
              <a:buNone/>
              <a:defRPr sz="1000">
                <a:solidFill>
                  <a:srgbClr val="F3F3F3"/>
                </a:solidFill>
              </a:defRPr>
            </a:lvl6pPr>
            <a:lvl7pPr lvl="6" algn="ctr" rtl="0">
              <a:spcBef>
                <a:spcPts val="0"/>
              </a:spcBef>
              <a:spcAft>
                <a:spcPts val="0"/>
              </a:spcAft>
              <a:buNone/>
              <a:defRPr sz="1000">
                <a:solidFill>
                  <a:srgbClr val="F3F3F3"/>
                </a:solidFill>
              </a:defRPr>
            </a:lvl7pPr>
            <a:lvl8pPr lvl="7" algn="ctr" rtl="0">
              <a:spcBef>
                <a:spcPts val="0"/>
              </a:spcBef>
              <a:spcAft>
                <a:spcPts val="0"/>
              </a:spcAft>
              <a:buNone/>
              <a:defRPr sz="1000">
                <a:solidFill>
                  <a:srgbClr val="F3F3F3"/>
                </a:solidFill>
              </a:defRPr>
            </a:lvl8pPr>
            <a:lvl9pPr lvl="8" algn="ctr" rtl="0">
              <a:spcBef>
                <a:spcPts val="0"/>
              </a:spcBef>
              <a:spcAft>
                <a:spcPts val="0"/>
              </a:spcAft>
              <a:buNone/>
              <a:defRPr sz="1000">
                <a:solidFill>
                  <a:srgbClr val="F3F3F3"/>
                </a:solidFill>
              </a:defRPr>
            </a:lvl9pPr>
          </a:lstStyle>
          <a:p>
            <a:endParaRPr/>
          </a:p>
        </p:txBody>
      </p:sp>
      <p:sp>
        <p:nvSpPr>
          <p:cNvPr id="906" name="Google Shape;906;p44"/>
          <p:cNvSpPr txBox="1">
            <a:spLocks noGrp="1"/>
          </p:cNvSpPr>
          <p:nvPr>
            <p:ph type="title" hasCustomPrompt="1"/>
          </p:nvPr>
        </p:nvSpPr>
        <p:spPr>
          <a:xfrm>
            <a:off x="2088750" y="1787250"/>
            <a:ext cx="49665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7200">
                <a:solidFill>
                  <a:srgbClr val="F6B26B"/>
                </a:solidFill>
              </a:defRPr>
            </a:lvl1pPr>
            <a:lvl2pPr lvl="1" algn="ctr" rtl="0">
              <a:spcBef>
                <a:spcPts val="0"/>
              </a:spcBef>
              <a:spcAft>
                <a:spcPts val="0"/>
              </a:spcAft>
              <a:buClr>
                <a:srgbClr val="FFC39F"/>
              </a:buClr>
              <a:buSzPts val="6000"/>
              <a:buNone/>
              <a:defRPr sz="6000">
                <a:solidFill>
                  <a:srgbClr val="FFC39F"/>
                </a:solidFill>
              </a:defRPr>
            </a:lvl2pPr>
            <a:lvl3pPr lvl="2" algn="ctr" rtl="0">
              <a:spcBef>
                <a:spcPts val="0"/>
              </a:spcBef>
              <a:spcAft>
                <a:spcPts val="0"/>
              </a:spcAft>
              <a:buClr>
                <a:srgbClr val="FFC39F"/>
              </a:buClr>
              <a:buSzPts val="6000"/>
              <a:buNone/>
              <a:defRPr sz="6000">
                <a:solidFill>
                  <a:srgbClr val="FFC39F"/>
                </a:solidFill>
              </a:defRPr>
            </a:lvl3pPr>
            <a:lvl4pPr lvl="3" algn="ctr" rtl="0">
              <a:spcBef>
                <a:spcPts val="0"/>
              </a:spcBef>
              <a:spcAft>
                <a:spcPts val="0"/>
              </a:spcAft>
              <a:buClr>
                <a:srgbClr val="FFC39F"/>
              </a:buClr>
              <a:buSzPts val="6000"/>
              <a:buNone/>
              <a:defRPr sz="6000">
                <a:solidFill>
                  <a:srgbClr val="FFC39F"/>
                </a:solidFill>
              </a:defRPr>
            </a:lvl4pPr>
            <a:lvl5pPr lvl="4" algn="ctr" rtl="0">
              <a:spcBef>
                <a:spcPts val="0"/>
              </a:spcBef>
              <a:spcAft>
                <a:spcPts val="0"/>
              </a:spcAft>
              <a:buClr>
                <a:srgbClr val="FFC39F"/>
              </a:buClr>
              <a:buSzPts val="6000"/>
              <a:buNone/>
              <a:defRPr sz="6000">
                <a:solidFill>
                  <a:srgbClr val="FFC39F"/>
                </a:solidFill>
              </a:defRPr>
            </a:lvl5pPr>
            <a:lvl6pPr lvl="5" algn="ctr" rtl="0">
              <a:spcBef>
                <a:spcPts val="0"/>
              </a:spcBef>
              <a:spcAft>
                <a:spcPts val="0"/>
              </a:spcAft>
              <a:buClr>
                <a:srgbClr val="FFC39F"/>
              </a:buClr>
              <a:buSzPts val="6000"/>
              <a:buNone/>
              <a:defRPr sz="6000">
                <a:solidFill>
                  <a:srgbClr val="FFC39F"/>
                </a:solidFill>
              </a:defRPr>
            </a:lvl6pPr>
            <a:lvl7pPr lvl="6" algn="ctr" rtl="0">
              <a:spcBef>
                <a:spcPts val="0"/>
              </a:spcBef>
              <a:spcAft>
                <a:spcPts val="0"/>
              </a:spcAft>
              <a:buClr>
                <a:srgbClr val="FFC39F"/>
              </a:buClr>
              <a:buSzPts val="6000"/>
              <a:buNone/>
              <a:defRPr sz="6000">
                <a:solidFill>
                  <a:srgbClr val="FFC39F"/>
                </a:solidFill>
              </a:defRPr>
            </a:lvl7pPr>
            <a:lvl8pPr lvl="7" algn="ctr" rtl="0">
              <a:spcBef>
                <a:spcPts val="0"/>
              </a:spcBef>
              <a:spcAft>
                <a:spcPts val="0"/>
              </a:spcAft>
              <a:buClr>
                <a:srgbClr val="FFC39F"/>
              </a:buClr>
              <a:buSzPts val="6000"/>
              <a:buNone/>
              <a:defRPr sz="6000">
                <a:solidFill>
                  <a:srgbClr val="FFC39F"/>
                </a:solidFill>
              </a:defRPr>
            </a:lvl8pPr>
            <a:lvl9pPr lvl="8" algn="ctr" rtl="0">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mp; TEXT ">
  <p:cSld name="CUSTOM_5_1_1_1">
    <p:bg>
      <p:bgPr>
        <a:blipFill>
          <a:blip r:embed="rId2">
            <a:alphaModFix/>
          </a:blip>
          <a:stretch>
            <a:fillRect/>
          </a:stretch>
        </a:blipFill>
        <a:effectLst/>
      </p:bgPr>
    </p:bg>
    <p:spTree>
      <p:nvGrpSpPr>
        <p:cNvPr id="1" name="Shape 907"/>
        <p:cNvGrpSpPr/>
        <p:nvPr/>
      </p:nvGrpSpPr>
      <p:grpSpPr>
        <a:xfrm>
          <a:off x="0" y="0"/>
          <a:ext cx="0" cy="0"/>
          <a:chOff x="0" y="0"/>
          <a:chExt cx="0" cy="0"/>
        </a:xfrm>
      </p:grpSpPr>
      <p:sp>
        <p:nvSpPr>
          <p:cNvPr id="908" name="Google Shape;908;p45"/>
          <p:cNvSpPr txBox="1">
            <a:spLocks noGrp="1"/>
          </p:cNvSpPr>
          <p:nvPr>
            <p:ph type="subTitle" idx="1"/>
          </p:nvPr>
        </p:nvSpPr>
        <p:spPr>
          <a:xfrm>
            <a:off x="2827350" y="1638000"/>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09" name="Google Shape;909;p45"/>
          <p:cNvSpPr txBox="1">
            <a:spLocks noGrp="1"/>
          </p:cNvSpPr>
          <p:nvPr>
            <p:ph type="subTitle" idx="2"/>
          </p:nvPr>
        </p:nvSpPr>
        <p:spPr>
          <a:xfrm>
            <a:off x="2827350" y="2833794"/>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10" name="Google Shape;910;p45"/>
          <p:cNvSpPr txBox="1">
            <a:spLocks noGrp="1"/>
          </p:cNvSpPr>
          <p:nvPr>
            <p:ph type="subTitle" idx="3"/>
          </p:nvPr>
        </p:nvSpPr>
        <p:spPr>
          <a:xfrm>
            <a:off x="2827350" y="4045475"/>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11" name="Google Shape;911;p45"/>
          <p:cNvSpPr txBox="1">
            <a:spLocks noGrp="1"/>
          </p:cNvSpPr>
          <p:nvPr>
            <p:ph type="title" hasCustomPrompt="1"/>
          </p:nvPr>
        </p:nvSpPr>
        <p:spPr>
          <a:xfrm>
            <a:off x="2827350" y="940200"/>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12" name="Google Shape;912;p45"/>
          <p:cNvSpPr txBox="1">
            <a:spLocks noGrp="1"/>
          </p:cNvSpPr>
          <p:nvPr>
            <p:ph type="title" idx="4" hasCustomPrompt="1"/>
          </p:nvPr>
        </p:nvSpPr>
        <p:spPr>
          <a:xfrm>
            <a:off x="2827350" y="2151873"/>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13" name="Google Shape;913;p45"/>
          <p:cNvSpPr txBox="1">
            <a:spLocks noGrp="1"/>
          </p:cNvSpPr>
          <p:nvPr>
            <p:ph type="title" idx="5" hasCustomPrompt="1"/>
          </p:nvPr>
        </p:nvSpPr>
        <p:spPr>
          <a:xfrm>
            <a:off x="2827350" y="3347674"/>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IX COLUMNS">
  <p:cSld name="Two Content_1_1">
    <p:bg>
      <p:bgPr>
        <a:blipFill>
          <a:blip r:embed="rId2">
            <a:alphaModFix/>
          </a:blip>
          <a:stretch>
            <a:fillRect/>
          </a:stretch>
        </a:blipFill>
        <a:effectLst/>
      </p:bgPr>
    </p:bg>
    <p:spTree>
      <p:nvGrpSpPr>
        <p:cNvPr id="1" name="Shape 914"/>
        <p:cNvGrpSpPr/>
        <p:nvPr/>
      </p:nvGrpSpPr>
      <p:grpSpPr>
        <a:xfrm>
          <a:off x="0" y="0"/>
          <a:ext cx="0" cy="0"/>
          <a:chOff x="0" y="0"/>
          <a:chExt cx="0" cy="0"/>
        </a:xfrm>
      </p:grpSpPr>
      <p:sp>
        <p:nvSpPr>
          <p:cNvPr id="915" name="Google Shape;915;p46"/>
          <p:cNvSpPr txBox="1">
            <a:spLocks noGrp="1"/>
          </p:cNvSpPr>
          <p:nvPr>
            <p:ph type="title"/>
          </p:nvPr>
        </p:nvSpPr>
        <p:spPr>
          <a:xfrm>
            <a:off x="967881"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dk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16" name="Google Shape;916;p46"/>
          <p:cNvSpPr txBox="1">
            <a:spLocks noGrp="1"/>
          </p:cNvSpPr>
          <p:nvPr>
            <p:ph type="subTitle" idx="1"/>
          </p:nvPr>
        </p:nvSpPr>
        <p:spPr>
          <a:xfrm>
            <a:off x="758031"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17" name="Google Shape;917;p46"/>
          <p:cNvSpPr txBox="1">
            <a:spLocks noGrp="1"/>
          </p:cNvSpPr>
          <p:nvPr>
            <p:ph type="title" idx="2"/>
          </p:nvPr>
        </p:nvSpPr>
        <p:spPr>
          <a:xfrm>
            <a:off x="6336894"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1"/>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18" name="Google Shape;918;p46"/>
          <p:cNvSpPr txBox="1">
            <a:spLocks noGrp="1"/>
          </p:cNvSpPr>
          <p:nvPr>
            <p:ph type="subTitle" idx="3"/>
          </p:nvPr>
        </p:nvSpPr>
        <p:spPr>
          <a:xfrm>
            <a:off x="6127044"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19" name="Google Shape;919;p46"/>
          <p:cNvSpPr txBox="1">
            <a:spLocks noGrp="1"/>
          </p:cNvSpPr>
          <p:nvPr>
            <p:ph type="title" idx="4"/>
          </p:nvPr>
        </p:nvSpPr>
        <p:spPr>
          <a:xfrm>
            <a:off x="3651737"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3"/>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20" name="Google Shape;920;p46"/>
          <p:cNvSpPr txBox="1">
            <a:spLocks noGrp="1"/>
          </p:cNvSpPr>
          <p:nvPr>
            <p:ph type="subTitle" idx="5"/>
          </p:nvPr>
        </p:nvSpPr>
        <p:spPr>
          <a:xfrm>
            <a:off x="3441887"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21" name="Google Shape;921;p46"/>
          <p:cNvSpPr txBox="1">
            <a:spLocks noGrp="1"/>
          </p:cNvSpPr>
          <p:nvPr>
            <p:ph type="title" idx="6"/>
          </p:nvPr>
        </p:nvSpPr>
        <p:spPr>
          <a:xfrm>
            <a:off x="3651737"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lt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22" name="Google Shape;922;p46"/>
          <p:cNvSpPr txBox="1">
            <a:spLocks noGrp="1"/>
          </p:cNvSpPr>
          <p:nvPr>
            <p:ph type="subTitle" idx="7"/>
          </p:nvPr>
        </p:nvSpPr>
        <p:spPr>
          <a:xfrm>
            <a:off x="3441887"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23" name="Google Shape;923;p46"/>
          <p:cNvSpPr txBox="1">
            <a:spLocks noGrp="1"/>
          </p:cNvSpPr>
          <p:nvPr>
            <p:ph type="title" idx="8"/>
          </p:nvPr>
        </p:nvSpPr>
        <p:spPr>
          <a:xfrm>
            <a:off x="967881"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24" name="Google Shape;924;p46"/>
          <p:cNvSpPr txBox="1">
            <a:spLocks noGrp="1"/>
          </p:cNvSpPr>
          <p:nvPr>
            <p:ph type="subTitle" idx="9"/>
          </p:nvPr>
        </p:nvSpPr>
        <p:spPr>
          <a:xfrm>
            <a:off x="758031"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25" name="Google Shape;925;p46"/>
          <p:cNvSpPr txBox="1">
            <a:spLocks noGrp="1"/>
          </p:cNvSpPr>
          <p:nvPr>
            <p:ph type="title" idx="13"/>
          </p:nvPr>
        </p:nvSpPr>
        <p:spPr>
          <a:xfrm>
            <a:off x="6336894"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4"/>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926" name="Google Shape;926;p46"/>
          <p:cNvSpPr txBox="1">
            <a:spLocks noGrp="1"/>
          </p:cNvSpPr>
          <p:nvPr>
            <p:ph type="subTitle" idx="14"/>
          </p:nvPr>
        </p:nvSpPr>
        <p:spPr>
          <a:xfrm>
            <a:off x="6127044"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927" name="Google Shape;927;p46"/>
          <p:cNvSpPr txBox="1">
            <a:spLocks noGrp="1"/>
          </p:cNvSpPr>
          <p:nvPr>
            <p:ph type="title" idx="15"/>
          </p:nvPr>
        </p:nvSpPr>
        <p:spPr>
          <a:xfrm>
            <a:off x="1739850" y="6575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mp; TEXT 4">
  <p:cSld name="CUSTOM_11_2">
    <p:bg>
      <p:bgPr>
        <a:blipFill>
          <a:blip r:embed="rId2">
            <a:alphaModFix/>
          </a:blip>
          <a:stretch>
            <a:fillRect/>
          </a:stretch>
        </a:blipFill>
        <a:effectLst/>
      </p:bgPr>
    </p:bg>
    <p:spTree>
      <p:nvGrpSpPr>
        <p:cNvPr id="1" name="Shape 928"/>
        <p:cNvGrpSpPr/>
        <p:nvPr/>
      </p:nvGrpSpPr>
      <p:grpSpPr>
        <a:xfrm>
          <a:off x="0" y="0"/>
          <a:ext cx="0" cy="0"/>
          <a:chOff x="0" y="0"/>
          <a:chExt cx="0" cy="0"/>
        </a:xfrm>
      </p:grpSpPr>
      <p:sp>
        <p:nvSpPr>
          <p:cNvPr id="929" name="Google Shape;929;p47"/>
          <p:cNvSpPr txBox="1">
            <a:spLocks noGrp="1"/>
          </p:cNvSpPr>
          <p:nvPr>
            <p:ph type="title"/>
          </p:nvPr>
        </p:nvSpPr>
        <p:spPr>
          <a:xfrm>
            <a:off x="1140013"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930" name="Google Shape;930;p47"/>
          <p:cNvSpPr txBox="1">
            <a:spLocks noGrp="1"/>
          </p:cNvSpPr>
          <p:nvPr>
            <p:ph type="subTitle" idx="1"/>
          </p:nvPr>
        </p:nvSpPr>
        <p:spPr>
          <a:xfrm>
            <a:off x="1140013"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mp; TEXT 5">
  <p:cSld name="CUSTOM_11_1">
    <p:bg>
      <p:bgPr>
        <a:blipFill>
          <a:blip r:embed="rId2">
            <a:alphaModFix/>
          </a:blip>
          <a:stretch>
            <a:fillRect/>
          </a:stretch>
        </a:blipFill>
        <a:effectLst/>
      </p:bgPr>
    </p:bg>
    <p:spTree>
      <p:nvGrpSpPr>
        <p:cNvPr id="1" name="Shape 931"/>
        <p:cNvGrpSpPr/>
        <p:nvPr/>
      </p:nvGrpSpPr>
      <p:grpSpPr>
        <a:xfrm>
          <a:off x="0" y="0"/>
          <a:ext cx="0" cy="0"/>
          <a:chOff x="0" y="0"/>
          <a:chExt cx="0" cy="0"/>
        </a:xfrm>
      </p:grpSpPr>
      <p:sp>
        <p:nvSpPr>
          <p:cNvPr id="932" name="Google Shape;932;p48"/>
          <p:cNvSpPr txBox="1">
            <a:spLocks noGrp="1"/>
          </p:cNvSpPr>
          <p:nvPr>
            <p:ph type="title"/>
          </p:nvPr>
        </p:nvSpPr>
        <p:spPr>
          <a:xfrm>
            <a:off x="2784171" y="1838000"/>
            <a:ext cx="106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3F3F3"/>
              </a:buClr>
              <a:buSzPts val="2200"/>
              <a:buNone/>
              <a:defRPr sz="2200" i="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a:endParaRPr/>
          </a:p>
        </p:txBody>
      </p:sp>
      <p:sp>
        <p:nvSpPr>
          <p:cNvPr id="933" name="Google Shape;933;p48"/>
          <p:cNvSpPr txBox="1">
            <a:spLocks noGrp="1"/>
          </p:cNvSpPr>
          <p:nvPr>
            <p:ph type="subTitle" idx="1"/>
          </p:nvPr>
        </p:nvSpPr>
        <p:spPr>
          <a:xfrm>
            <a:off x="2274138"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mp; TEXT 6">
  <p:cSld name="CUSTOM_10">
    <p:bg>
      <p:bgPr>
        <a:blipFill>
          <a:blip r:embed="rId2">
            <a:alphaModFix/>
          </a:blip>
          <a:stretch>
            <a:fillRect/>
          </a:stretch>
        </a:blipFill>
        <a:effectLst/>
      </p:bgPr>
    </p:bg>
    <p:spTree>
      <p:nvGrpSpPr>
        <p:cNvPr id="1" name="Shape 934"/>
        <p:cNvGrpSpPr/>
        <p:nvPr/>
      </p:nvGrpSpPr>
      <p:grpSpPr>
        <a:xfrm>
          <a:off x="0" y="0"/>
          <a:ext cx="0" cy="0"/>
          <a:chOff x="0" y="0"/>
          <a:chExt cx="0" cy="0"/>
        </a:xfrm>
      </p:grpSpPr>
      <p:sp>
        <p:nvSpPr>
          <p:cNvPr id="935" name="Google Shape;935;p49"/>
          <p:cNvSpPr txBox="1">
            <a:spLocks noGrp="1"/>
          </p:cNvSpPr>
          <p:nvPr>
            <p:ph type="title"/>
          </p:nvPr>
        </p:nvSpPr>
        <p:spPr>
          <a:xfrm>
            <a:off x="5560074" y="1838000"/>
            <a:ext cx="926100" cy="70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200" i="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a:endParaRPr/>
          </a:p>
        </p:txBody>
      </p:sp>
      <p:sp>
        <p:nvSpPr>
          <p:cNvPr id="936" name="Google Shape;936;p49"/>
          <p:cNvSpPr txBox="1">
            <a:spLocks noGrp="1"/>
          </p:cNvSpPr>
          <p:nvPr>
            <p:ph type="subTitle" idx="1"/>
          </p:nvPr>
        </p:nvSpPr>
        <p:spPr>
          <a:xfrm>
            <a:off x="5560063" y="2731762"/>
            <a:ext cx="1572600" cy="7461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OBJECT_2">
    <p:bg>
      <p:bgPr>
        <a:blipFill>
          <a:blip r:embed="rId2">
            <a:alphaModFix/>
          </a:blip>
          <a:stretch>
            <a:fillRect/>
          </a:stretch>
        </a:blipFill>
        <a:effectLst/>
      </p:bgPr>
    </p:bg>
    <p:spTree>
      <p:nvGrpSpPr>
        <p:cNvPr id="1" name="Shape 937"/>
        <p:cNvGrpSpPr/>
        <p:nvPr/>
      </p:nvGrpSpPr>
      <p:grpSpPr>
        <a:xfrm>
          <a:off x="0" y="0"/>
          <a:ext cx="0" cy="0"/>
          <a:chOff x="0" y="0"/>
          <a:chExt cx="0" cy="0"/>
        </a:xfrm>
      </p:grpSpPr>
      <p:sp>
        <p:nvSpPr>
          <p:cNvPr id="938" name="Google Shape;938;p50"/>
          <p:cNvSpPr txBox="1">
            <a:spLocks noGrp="1"/>
          </p:cNvSpPr>
          <p:nvPr>
            <p:ph type="title"/>
          </p:nvPr>
        </p:nvSpPr>
        <p:spPr>
          <a:xfrm flipH="1">
            <a:off x="2714350" y="1535100"/>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rgbClr val="F9CB9C"/>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endParaRPr/>
          </a:p>
        </p:txBody>
      </p:sp>
      <p:sp>
        <p:nvSpPr>
          <p:cNvPr id="939" name="Google Shape;939;p50"/>
          <p:cNvSpPr txBox="1">
            <a:spLocks noGrp="1"/>
          </p:cNvSpPr>
          <p:nvPr>
            <p:ph type="subTitle" idx="1"/>
          </p:nvPr>
        </p:nvSpPr>
        <p:spPr>
          <a:xfrm flipH="1">
            <a:off x="2597100" y="2753700"/>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40" name="Google Shape;940;p50"/>
          <p:cNvSpPr txBox="1"/>
          <p:nvPr/>
        </p:nvSpPr>
        <p:spPr>
          <a:xfrm>
            <a:off x="1360050" y="3845025"/>
            <a:ext cx="6423900" cy="8547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s" sz="900">
                <a:solidFill>
                  <a:srgbClr val="FFFFFF"/>
                </a:solidFill>
                <a:latin typeface="Barlow Semi Condensed Light"/>
                <a:ea typeface="Barlow Semi Condensed Light"/>
                <a:cs typeface="Barlow Semi Condensed Light"/>
                <a:sym typeface="Barlow Semi Condensed Light"/>
              </a:rPr>
              <a:t>CREDITS: This presentation template was created by </a:t>
            </a:r>
            <a:r>
              <a:rPr lang="es" sz="900" b="1">
                <a:solidFill>
                  <a:srgbClr val="FFFFFF"/>
                </a:solidFill>
                <a:uFill>
                  <a:noFill/>
                </a:uFill>
                <a:latin typeface="Barlow Semi Condensed"/>
                <a:ea typeface="Barlow Semi Condensed"/>
                <a:cs typeface="Barlow Semi Condensed"/>
                <a:sym typeface="Barlow Semi Condensed"/>
                <a:hlinkClick r:id="rId3"/>
              </a:rPr>
              <a:t>Slidesgo</a:t>
            </a:r>
            <a:r>
              <a:rPr lang="es" sz="900">
                <a:solidFill>
                  <a:srgbClr val="FFFFFF"/>
                </a:solidFill>
                <a:latin typeface="Barlow Semi Condensed Light"/>
                <a:ea typeface="Barlow Semi Condensed Light"/>
                <a:cs typeface="Barlow Semi Condensed Light"/>
                <a:sym typeface="Barlow Semi Condensed Light"/>
              </a:rPr>
              <a:t>, including icons by </a:t>
            </a:r>
            <a:r>
              <a:rPr lang="es" sz="900" b="1">
                <a:solidFill>
                  <a:srgbClr val="FFFFFF"/>
                </a:solidFill>
                <a:uFill>
                  <a:noFill/>
                </a:uFill>
                <a:latin typeface="Barlow Semi Condensed"/>
                <a:ea typeface="Barlow Semi Condensed"/>
                <a:cs typeface="Barlow Semi Condensed"/>
                <a:sym typeface="Barlow Semi Condensed"/>
                <a:hlinkClick r:id="rId4"/>
              </a:rPr>
              <a:t>Flaticon</a:t>
            </a:r>
            <a:r>
              <a:rPr lang="es" sz="900">
                <a:solidFill>
                  <a:srgbClr val="FFFFFF"/>
                </a:solidFill>
                <a:latin typeface="Barlow Semi Condensed Light"/>
                <a:ea typeface="Barlow Semi Condensed Light"/>
                <a:cs typeface="Barlow Semi Condensed Light"/>
                <a:sym typeface="Barlow Semi Condensed Light"/>
              </a:rPr>
              <a:t>, and infographics &amp; images by </a:t>
            </a:r>
            <a:r>
              <a:rPr lang="es" sz="900">
                <a:solidFill>
                  <a:srgbClr val="FFFFFF"/>
                </a:solidFill>
                <a:uFill>
                  <a:noFill/>
                </a:uFill>
                <a:latin typeface="Barlow Semi Condensed Light"/>
                <a:ea typeface="Barlow Semi Condensed Light"/>
                <a:cs typeface="Barlow Semi Condensed Light"/>
                <a:sym typeface="Barlow Semi Condensed Light"/>
                <a:hlinkClick r:id="rId5"/>
              </a:rPr>
              <a:t>Freepik</a:t>
            </a:r>
            <a:r>
              <a:rPr lang="es" sz="900">
                <a:solidFill>
                  <a:srgbClr val="FFFFFF"/>
                </a:solidFill>
                <a:latin typeface="Barlow Semi Condensed Light"/>
                <a:ea typeface="Barlow Semi Condensed Light"/>
                <a:cs typeface="Barlow Semi Condensed Light"/>
                <a:sym typeface="Barlow Semi Condensed Light"/>
              </a:rPr>
              <a:t>. </a:t>
            </a:r>
            <a:endParaRPr sz="900">
              <a:solidFill>
                <a:srgbClr val="FFFFFF"/>
              </a:solidFill>
              <a:latin typeface="Barlow Semi Condensed Light"/>
              <a:ea typeface="Barlow Semi Condensed Light"/>
              <a:cs typeface="Barlow Semi Condensed Light"/>
              <a:sym typeface="Barlow Semi Condensed Light"/>
            </a:endParaRPr>
          </a:p>
          <a:p>
            <a:pPr marL="0" lvl="0" indent="0" algn="ctr" rtl="0">
              <a:spcBef>
                <a:spcPts val="300"/>
              </a:spcBef>
              <a:spcAft>
                <a:spcPts val="0"/>
              </a:spcAft>
              <a:buNone/>
            </a:pPr>
            <a:r>
              <a:rPr lang="es" sz="900">
                <a:solidFill>
                  <a:srgbClr val="FFFFFF"/>
                </a:solidFill>
                <a:latin typeface="Barlow Semi Condensed Light"/>
                <a:ea typeface="Barlow Semi Condensed Light"/>
                <a:cs typeface="Barlow Semi Condensed Light"/>
                <a:sym typeface="Barlow Semi Condensed Light"/>
              </a:rPr>
              <a:t>Please keep this slide for attribution.</a:t>
            </a:r>
            <a:endParaRPr sz="9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
  <p:cSld name="CUSTOM_12">
    <p:bg>
      <p:bgPr>
        <a:blipFill>
          <a:blip r:embed="rId2">
            <a:alphaModFix/>
          </a:blip>
          <a:stretch>
            <a:fillRect/>
          </a:stretch>
        </a:blipFill>
        <a:effectLst/>
      </p:bgPr>
    </p:bg>
    <p:spTree>
      <p:nvGrpSpPr>
        <p:cNvPr id="1" name="Shape 9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410000" y="1483525"/>
            <a:ext cx="19776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1600" i="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28" name="Google Shape;28;p6"/>
          <p:cNvSpPr txBox="1">
            <a:spLocks noGrp="1"/>
          </p:cNvSpPr>
          <p:nvPr>
            <p:ph type="subTitle" idx="1"/>
          </p:nvPr>
        </p:nvSpPr>
        <p:spPr>
          <a:xfrm>
            <a:off x="2555500"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 name="Google Shape;29;p6"/>
          <p:cNvSpPr txBox="1">
            <a:spLocks noGrp="1"/>
          </p:cNvSpPr>
          <p:nvPr>
            <p:ph type="title" idx="2"/>
          </p:nvPr>
        </p:nvSpPr>
        <p:spPr>
          <a:xfrm>
            <a:off x="4756393" y="1483517"/>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6"/>
          <p:cNvSpPr txBox="1">
            <a:spLocks noGrp="1"/>
          </p:cNvSpPr>
          <p:nvPr>
            <p:ph type="subTitle" idx="3"/>
          </p:nvPr>
        </p:nvSpPr>
        <p:spPr>
          <a:xfrm>
            <a:off x="4901893"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1" name="Google Shape;31;p6"/>
          <p:cNvSpPr txBox="1">
            <a:spLocks noGrp="1"/>
          </p:cNvSpPr>
          <p:nvPr>
            <p:ph type="title" idx="4"/>
          </p:nvPr>
        </p:nvSpPr>
        <p:spPr>
          <a:xfrm>
            <a:off x="4756393"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2" name="Google Shape;32;p6"/>
          <p:cNvSpPr txBox="1">
            <a:spLocks noGrp="1"/>
          </p:cNvSpPr>
          <p:nvPr>
            <p:ph type="subTitle" idx="5"/>
          </p:nvPr>
        </p:nvSpPr>
        <p:spPr>
          <a:xfrm>
            <a:off x="4901893"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3" name="Google Shape;33;p6"/>
          <p:cNvSpPr txBox="1">
            <a:spLocks noGrp="1"/>
          </p:cNvSpPr>
          <p:nvPr>
            <p:ph type="title" idx="6" hasCustomPrompt="1"/>
          </p:nvPr>
        </p:nvSpPr>
        <p:spPr>
          <a:xfrm>
            <a:off x="2410000"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34" name="Google Shape;34;p6"/>
          <p:cNvSpPr txBox="1">
            <a:spLocks noGrp="1"/>
          </p:cNvSpPr>
          <p:nvPr>
            <p:ph type="title" idx="7" hasCustomPrompt="1"/>
          </p:nvPr>
        </p:nvSpPr>
        <p:spPr>
          <a:xfrm>
            <a:off x="4756393"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5" name="Google Shape;35;p6"/>
          <p:cNvSpPr txBox="1">
            <a:spLocks noGrp="1"/>
          </p:cNvSpPr>
          <p:nvPr>
            <p:ph type="title" idx="8" hasCustomPrompt="1"/>
          </p:nvPr>
        </p:nvSpPr>
        <p:spPr>
          <a:xfrm>
            <a:off x="4968493" y="2984003"/>
            <a:ext cx="1553400" cy="697800"/>
          </a:xfrm>
          <a:prstGeom prst="rect">
            <a:avLst/>
          </a:prstGeom>
        </p:spPr>
        <p:txBody>
          <a:bodyPr spcFirstLastPara="1" wrap="square" lIns="0" tIns="0" rIns="0" bIns="0" anchor="b" anchorCtr="0">
            <a:noAutofit/>
          </a:bodyPr>
          <a:lstStyle>
            <a:lvl1pPr lvl="0" algn="ctr" rtl="0">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36" name="Google Shape;36;p6"/>
          <p:cNvSpPr txBox="1">
            <a:spLocks noGrp="1"/>
          </p:cNvSpPr>
          <p:nvPr>
            <p:ph type="title" idx="9"/>
          </p:nvPr>
        </p:nvSpPr>
        <p:spPr>
          <a:xfrm>
            <a:off x="2410000"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37" name="Google Shape;37;p6"/>
          <p:cNvSpPr txBox="1">
            <a:spLocks noGrp="1"/>
          </p:cNvSpPr>
          <p:nvPr>
            <p:ph type="subTitle" idx="13"/>
          </p:nvPr>
        </p:nvSpPr>
        <p:spPr>
          <a:xfrm>
            <a:off x="2555500"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8" name="Google Shape;38;p6"/>
          <p:cNvSpPr txBox="1">
            <a:spLocks noGrp="1"/>
          </p:cNvSpPr>
          <p:nvPr>
            <p:ph type="title" idx="14" hasCustomPrompt="1"/>
          </p:nvPr>
        </p:nvSpPr>
        <p:spPr>
          <a:xfrm>
            <a:off x="2410000" y="298400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942"/>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43"/>
        <p:cNvGrpSpPr/>
        <p:nvPr/>
      </p:nvGrpSpPr>
      <p:grpSpPr>
        <a:xfrm>
          <a:off x="0" y="0"/>
          <a:ext cx="0" cy="0"/>
          <a:chOff x="0" y="0"/>
          <a:chExt cx="0" cy="0"/>
        </a:xfrm>
      </p:grpSpPr>
      <p:sp>
        <p:nvSpPr>
          <p:cNvPr id="944" name="Google Shape;944;p53"/>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45" name="Google Shape;945;p53"/>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6" name="Google Shape;946;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950"/>
        <p:cNvGrpSpPr/>
        <p:nvPr/>
      </p:nvGrpSpPr>
      <p:grpSpPr>
        <a:xfrm>
          <a:off x="0" y="0"/>
          <a:ext cx="0" cy="0"/>
          <a:chOff x="0" y="0"/>
          <a:chExt cx="0" cy="0"/>
        </a:xfrm>
      </p:grpSpPr>
      <p:sp>
        <p:nvSpPr>
          <p:cNvPr id="951" name="Google Shape;951;p55"/>
          <p:cNvSpPr txBox="1">
            <a:spLocks noGrp="1"/>
          </p:cNvSpPr>
          <p:nvPr>
            <p:ph type="title"/>
          </p:nvPr>
        </p:nvSpPr>
        <p:spPr>
          <a:xfrm>
            <a:off x="2867538" y="2065963"/>
            <a:ext cx="3408900" cy="7185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Font typeface="Joti One"/>
              <a:buNone/>
              <a:defRPr sz="4800" i="0">
                <a:solidFill>
                  <a:srgbClr val="F9CB9C"/>
                </a:solidFill>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952" name="Google Shape;952;p55"/>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grpSp>
        <p:nvGrpSpPr>
          <p:cNvPr id="953" name="Google Shape;953;p55"/>
          <p:cNvGrpSpPr/>
          <p:nvPr/>
        </p:nvGrpSpPr>
        <p:grpSpPr>
          <a:xfrm>
            <a:off x="1597622" y="296259"/>
            <a:ext cx="5948856" cy="4694195"/>
            <a:chOff x="2256903" y="816487"/>
            <a:chExt cx="4630180" cy="3653639"/>
          </a:xfrm>
        </p:grpSpPr>
        <p:sp>
          <p:nvSpPr>
            <p:cNvPr id="954" name="Google Shape;954;p55"/>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5"/>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  TITLE &amp; TEXT">
  <p:cSld name="CUSTOM_6_1_2_1">
    <p:bg>
      <p:bgPr>
        <a:blipFill>
          <a:blip r:embed="rId2">
            <a:alphaModFix/>
          </a:blip>
          <a:stretch>
            <a:fillRect/>
          </a:stretch>
        </a:blipFill>
        <a:effectLst/>
      </p:bgPr>
    </p:bg>
    <p:spTree>
      <p:nvGrpSpPr>
        <p:cNvPr id="1" name="Shape 956"/>
        <p:cNvGrpSpPr/>
        <p:nvPr/>
      </p:nvGrpSpPr>
      <p:grpSpPr>
        <a:xfrm>
          <a:off x="0" y="0"/>
          <a:ext cx="0" cy="0"/>
          <a:chOff x="0" y="0"/>
          <a:chExt cx="0" cy="0"/>
        </a:xfrm>
      </p:grpSpPr>
      <p:sp>
        <p:nvSpPr>
          <p:cNvPr id="957" name="Google Shape;957;p56"/>
          <p:cNvSpPr txBox="1">
            <a:spLocks noGrp="1"/>
          </p:cNvSpPr>
          <p:nvPr>
            <p:ph type="subTitle" idx="1"/>
          </p:nvPr>
        </p:nvSpPr>
        <p:spPr>
          <a:xfrm>
            <a:off x="902400" y="1079600"/>
            <a:ext cx="7353900" cy="3628800"/>
          </a:xfrm>
          <a:prstGeom prst="rect">
            <a:avLst/>
          </a:prstGeom>
        </p:spPr>
        <p:txBody>
          <a:bodyPr spcFirstLastPara="1" wrap="square" lIns="0" tIns="0" rIns="0" bIns="0" anchor="ctr" anchorCtr="0">
            <a:noAutofit/>
          </a:bodyPr>
          <a:lstStyle>
            <a:lvl1pPr lvl="0" rtl="0">
              <a:spcBef>
                <a:spcPts val="300"/>
              </a:spcBef>
              <a:spcAft>
                <a:spcPts val="0"/>
              </a:spcAft>
              <a:buNone/>
              <a:defRPr/>
            </a:lvl1pPr>
            <a:lvl2pPr lvl="1" rtl="0">
              <a:spcBef>
                <a:spcPts val="300"/>
              </a:spcBef>
              <a:spcAft>
                <a:spcPts val="0"/>
              </a:spcAft>
              <a:buNone/>
              <a:defRPr/>
            </a:lvl2pPr>
            <a:lvl3pPr lvl="2" rtl="0">
              <a:spcBef>
                <a:spcPts val="300"/>
              </a:spcBef>
              <a:spcAft>
                <a:spcPts val="0"/>
              </a:spcAft>
              <a:buNone/>
              <a:defRPr/>
            </a:lvl3pPr>
            <a:lvl4pPr lvl="3" rtl="0">
              <a:spcBef>
                <a:spcPts val="300"/>
              </a:spcBef>
              <a:spcAft>
                <a:spcPts val="0"/>
              </a:spcAft>
              <a:buNone/>
              <a:defRPr/>
            </a:lvl4pPr>
            <a:lvl5pPr lvl="4" rtl="0">
              <a:spcBef>
                <a:spcPts val="300"/>
              </a:spcBef>
              <a:spcAft>
                <a:spcPts val="0"/>
              </a:spcAft>
              <a:buNone/>
              <a:defRPr/>
            </a:lvl5pPr>
            <a:lvl6pPr lvl="5" rtl="0">
              <a:spcBef>
                <a:spcPts val="300"/>
              </a:spcBef>
              <a:spcAft>
                <a:spcPts val="0"/>
              </a:spcAft>
              <a:buNone/>
              <a:defRPr/>
            </a:lvl6pPr>
            <a:lvl7pPr lvl="6" rtl="0">
              <a:spcBef>
                <a:spcPts val="300"/>
              </a:spcBef>
              <a:spcAft>
                <a:spcPts val="0"/>
              </a:spcAft>
              <a:buNone/>
              <a:defRPr/>
            </a:lvl7pPr>
            <a:lvl8pPr lvl="7" rtl="0">
              <a:spcBef>
                <a:spcPts val="300"/>
              </a:spcBef>
              <a:spcAft>
                <a:spcPts val="0"/>
              </a:spcAft>
              <a:buNone/>
              <a:defRPr/>
            </a:lvl8pPr>
            <a:lvl9pPr lvl="8" rtl="0">
              <a:spcBef>
                <a:spcPts val="300"/>
              </a:spcBef>
              <a:spcAft>
                <a:spcPts val="0"/>
              </a:spcAft>
              <a:buNone/>
              <a:defRPr/>
            </a:lvl9pPr>
          </a:lstStyle>
          <a:p>
            <a:endParaRPr/>
          </a:p>
        </p:txBody>
      </p:sp>
      <p:sp>
        <p:nvSpPr>
          <p:cNvPr id="958" name="Google Shape;958;p56"/>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mp; TEXT 1">
  <p:cSld name="OBJECT_1">
    <p:bg>
      <p:bgPr>
        <a:blipFill>
          <a:blip r:embed="rId2">
            <a:alphaModFix/>
          </a:blip>
          <a:stretch>
            <a:fillRect/>
          </a:stretch>
        </a:blipFill>
        <a:effectLst/>
      </p:bgPr>
    </p:bg>
    <p:spTree>
      <p:nvGrpSpPr>
        <p:cNvPr id="1" name="Shape 959"/>
        <p:cNvGrpSpPr/>
        <p:nvPr/>
      </p:nvGrpSpPr>
      <p:grpSpPr>
        <a:xfrm>
          <a:off x="0" y="0"/>
          <a:ext cx="0" cy="0"/>
          <a:chOff x="0" y="0"/>
          <a:chExt cx="0" cy="0"/>
        </a:xfrm>
      </p:grpSpPr>
      <p:sp>
        <p:nvSpPr>
          <p:cNvPr id="960" name="Google Shape;960;p57"/>
          <p:cNvSpPr txBox="1">
            <a:spLocks noGrp="1"/>
          </p:cNvSpPr>
          <p:nvPr>
            <p:ph type="title"/>
          </p:nvPr>
        </p:nvSpPr>
        <p:spPr>
          <a:xfrm>
            <a:off x="3137700" y="1815411"/>
            <a:ext cx="28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chemeClr val="accent6"/>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961" name="Google Shape;961;p57"/>
          <p:cNvSpPr txBox="1">
            <a:spLocks noGrp="1"/>
          </p:cNvSpPr>
          <p:nvPr>
            <p:ph type="subTitle" idx="1"/>
          </p:nvPr>
        </p:nvSpPr>
        <p:spPr>
          <a:xfrm>
            <a:off x="2897400" y="2868788"/>
            <a:ext cx="3349200" cy="4593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5F6F6"/>
                </a:solidFill>
              </a:defRPr>
            </a:lvl1pPr>
            <a:lvl2pPr lvl="1" algn="ctr" rtl="0">
              <a:spcBef>
                <a:spcPts val="0"/>
              </a:spcBef>
              <a:spcAft>
                <a:spcPts val="0"/>
              </a:spcAft>
              <a:buNone/>
              <a:defRPr sz="1400">
                <a:solidFill>
                  <a:srgbClr val="F5F6F6"/>
                </a:solidFill>
              </a:defRPr>
            </a:lvl2pPr>
            <a:lvl3pPr lvl="2" algn="ctr" rtl="0">
              <a:spcBef>
                <a:spcPts val="0"/>
              </a:spcBef>
              <a:spcAft>
                <a:spcPts val="0"/>
              </a:spcAft>
              <a:buNone/>
              <a:defRPr sz="1400">
                <a:solidFill>
                  <a:srgbClr val="F5F6F6"/>
                </a:solidFill>
              </a:defRPr>
            </a:lvl3pPr>
            <a:lvl4pPr lvl="3" algn="ctr" rtl="0">
              <a:spcBef>
                <a:spcPts val="0"/>
              </a:spcBef>
              <a:spcAft>
                <a:spcPts val="0"/>
              </a:spcAft>
              <a:buNone/>
              <a:defRPr sz="1400">
                <a:solidFill>
                  <a:srgbClr val="F5F6F6"/>
                </a:solidFill>
              </a:defRPr>
            </a:lvl4pPr>
            <a:lvl5pPr lvl="4" algn="ctr" rtl="0">
              <a:spcBef>
                <a:spcPts val="0"/>
              </a:spcBef>
              <a:spcAft>
                <a:spcPts val="0"/>
              </a:spcAft>
              <a:buNone/>
              <a:defRPr sz="1400">
                <a:solidFill>
                  <a:srgbClr val="F5F6F6"/>
                </a:solidFill>
              </a:defRPr>
            </a:lvl5pPr>
            <a:lvl6pPr lvl="5" algn="ctr" rtl="0">
              <a:spcBef>
                <a:spcPts val="0"/>
              </a:spcBef>
              <a:spcAft>
                <a:spcPts val="0"/>
              </a:spcAft>
              <a:buNone/>
              <a:defRPr sz="1400">
                <a:solidFill>
                  <a:srgbClr val="F5F6F6"/>
                </a:solidFill>
              </a:defRPr>
            </a:lvl6pPr>
            <a:lvl7pPr lvl="6" algn="ctr" rtl="0">
              <a:spcBef>
                <a:spcPts val="0"/>
              </a:spcBef>
              <a:spcAft>
                <a:spcPts val="0"/>
              </a:spcAft>
              <a:buNone/>
              <a:defRPr sz="1400">
                <a:solidFill>
                  <a:srgbClr val="F5F6F6"/>
                </a:solidFill>
              </a:defRPr>
            </a:lvl7pPr>
            <a:lvl8pPr lvl="7" algn="ctr" rtl="0">
              <a:spcBef>
                <a:spcPts val="0"/>
              </a:spcBef>
              <a:spcAft>
                <a:spcPts val="0"/>
              </a:spcAft>
              <a:buNone/>
              <a:defRPr sz="1400">
                <a:solidFill>
                  <a:srgbClr val="F5F6F6"/>
                </a:solidFill>
              </a:defRPr>
            </a:lvl8pPr>
            <a:lvl9pPr lvl="8" algn="ctr" rtl="0">
              <a:spcBef>
                <a:spcPts val="0"/>
              </a:spcBef>
              <a:spcAft>
                <a:spcPts val="0"/>
              </a:spcAft>
              <a:buNone/>
              <a:defRPr sz="1400">
                <a:solidFill>
                  <a:srgbClr val="F5F6F6"/>
                </a:solidFill>
              </a:defRPr>
            </a:lvl9pPr>
          </a:lstStyle>
          <a:p>
            <a:endParaRPr/>
          </a:p>
        </p:txBody>
      </p:sp>
      <p:grpSp>
        <p:nvGrpSpPr>
          <p:cNvPr id="962" name="Google Shape;962;p57"/>
          <p:cNvGrpSpPr/>
          <p:nvPr/>
        </p:nvGrpSpPr>
        <p:grpSpPr>
          <a:xfrm rot="10800000" flipH="1">
            <a:off x="2326312" y="871270"/>
            <a:ext cx="4491275" cy="3544029"/>
            <a:chOff x="2256903" y="816487"/>
            <a:chExt cx="4630180" cy="3653639"/>
          </a:xfrm>
        </p:grpSpPr>
        <p:sp>
          <p:nvSpPr>
            <p:cNvPr id="963" name="Google Shape;963;p5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Blank">
    <p:bg>
      <p:bgPr>
        <a:blipFill>
          <a:blip r:embed="rId2">
            <a:alphaModFix/>
          </a:blip>
          <a:stretch>
            <a:fillRect/>
          </a:stretch>
        </a:blipFill>
        <a:effectLst/>
      </p:bgPr>
    </p:bg>
    <p:spTree>
      <p:nvGrpSpPr>
        <p:cNvPr id="1" name="Shape 965"/>
        <p:cNvGrpSpPr/>
        <p:nvPr/>
      </p:nvGrpSpPr>
      <p:grpSpPr>
        <a:xfrm>
          <a:off x="0" y="0"/>
          <a:ext cx="0" cy="0"/>
          <a:chOff x="0" y="0"/>
          <a:chExt cx="0" cy="0"/>
        </a:xfrm>
      </p:grpSpPr>
      <p:sp>
        <p:nvSpPr>
          <p:cNvPr id="966" name="Google Shape;966;p58"/>
          <p:cNvSpPr txBox="1">
            <a:spLocks noGrp="1"/>
          </p:cNvSpPr>
          <p:nvPr>
            <p:ph type="title"/>
          </p:nvPr>
        </p:nvSpPr>
        <p:spPr>
          <a:xfrm>
            <a:off x="3160200" y="2984400"/>
            <a:ext cx="28236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3F3F3"/>
              </a:buClr>
              <a:buSzPts val="1200"/>
              <a:buNone/>
              <a:defRPr sz="1600" i="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a:endParaRPr/>
          </a:p>
        </p:txBody>
      </p:sp>
      <p:sp>
        <p:nvSpPr>
          <p:cNvPr id="967" name="Google Shape;967;p58"/>
          <p:cNvSpPr txBox="1">
            <a:spLocks noGrp="1"/>
          </p:cNvSpPr>
          <p:nvPr>
            <p:ph type="subTitle" idx="1"/>
          </p:nvPr>
        </p:nvSpPr>
        <p:spPr>
          <a:xfrm>
            <a:off x="1948925" y="2131725"/>
            <a:ext cx="52461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1800">
                <a:solidFill>
                  <a:srgbClr val="F3F3F3"/>
                </a:solidFill>
              </a:defRPr>
            </a:lvl1pPr>
            <a:lvl2pPr lvl="1" algn="ctr" rtl="0">
              <a:spcBef>
                <a:spcPts val="0"/>
              </a:spcBef>
              <a:spcAft>
                <a:spcPts val="0"/>
              </a:spcAft>
              <a:buNone/>
              <a:defRPr sz="1800">
                <a:solidFill>
                  <a:srgbClr val="F3F3F3"/>
                </a:solidFill>
              </a:defRPr>
            </a:lvl2pPr>
            <a:lvl3pPr lvl="2" algn="ctr" rtl="0">
              <a:spcBef>
                <a:spcPts val="0"/>
              </a:spcBef>
              <a:spcAft>
                <a:spcPts val="0"/>
              </a:spcAft>
              <a:buNone/>
              <a:defRPr sz="1800">
                <a:solidFill>
                  <a:srgbClr val="F3F3F3"/>
                </a:solidFill>
              </a:defRPr>
            </a:lvl3pPr>
            <a:lvl4pPr lvl="3" algn="ctr" rtl="0">
              <a:spcBef>
                <a:spcPts val="0"/>
              </a:spcBef>
              <a:spcAft>
                <a:spcPts val="0"/>
              </a:spcAft>
              <a:buNone/>
              <a:defRPr sz="1800">
                <a:solidFill>
                  <a:srgbClr val="F3F3F3"/>
                </a:solidFill>
              </a:defRPr>
            </a:lvl4pPr>
            <a:lvl5pPr lvl="4" algn="ctr" rtl="0">
              <a:spcBef>
                <a:spcPts val="0"/>
              </a:spcBef>
              <a:spcAft>
                <a:spcPts val="0"/>
              </a:spcAft>
              <a:buNone/>
              <a:defRPr sz="1800">
                <a:solidFill>
                  <a:srgbClr val="F3F3F3"/>
                </a:solidFill>
              </a:defRPr>
            </a:lvl5pPr>
            <a:lvl6pPr lvl="5" algn="ctr" rtl="0">
              <a:spcBef>
                <a:spcPts val="0"/>
              </a:spcBef>
              <a:spcAft>
                <a:spcPts val="0"/>
              </a:spcAft>
              <a:buNone/>
              <a:defRPr sz="1800">
                <a:solidFill>
                  <a:srgbClr val="F3F3F3"/>
                </a:solidFill>
              </a:defRPr>
            </a:lvl6pPr>
            <a:lvl7pPr lvl="6" algn="ctr" rtl="0">
              <a:spcBef>
                <a:spcPts val="0"/>
              </a:spcBef>
              <a:spcAft>
                <a:spcPts val="0"/>
              </a:spcAft>
              <a:buNone/>
              <a:defRPr sz="1800">
                <a:solidFill>
                  <a:srgbClr val="F3F3F3"/>
                </a:solidFill>
              </a:defRPr>
            </a:lvl7pPr>
            <a:lvl8pPr lvl="7" algn="ctr" rtl="0">
              <a:spcBef>
                <a:spcPts val="0"/>
              </a:spcBef>
              <a:spcAft>
                <a:spcPts val="0"/>
              </a:spcAft>
              <a:buNone/>
              <a:defRPr sz="1800">
                <a:solidFill>
                  <a:srgbClr val="F3F3F3"/>
                </a:solidFill>
              </a:defRPr>
            </a:lvl8pPr>
            <a:lvl9pPr lvl="8" algn="ctr" rtl="0">
              <a:spcBef>
                <a:spcPts val="0"/>
              </a:spcBef>
              <a:spcAft>
                <a:spcPts val="0"/>
              </a:spcAft>
              <a:buNone/>
              <a:defRPr sz="1800">
                <a:solidFill>
                  <a:srgbClr val="F3F3F3"/>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968"/>
        <p:cNvGrpSpPr/>
        <p:nvPr/>
      </p:nvGrpSpPr>
      <p:grpSpPr>
        <a:xfrm>
          <a:off x="0" y="0"/>
          <a:ext cx="0" cy="0"/>
          <a:chOff x="0" y="0"/>
          <a:chExt cx="0" cy="0"/>
        </a:xfrm>
      </p:grpSpPr>
      <p:sp>
        <p:nvSpPr>
          <p:cNvPr id="969" name="Google Shape;969;p59"/>
          <p:cNvSpPr txBox="1">
            <a:spLocks noGrp="1"/>
          </p:cNvSpPr>
          <p:nvPr>
            <p:ph type="title"/>
          </p:nvPr>
        </p:nvSpPr>
        <p:spPr>
          <a:xfrm>
            <a:off x="2410000" y="148352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970" name="Google Shape;970;p59"/>
          <p:cNvSpPr txBox="1">
            <a:spLocks noGrp="1"/>
          </p:cNvSpPr>
          <p:nvPr>
            <p:ph type="subTitle" idx="1"/>
          </p:nvPr>
        </p:nvSpPr>
        <p:spPr>
          <a:xfrm>
            <a:off x="2555500"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71" name="Google Shape;971;p59"/>
          <p:cNvSpPr txBox="1">
            <a:spLocks noGrp="1"/>
          </p:cNvSpPr>
          <p:nvPr>
            <p:ph type="title" idx="2"/>
          </p:nvPr>
        </p:nvSpPr>
        <p:spPr>
          <a:xfrm>
            <a:off x="4756393" y="1483517"/>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972" name="Google Shape;972;p59"/>
          <p:cNvSpPr txBox="1">
            <a:spLocks noGrp="1"/>
          </p:cNvSpPr>
          <p:nvPr>
            <p:ph type="subTitle" idx="3"/>
          </p:nvPr>
        </p:nvSpPr>
        <p:spPr>
          <a:xfrm>
            <a:off x="4901893"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73" name="Google Shape;973;p59"/>
          <p:cNvSpPr txBox="1">
            <a:spLocks noGrp="1"/>
          </p:cNvSpPr>
          <p:nvPr>
            <p:ph type="title" idx="4"/>
          </p:nvPr>
        </p:nvSpPr>
        <p:spPr>
          <a:xfrm>
            <a:off x="4756393"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974" name="Google Shape;974;p59"/>
          <p:cNvSpPr txBox="1">
            <a:spLocks noGrp="1"/>
          </p:cNvSpPr>
          <p:nvPr>
            <p:ph type="subTitle" idx="5"/>
          </p:nvPr>
        </p:nvSpPr>
        <p:spPr>
          <a:xfrm>
            <a:off x="4901893"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75" name="Google Shape;975;p59"/>
          <p:cNvSpPr txBox="1">
            <a:spLocks noGrp="1"/>
          </p:cNvSpPr>
          <p:nvPr>
            <p:ph type="title" idx="6" hasCustomPrompt="1"/>
          </p:nvPr>
        </p:nvSpPr>
        <p:spPr>
          <a:xfrm>
            <a:off x="2410000"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976" name="Google Shape;976;p59"/>
          <p:cNvSpPr txBox="1">
            <a:spLocks noGrp="1"/>
          </p:cNvSpPr>
          <p:nvPr>
            <p:ph type="title" idx="7" hasCustomPrompt="1"/>
          </p:nvPr>
        </p:nvSpPr>
        <p:spPr>
          <a:xfrm>
            <a:off x="4756393"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977" name="Google Shape;977;p59"/>
          <p:cNvSpPr txBox="1">
            <a:spLocks noGrp="1"/>
          </p:cNvSpPr>
          <p:nvPr>
            <p:ph type="title" idx="8" hasCustomPrompt="1"/>
          </p:nvPr>
        </p:nvSpPr>
        <p:spPr>
          <a:xfrm>
            <a:off x="4968493" y="2984003"/>
            <a:ext cx="1553400" cy="697800"/>
          </a:xfrm>
          <a:prstGeom prst="rect">
            <a:avLst/>
          </a:prstGeom>
        </p:spPr>
        <p:txBody>
          <a:bodyPr spcFirstLastPara="1" wrap="square" lIns="0" tIns="0" rIns="0" bIns="0" anchor="b" anchorCtr="0">
            <a:noAutofit/>
          </a:bodyPr>
          <a:lstStyle>
            <a:lvl1pPr lvl="0" algn="ctr" rtl="0">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978" name="Google Shape;978;p59"/>
          <p:cNvSpPr txBox="1">
            <a:spLocks noGrp="1"/>
          </p:cNvSpPr>
          <p:nvPr>
            <p:ph type="title" idx="9"/>
          </p:nvPr>
        </p:nvSpPr>
        <p:spPr>
          <a:xfrm>
            <a:off x="2410000"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979" name="Google Shape;979;p59"/>
          <p:cNvSpPr txBox="1">
            <a:spLocks noGrp="1"/>
          </p:cNvSpPr>
          <p:nvPr>
            <p:ph type="subTitle" idx="13"/>
          </p:nvPr>
        </p:nvSpPr>
        <p:spPr>
          <a:xfrm>
            <a:off x="2555500"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80" name="Google Shape;980;p59"/>
          <p:cNvSpPr txBox="1">
            <a:spLocks noGrp="1"/>
          </p:cNvSpPr>
          <p:nvPr>
            <p:ph type="title" idx="14" hasCustomPrompt="1"/>
          </p:nvPr>
        </p:nvSpPr>
        <p:spPr>
          <a:xfrm>
            <a:off x="2410000" y="298400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981"/>
        <p:cNvGrpSpPr/>
        <p:nvPr/>
      </p:nvGrpSpPr>
      <p:grpSpPr>
        <a:xfrm>
          <a:off x="0" y="0"/>
          <a:ext cx="0" cy="0"/>
          <a:chOff x="0" y="0"/>
          <a:chExt cx="0" cy="0"/>
        </a:xfrm>
      </p:grpSpPr>
      <p:sp>
        <p:nvSpPr>
          <p:cNvPr id="982" name="Google Shape;982;p60"/>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983" name="Google Shape;983;p60"/>
          <p:cNvSpPr txBox="1">
            <a:spLocks noGrp="1"/>
          </p:cNvSpPr>
          <p:nvPr>
            <p:ph type="subTitle" idx="1"/>
          </p:nvPr>
        </p:nvSpPr>
        <p:spPr>
          <a:xfrm>
            <a:off x="2480101" y="362295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3F3F3"/>
                </a:solidFill>
              </a:defRPr>
            </a:lvl1pPr>
            <a:lvl2pPr lvl="1" algn="ctr" rtl="0">
              <a:spcBef>
                <a:spcPts val="0"/>
              </a:spcBef>
              <a:spcAft>
                <a:spcPts val="0"/>
              </a:spcAft>
              <a:buNone/>
              <a:defRPr sz="1400">
                <a:solidFill>
                  <a:srgbClr val="F3F3F3"/>
                </a:solidFill>
              </a:defRPr>
            </a:lvl2pPr>
            <a:lvl3pPr lvl="2" algn="ctr" rtl="0">
              <a:spcBef>
                <a:spcPts val="0"/>
              </a:spcBef>
              <a:spcAft>
                <a:spcPts val="0"/>
              </a:spcAft>
              <a:buNone/>
              <a:defRPr sz="1400">
                <a:solidFill>
                  <a:srgbClr val="F3F3F3"/>
                </a:solidFill>
              </a:defRPr>
            </a:lvl3pPr>
            <a:lvl4pPr lvl="3" algn="ctr" rtl="0">
              <a:spcBef>
                <a:spcPts val="0"/>
              </a:spcBef>
              <a:spcAft>
                <a:spcPts val="0"/>
              </a:spcAft>
              <a:buNone/>
              <a:defRPr sz="1400">
                <a:solidFill>
                  <a:srgbClr val="F3F3F3"/>
                </a:solidFill>
              </a:defRPr>
            </a:lvl4pPr>
            <a:lvl5pPr lvl="4" algn="ctr" rtl="0">
              <a:spcBef>
                <a:spcPts val="0"/>
              </a:spcBef>
              <a:spcAft>
                <a:spcPts val="0"/>
              </a:spcAft>
              <a:buNone/>
              <a:defRPr sz="1400">
                <a:solidFill>
                  <a:srgbClr val="F3F3F3"/>
                </a:solidFill>
              </a:defRPr>
            </a:lvl5pPr>
            <a:lvl6pPr lvl="5" algn="ctr" rtl="0">
              <a:spcBef>
                <a:spcPts val="0"/>
              </a:spcBef>
              <a:spcAft>
                <a:spcPts val="0"/>
              </a:spcAft>
              <a:buNone/>
              <a:defRPr sz="1400">
                <a:solidFill>
                  <a:srgbClr val="F3F3F3"/>
                </a:solidFill>
              </a:defRPr>
            </a:lvl6pPr>
            <a:lvl7pPr lvl="6" algn="ctr" rtl="0">
              <a:spcBef>
                <a:spcPts val="0"/>
              </a:spcBef>
              <a:spcAft>
                <a:spcPts val="0"/>
              </a:spcAft>
              <a:buNone/>
              <a:defRPr sz="1400">
                <a:solidFill>
                  <a:srgbClr val="F3F3F3"/>
                </a:solidFill>
              </a:defRPr>
            </a:lvl7pPr>
            <a:lvl8pPr lvl="7" algn="ctr" rtl="0">
              <a:spcBef>
                <a:spcPts val="0"/>
              </a:spcBef>
              <a:spcAft>
                <a:spcPts val="0"/>
              </a:spcAft>
              <a:buNone/>
              <a:defRPr sz="1400">
                <a:solidFill>
                  <a:srgbClr val="F3F3F3"/>
                </a:solidFill>
              </a:defRPr>
            </a:lvl8pPr>
            <a:lvl9pPr lvl="8" algn="ctr" rtl="0">
              <a:spcBef>
                <a:spcPts val="0"/>
              </a:spcBef>
              <a:spcAft>
                <a:spcPts val="0"/>
              </a:spcAft>
              <a:buNone/>
              <a:defRPr sz="1400">
                <a:solidFill>
                  <a:srgbClr val="F3F3F3"/>
                </a:solidFill>
              </a:defRPr>
            </a:lvl9pPr>
          </a:lstStyle>
          <a:p>
            <a:endParaRPr/>
          </a:p>
        </p:txBody>
      </p:sp>
      <p:grpSp>
        <p:nvGrpSpPr>
          <p:cNvPr id="984" name="Google Shape;984;p60"/>
          <p:cNvGrpSpPr/>
          <p:nvPr/>
        </p:nvGrpSpPr>
        <p:grpSpPr>
          <a:xfrm rot="10800000">
            <a:off x="2326312" y="871270"/>
            <a:ext cx="4491275" cy="3544029"/>
            <a:chOff x="2256903" y="816487"/>
            <a:chExt cx="4630180" cy="3653639"/>
          </a:xfrm>
        </p:grpSpPr>
        <p:sp>
          <p:nvSpPr>
            <p:cNvPr id="985" name="Google Shape;985;p60"/>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0"/>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mp; TEXT 2">
  <p:cSld name="Title Slide">
    <p:bg>
      <p:bgPr>
        <a:blipFill>
          <a:blip r:embed="rId2">
            <a:alphaModFix/>
          </a:blip>
          <a:stretch>
            <a:fillRect/>
          </a:stretch>
        </a:blipFill>
        <a:effectLst/>
      </p:bgPr>
    </p:bg>
    <p:spTree>
      <p:nvGrpSpPr>
        <p:cNvPr id="1" name="Shape 987"/>
        <p:cNvGrpSpPr/>
        <p:nvPr/>
      </p:nvGrpSpPr>
      <p:grpSpPr>
        <a:xfrm>
          <a:off x="0" y="0"/>
          <a:ext cx="0" cy="0"/>
          <a:chOff x="0" y="0"/>
          <a:chExt cx="0" cy="0"/>
        </a:xfrm>
      </p:grpSpPr>
      <p:sp>
        <p:nvSpPr>
          <p:cNvPr id="988" name="Google Shape;988;p61"/>
          <p:cNvSpPr txBox="1">
            <a:spLocks noGrp="1"/>
          </p:cNvSpPr>
          <p:nvPr>
            <p:ph type="title"/>
          </p:nvPr>
        </p:nvSpPr>
        <p:spPr>
          <a:xfrm>
            <a:off x="914400" y="1213375"/>
            <a:ext cx="29166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989" name="Google Shape;989;p61"/>
          <p:cNvSpPr txBox="1">
            <a:spLocks noGrp="1"/>
          </p:cNvSpPr>
          <p:nvPr>
            <p:ph type="subTitle" idx="1"/>
          </p:nvPr>
        </p:nvSpPr>
        <p:spPr>
          <a:xfrm>
            <a:off x="914400" y="2579800"/>
            <a:ext cx="6015600" cy="19491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a:endParaRPr/>
          </a:p>
        </p:txBody>
      </p:sp>
      <p:sp>
        <p:nvSpPr>
          <p:cNvPr id="990" name="Google Shape;990;p61"/>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1"/>
          <p:cNvSpPr/>
          <p:nvPr/>
        </p:nvSpPr>
        <p:spPr>
          <a:xfrm flipH="1">
            <a:off x="723259" y="644277"/>
            <a:ext cx="1430061" cy="118662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992"/>
        <p:cNvGrpSpPr/>
        <p:nvPr/>
      </p:nvGrpSpPr>
      <p:grpSpPr>
        <a:xfrm>
          <a:off x="0" y="0"/>
          <a:ext cx="0" cy="0"/>
          <a:chOff x="0" y="0"/>
          <a:chExt cx="0" cy="0"/>
        </a:xfrm>
      </p:grpSpPr>
      <p:sp>
        <p:nvSpPr>
          <p:cNvPr id="993" name="Google Shape;993;p62"/>
          <p:cNvSpPr txBox="1">
            <a:spLocks noGrp="1"/>
          </p:cNvSpPr>
          <p:nvPr>
            <p:ph type="subTitle" idx="1"/>
          </p:nvPr>
        </p:nvSpPr>
        <p:spPr>
          <a:xfrm>
            <a:off x="1356560"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4" name="Google Shape;994;p62"/>
          <p:cNvSpPr txBox="1">
            <a:spLocks noGrp="1"/>
          </p:cNvSpPr>
          <p:nvPr>
            <p:ph type="title"/>
          </p:nvPr>
        </p:nvSpPr>
        <p:spPr>
          <a:xfrm>
            <a:off x="2033060"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dk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995" name="Google Shape;995;p62"/>
          <p:cNvSpPr txBox="1">
            <a:spLocks noGrp="1"/>
          </p:cNvSpPr>
          <p:nvPr>
            <p:ph type="subTitle" idx="2"/>
          </p:nvPr>
        </p:nvSpPr>
        <p:spPr>
          <a:xfrm>
            <a:off x="4933088"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996" name="Google Shape;996;p62"/>
          <p:cNvSpPr txBox="1">
            <a:spLocks noGrp="1"/>
          </p:cNvSpPr>
          <p:nvPr>
            <p:ph type="title" idx="3"/>
          </p:nvPr>
        </p:nvSpPr>
        <p:spPr>
          <a:xfrm>
            <a:off x="5609588"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accent6"/>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997" name="Google Shape;997;p62"/>
          <p:cNvSpPr txBox="1">
            <a:spLocks noGrp="1"/>
          </p:cNvSpPr>
          <p:nvPr>
            <p:ph type="title" idx="4"/>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41" name="Google Shape;41;p7"/>
          <p:cNvSpPr txBox="1">
            <a:spLocks noGrp="1"/>
          </p:cNvSpPr>
          <p:nvPr>
            <p:ph type="subTitle" idx="1"/>
          </p:nvPr>
        </p:nvSpPr>
        <p:spPr>
          <a:xfrm>
            <a:off x="2480101" y="362295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3F3F3"/>
                </a:solidFill>
              </a:defRPr>
            </a:lvl1pPr>
            <a:lvl2pPr lvl="1" algn="ctr" rtl="0">
              <a:spcBef>
                <a:spcPts val="0"/>
              </a:spcBef>
              <a:spcAft>
                <a:spcPts val="0"/>
              </a:spcAft>
              <a:buNone/>
              <a:defRPr sz="1400">
                <a:solidFill>
                  <a:srgbClr val="F3F3F3"/>
                </a:solidFill>
              </a:defRPr>
            </a:lvl2pPr>
            <a:lvl3pPr lvl="2" algn="ctr" rtl="0">
              <a:spcBef>
                <a:spcPts val="0"/>
              </a:spcBef>
              <a:spcAft>
                <a:spcPts val="0"/>
              </a:spcAft>
              <a:buNone/>
              <a:defRPr sz="1400">
                <a:solidFill>
                  <a:srgbClr val="F3F3F3"/>
                </a:solidFill>
              </a:defRPr>
            </a:lvl3pPr>
            <a:lvl4pPr lvl="3" algn="ctr" rtl="0">
              <a:spcBef>
                <a:spcPts val="0"/>
              </a:spcBef>
              <a:spcAft>
                <a:spcPts val="0"/>
              </a:spcAft>
              <a:buNone/>
              <a:defRPr sz="1400">
                <a:solidFill>
                  <a:srgbClr val="F3F3F3"/>
                </a:solidFill>
              </a:defRPr>
            </a:lvl4pPr>
            <a:lvl5pPr lvl="4" algn="ctr" rtl="0">
              <a:spcBef>
                <a:spcPts val="0"/>
              </a:spcBef>
              <a:spcAft>
                <a:spcPts val="0"/>
              </a:spcAft>
              <a:buNone/>
              <a:defRPr sz="1400">
                <a:solidFill>
                  <a:srgbClr val="F3F3F3"/>
                </a:solidFill>
              </a:defRPr>
            </a:lvl5pPr>
            <a:lvl6pPr lvl="5" algn="ctr" rtl="0">
              <a:spcBef>
                <a:spcPts val="0"/>
              </a:spcBef>
              <a:spcAft>
                <a:spcPts val="0"/>
              </a:spcAft>
              <a:buNone/>
              <a:defRPr sz="1400">
                <a:solidFill>
                  <a:srgbClr val="F3F3F3"/>
                </a:solidFill>
              </a:defRPr>
            </a:lvl6pPr>
            <a:lvl7pPr lvl="6" algn="ctr" rtl="0">
              <a:spcBef>
                <a:spcPts val="0"/>
              </a:spcBef>
              <a:spcAft>
                <a:spcPts val="0"/>
              </a:spcAft>
              <a:buNone/>
              <a:defRPr sz="1400">
                <a:solidFill>
                  <a:srgbClr val="F3F3F3"/>
                </a:solidFill>
              </a:defRPr>
            </a:lvl7pPr>
            <a:lvl8pPr lvl="7" algn="ctr" rtl="0">
              <a:spcBef>
                <a:spcPts val="0"/>
              </a:spcBef>
              <a:spcAft>
                <a:spcPts val="0"/>
              </a:spcAft>
              <a:buNone/>
              <a:defRPr sz="1400">
                <a:solidFill>
                  <a:srgbClr val="F3F3F3"/>
                </a:solidFill>
              </a:defRPr>
            </a:lvl8pPr>
            <a:lvl9pPr lvl="8" algn="ctr" rtl="0">
              <a:spcBef>
                <a:spcPts val="0"/>
              </a:spcBef>
              <a:spcAft>
                <a:spcPts val="0"/>
              </a:spcAft>
              <a:buNone/>
              <a:defRPr sz="1400">
                <a:solidFill>
                  <a:srgbClr val="F3F3F3"/>
                </a:solidFill>
              </a:defRPr>
            </a:lvl9pPr>
          </a:lstStyle>
          <a:p>
            <a:endParaRPr/>
          </a:p>
        </p:txBody>
      </p:sp>
      <p:grpSp>
        <p:nvGrpSpPr>
          <p:cNvPr id="42" name="Google Shape;42;p7"/>
          <p:cNvGrpSpPr/>
          <p:nvPr/>
        </p:nvGrpSpPr>
        <p:grpSpPr>
          <a:xfrm rot="10800000">
            <a:off x="2326312" y="871270"/>
            <a:ext cx="4491275" cy="3544029"/>
            <a:chOff x="2256903" y="816487"/>
            <a:chExt cx="4630180" cy="3653639"/>
          </a:xfrm>
        </p:grpSpPr>
        <p:sp>
          <p:nvSpPr>
            <p:cNvPr id="43" name="Google Shape;43;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REE COLUMNS">
  <p:cSld name="CUSTOM_1">
    <p:bg>
      <p:bgPr>
        <a:blipFill>
          <a:blip r:embed="rId2">
            <a:alphaModFix/>
          </a:blip>
          <a:stretch>
            <a:fillRect/>
          </a:stretch>
        </a:blipFill>
        <a:effectLst/>
      </p:bgPr>
    </p:bg>
    <p:spTree>
      <p:nvGrpSpPr>
        <p:cNvPr id="1" name="Shape 998"/>
        <p:cNvGrpSpPr/>
        <p:nvPr/>
      </p:nvGrpSpPr>
      <p:grpSpPr>
        <a:xfrm>
          <a:off x="0" y="0"/>
          <a:ext cx="0" cy="0"/>
          <a:chOff x="0" y="0"/>
          <a:chExt cx="0" cy="0"/>
        </a:xfrm>
      </p:grpSpPr>
      <p:sp>
        <p:nvSpPr>
          <p:cNvPr id="999" name="Google Shape;999;p63"/>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1000" name="Google Shape;1000;p63"/>
          <p:cNvSpPr txBox="1">
            <a:spLocks noGrp="1"/>
          </p:cNvSpPr>
          <p:nvPr>
            <p:ph type="subTitle" idx="1"/>
          </p:nvPr>
        </p:nvSpPr>
        <p:spPr>
          <a:xfrm>
            <a:off x="12070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01" name="Google Shape;1001;p63"/>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1002" name="Google Shape;1002;p63"/>
          <p:cNvSpPr txBox="1">
            <a:spLocks noGrp="1"/>
          </p:cNvSpPr>
          <p:nvPr>
            <p:ph type="subTitle" idx="3"/>
          </p:nvPr>
        </p:nvSpPr>
        <p:spPr>
          <a:xfrm>
            <a:off x="360630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03" name="Google Shape;1003;p63"/>
          <p:cNvSpPr txBox="1">
            <a:spLocks noGrp="1"/>
          </p:cNvSpPr>
          <p:nvPr>
            <p:ph type="title" idx="4"/>
          </p:nvPr>
        </p:nvSpPr>
        <p:spPr>
          <a:xfrm>
            <a:off x="605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1004" name="Google Shape;1004;p63"/>
          <p:cNvSpPr txBox="1">
            <a:spLocks noGrp="1"/>
          </p:cNvSpPr>
          <p:nvPr>
            <p:ph type="subTitle" idx="5"/>
          </p:nvPr>
        </p:nvSpPr>
        <p:spPr>
          <a:xfrm>
            <a:off x="60069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05" name="Google Shape;1005;p63"/>
          <p:cNvSpPr txBox="1">
            <a:spLocks noGrp="1"/>
          </p:cNvSpPr>
          <p:nvPr>
            <p:ph type="title" idx="6"/>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mp; TEXT 3">
  <p:cSld name="CUSTOM_12_1">
    <p:bg>
      <p:bgPr>
        <a:blipFill>
          <a:blip r:embed="rId2">
            <a:alphaModFix/>
          </a:blip>
          <a:stretch>
            <a:fillRect/>
          </a:stretch>
        </a:blipFill>
        <a:effectLst/>
      </p:bgPr>
    </p:bg>
    <p:spTree>
      <p:nvGrpSpPr>
        <p:cNvPr id="1" name="Shape 1006"/>
        <p:cNvGrpSpPr/>
        <p:nvPr/>
      </p:nvGrpSpPr>
      <p:grpSpPr>
        <a:xfrm>
          <a:off x="0" y="0"/>
          <a:ext cx="0" cy="0"/>
          <a:chOff x="0" y="0"/>
          <a:chExt cx="0" cy="0"/>
        </a:xfrm>
      </p:grpSpPr>
      <p:sp>
        <p:nvSpPr>
          <p:cNvPr id="1007" name="Google Shape;1007;p64"/>
          <p:cNvSpPr txBox="1">
            <a:spLocks noGrp="1"/>
          </p:cNvSpPr>
          <p:nvPr>
            <p:ph type="title"/>
          </p:nvPr>
        </p:nvSpPr>
        <p:spPr>
          <a:xfrm flipH="1">
            <a:off x="3911812" y="1737250"/>
            <a:ext cx="4313100" cy="1178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1008" name="Google Shape;1008;p64"/>
          <p:cNvSpPr txBox="1">
            <a:spLocks noGrp="1"/>
          </p:cNvSpPr>
          <p:nvPr>
            <p:ph type="subTitle" idx="1"/>
          </p:nvPr>
        </p:nvSpPr>
        <p:spPr>
          <a:xfrm flipH="1">
            <a:off x="5424408" y="2998550"/>
            <a:ext cx="2800500" cy="6849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3F3F3"/>
                </a:solidFill>
              </a:defRPr>
            </a:lvl1pPr>
            <a:lvl2pPr lvl="1" algn="r" rtl="0">
              <a:spcBef>
                <a:spcPts val="0"/>
              </a:spcBef>
              <a:spcAft>
                <a:spcPts val="0"/>
              </a:spcAft>
              <a:buNone/>
              <a:defRPr>
                <a:solidFill>
                  <a:srgbClr val="F3F3F3"/>
                </a:solidFill>
              </a:defRPr>
            </a:lvl2pPr>
            <a:lvl3pPr lvl="2" algn="r" rtl="0">
              <a:spcBef>
                <a:spcPts val="0"/>
              </a:spcBef>
              <a:spcAft>
                <a:spcPts val="0"/>
              </a:spcAft>
              <a:buNone/>
              <a:defRPr>
                <a:solidFill>
                  <a:srgbClr val="F3F3F3"/>
                </a:solidFill>
              </a:defRPr>
            </a:lvl3pPr>
            <a:lvl4pPr lvl="3" algn="r" rtl="0">
              <a:spcBef>
                <a:spcPts val="0"/>
              </a:spcBef>
              <a:spcAft>
                <a:spcPts val="0"/>
              </a:spcAft>
              <a:buNone/>
              <a:defRPr>
                <a:solidFill>
                  <a:srgbClr val="F3F3F3"/>
                </a:solidFill>
              </a:defRPr>
            </a:lvl4pPr>
            <a:lvl5pPr lvl="4" algn="r" rtl="0">
              <a:spcBef>
                <a:spcPts val="0"/>
              </a:spcBef>
              <a:spcAft>
                <a:spcPts val="0"/>
              </a:spcAft>
              <a:buNone/>
              <a:defRPr>
                <a:solidFill>
                  <a:srgbClr val="F3F3F3"/>
                </a:solidFill>
              </a:defRPr>
            </a:lvl5pPr>
            <a:lvl6pPr lvl="5" algn="r" rtl="0">
              <a:spcBef>
                <a:spcPts val="0"/>
              </a:spcBef>
              <a:spcAft>
                <a:spcPts val="0"/>
              </a:spcAft>
              <a:buNone/>
              <a:defRPr>
                <a:solidFill>
                  <a:srgbClr val="F3F3F3"/>
                </a:solidFill>
              </a:defRPr>
            </a:lvl6pPr>
            <a:lvl7pPr lvl="6" algn="r" rtl="0">
              <a:spcBef>
                <a:spcPts val="0"/>
              </a:spcBef>
              <a:spcAft>
                <a:spcPts val="0"/>
              </a:spcAft>
              <a:buNone/>
              <a:defRPr>
                <a:solidFill>
                  <a:srgbClr val="F3F3F3"/>
                </a:solidFill>
              </a:defRPr>
            </a:lvl7pPr>
            <a:lvl8pPr lvl="7" algn="r" rtl="0">
              <a:spcBef>
                <a:spcPts val="0"/>
              </a:spcBef>
              <a:spcAft>
                <a:spcPts val="0"/>
              </a:spcAft>
              <a:buNone/>
              <a:defRPr>
                <a:solidFill>
                  <a:srgbClr val="F3F3F3"/>
                </a:solidFill>
              </a:defRPr>
            </a:lvl8pPr>
            <a:lvl9pPr lvl="8" algn="r" rtl="0">
              <a:spcBef>
                <a:spcPts val="0"/>
              </a:spcBef>
              <a:spcAft>
                <a:spcPts val="0"/>
              </a:spcAft>
              <a:buNone/>
              <a:defRPr>
                <a:solidFill>
                  <a:srgbClr val="F3F3F3"/>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TITLE">
  <p:cSld name="CUSTOM_12_1_1">
    <p:bg>
      <p:bgPr>
        <a:blipFill>
          <a:blip r:embed="rId2">
            <a:alphaModFix/>
          </a:blip>
          <a:stretch>
            <a:fillRect/>
          </a:stretch>
        </a:blipFill>
        <a:effectLst/>
      </p:bgPr>
    </p:bg>
    <p:spTree>
      <p:nvGrpSpPr>
        <p:cNvPr id="1" name="Shape 1009"/>
        <p:cNvGrpSpPr/>
        <p:nvPr/>
      </p:nvGrpSpPr>
      <p:grpSpPr>
        <a:xfrm>
          <a:off x="0" y="0"/>
          <a:ext cx="0" cy="0"/>
          <a:chOff x="0" y="0"/>
          <a:chExt cx="0" cy="0"/>
        </a:xfrm>
      </p:grpSpPr>
      <p:sp>
        <p:nvSpPr>
          <p:cNvPr id="1010" name="Google Shape;1010;p65"/>
          <p:cNvSpPr txBox="1">
            <a:spLocks noGrp="1"/>
          </p:cNvSpPr>
          <p:nvPr>
            <p:ph type="title"/>
          </p:nvPr>
        </p:nvSpPr>
        <p:spPr>
          <a:xfrm>
            <a:off x="911909" y="933125"/>
            <a:ext cx="26763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IG TITLE 1">
  <p:cSld name="CUSTOM_6">
    <p:bg>
      <p:bgPr>
        <a:blipFill>
          <a:blip r:embed="rId2">
            <a:alphaModFix/>
          </a:blip>
          <a:stretch>
            <a:fillRect/>
          </a:stretch>
        </a:blipFill>
        <a:effectLst/>
      </p:bgPr>
    </p:bg>
    <p:spTree>
      <p:nvGrpSpPr>
        <p:cNvPr id="1" name="Shape 1011"/>
        <p:cNvGrpSpPr/>
        <p:nvPr/>
      </p:nvGrpSpPr>
      <p:grpSpPr>
        <a:xfrm>
          <a:off x="0" y="0"/>
          <a:ext cx="0" cy="0"/>
          <a:chOff x="0" y="0"/>
          <a:chExt cx="0" cy="0"/>
        </a:xfrm>
      </p:grpSpPr>
      <p:sp>
        <p:nvSpPr>
          <p:cNvPr id="1012" name="Google Shape;1012;p66"/>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lvl1pPr lvl="0" algn="ctr" rtl="0">
              <a:spcBef>
                <a:spcPts val="0"/>
              </a:spcBef>
              <a:spcAft>
                <a:spcPts val="0"/>
              </a:spcAft>
              <a:buNone/>
              <a:defRPr sz="6000">
                <a:solidFill>
                  <a:srgbClr val="DD7E6B"/>
                </a:solidFill>
              </a:defRPr>
            </a:lvl1pPr>
            <a:lvl2pPr lvl="1" algn="ctr" rtl="0">
              <a:spcBef>
                <a:spcPts val="0"/>
              </a:spcBef>
              <a:spcAft>
                <a:spcPts val="0"/>
              </a:spcAft>
              <a:buNone/>
              <a:defRPr sz="6000">
                <a:solidFill>
                  <a:srgbClr val="DD7E6B"/>
                </a:solidFill>
              </a:defRPr>
            </a:lvl2pPr>
            <a:lvl3pPr lvl="2" algn="ctr" rtl="0">
              <a:spcBef>
                <a:spcPts val="0"/>
              </a:spcBef>
              <a:spcAft>
                <a:spcPts val="0"/>
              </a:spcAft>
              <a:buNone/>
              <a:defRPr sz="6000">
                <a:solidFill>
                  <a:srgbClr val="DD7E6B"/>
                </a:solidFill>
              </a:defRPr>
            </a:lvl3pPr>
            <a:lvl4pPr lvl="3" algn="ctr" rtl="0">
              <a:spcBef>
                <a:spcPts val="0"/>
              </a:spcBef>
              <a:spcAft>
                <a:spcPts val="0"/>
              </a:spcAft>
              <a:buNone/>
              <a:defRPr sz="6000">
                <a:solidFill>
                  <a:srgbClr val="DD7E6B"/>
                </a:solidFill>
              </a:defRPr>
            </a:lvl4pPr>
            <a:lvl5pPr lvl="4" algn="ctr" rtl="0">
              <a:spcBef>
                <a:spcPts val="0"/>
              </a:spcBef>
              <a:spcAft>
                <a:spcPts val="0"/>
              </a:spcAft>
              <a:buNone/>
              <a:defRPr sz="6000">
                <a:solidFill>
                  <a:srgbClr val="DD7E6B"/>
                </a:solidFill>
              </a:defRPr>
            </a:lvl5pPr>
            <a:lvl6pPr lvl="5" algn="ctr" rtl="0">
              <a:spcBef>
                <a:spcPts val="0"/>
              </a:spcBef>
              <a:spcAft>
                <a:spcPts val="0"/>
              </a:spcAft>
              <a:buNone/>
              <a:defRPr sz="6000">
                <a:solidFill>
                  <a:srgbClr val="DD7E6B"/>
                </a:solidFill>
              </a:defRPr>
            </a:lvl6pPr>
            <a:lvl7pPr lvl="6" algn="ctr" rtl="0">
              <a:spcBef>
                <a:spcPts val="0"/>
              </a:spcBef>
              <a:spcAft>
                <a:spcPts val="0"/>
              </a:spcAft>
              <a:buNone/>
              <a:defRPr sz="6000">
                <a:solidFill>
                  <a:srgbClr val="DD7E6B"/>
                </a:solidFill>
              </a:defRPr>
            </a:lvl7pPr>
            <a:lvl8pPr lvl="7" algn="ctr" rtl="0">
              <a:spcBef>
                <a:spcPts val="0"/>
              </a:spcBef>
              <a:spcAft>
                <a:spcPts val="0"/>
              </a:spcAft>
              <a:buNone/>
              <a:defRPr sz="6000">
                <a:solidFill>
                  <a:srgbClr val="DD7E6B"/>
                </a:solidFill>
              </a:defRPr>
            </a:lvl8pPr>
            <a:lvl9pPr lvl="8" algn="ctr" rtl="0">
              <a:spcBef>
                <a:spcPts val="0"/>
              </a:spcBef>
              <a:spcAft>
                <a:spcPts val="0"/>
              </a:spcAft>
              <a:buNone/>
              <a:defRPr sz="6000">
                <a:solidFill>
                  <a:srgbClr val="DD7E6B"/>
                </a:solidFill>
              </a:defRPr>
            </a:lvl9pPr>
          </a:lstStyle>
          <a:p>
            <a:endParaRPr/>
          </a:p>
        </p:txBody>
      </p:sp>
      <p:sp>
        <p:nvSpPr>
          <p:cNvPr id="1013" name="Google Shape;1013;p66"/>
          <p:cNvSpPr/>
          <p:nvPr/>
        </p:nvSpPr>
        <p:spPr>
          <a:xfrm rot="10800000" flipH="1">
            <a:off x="2326312" y="871261"/>
            <a:ext cx="4491286" cy="3544038"/>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DESIGN">
  <p:cSld name="CUSTOM_8">
    <p:bg>
      <p:bgPr>
        <a:blipFill>
          <a:blip r:embed="rId2">
            <a:alphaModFix/>
          </a:blip>
          <a:stretch>
            <a:fillRect/>
          </a:stretch>
        </a:blipFill>
        <a:effectLst/>
      </p:bgPr>
    </p:bg>
    <p:spTree>
      <p:nvGrpSpPr>
        <p:cNvPr id="1" name="Shape 1014"/>
        <p:cNvGrpSpPr/>
        <p:nvPr/>
      </p:nvGrpSpPr>
      <p:grpSpPr>
        <a:xfrm>
          <a:off x="0" y="0"/>
          <a:ext cx="0" cy="0"/>
          <a:chOff x="0" y="0"/>
          <a:chExt cx="0" cy="0"/>
        </a:xfrm>
      </p:grpSpPr>
      <p:sp>
        <p:nvSpPr>
          <p:cNvPr id="1015" name="Google Shape;1015;p67"/>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G NUMBER &amp; TEXT  ">
  <p:cSld name="CUSTOM_6_1_1">
    <p:bg>
      <p:bgPr>
        <a:blipFill>
          <a:blip r:embed="rId2">
            <a:alphaModFix/>
          </a:blip>
          <a:stretch>
            <a:fillRect/>
          </a:stretch>
        </a:blipFill>
        <a:effectLst/>
      </p:bgPr>
    </p:bg>
    <p:spTree>
      <p:nvGrpSpPr>
        <p:cNvPr id="1" name="Shape 1016"/>
        <p:cNvGrpSpPr/>
        <p:nvPr/>
      </p:nvGrpSpPr>
      <p:grpSpPr>
        <a:xfrm>
          <a:off x="0" y="0"/>
          <a:ext cx="0" cy="0"/>
          <a:chOff x="0" y="0"/>
          <a:chExt cx="0" cy="0"/>
        </a:xfrm>
      </p:grpSpPr>
      <p:sp>
        <p:nvSpPr>
          <p:cNvPr id="1017" name="Google Shape;1017;p68"/>
          <p:cNvSpPr txBox="1">
            <a:spLocks noGrp="1"/>
          </p:cNvSpPr>
          <p:nvPr>
            <p:ph type="subTitle" idx="1"/>
          </p:nvPr>
        </p:nvSpPr>
        <p:spPr>
          <a:xfrm>
            <a:off x="2895550" y="2995475"/>
            <a:ext cx="3422400" cy="307500"/>
          </a:xfrm>
          <a:prstGeom prst="rect">
            <a:avLst/>
          </a:prstGeom>
        </p:spPr>
        <p:txBody>
          <a:bodyPr spcFirstLastPara="1" wrap="square" lIns="0" tIns="0" rIns="0" bIns="0" anchor="t" anchorCtr="0">
            <a:noAutofit/>
          </a:bodyPr>
          <a:lstStyle>
            <a:lvl1pPr lvl="0" algn="ctr" rtl="0">
              <a:spcBef>
                <a:spcPts val="0"/>
              </a:spcBef>
              <a:spcAft>
                <a:spcPts val="0"/>
              </a:spcAft>
              <a:buNone/>
              <a:defRPr sz="1200">
                <a:solidFill>
                  <a:srgbClr val="F3F3F3"/>
                </a:solidFill>
              </a:defRPr>
            </a:lvl1pPr>
            <a:lvl2pPr lvl="1" algn="ctr" rtl="0">
              <a:spcBef>
                <a:spcPts val="0"/>
              </a:spcBef>
              <a:spcAft>
                <a:spcPts val="0"/>
              </a:spcAft>
              <a:buNone/>
              <a:defRPr sz="1000">
                <a:solidFill>
                  <a:srgbClr val="F3F3F3"/>
                </a:solidFill>
              </a:defRPr>
            </a:lvl2pPr>
            <a:lvl3pPr lvl="2" algn="ctr" rtl="0">
              <a:spcBef>
                <a:spcPts val="0"/>
              </a:spcBef>
              <a:spcAft>
                <a:spcPts val="0"/>
              </a:spcAft>
              <a:buNone/>
              <a:defRPr sz="1000">
                <a:solidFill>
                  <a:srgbClr val="F3F3F3"/>
                </a:solidFill>
              </a:defRPr>
            </a:lvl3pPr>
            <a:lvl4pPr lvl="3" algn="ctr" rtl="0">
              <a:spcBef>
                <a:spcPts val="0"/>
              </a:spcBef>
              <a:spcAft>
                <a:spcPts val="0"/>
              </a:spcAft>
              <a:buNone/>
              <a:defRPr sz="1000">
                <a:solidFill>
                  <a:srgbClr val="F3F3F3"/>
                </a:solidFill>
              </a:defRPr>
            </a:lvl4pPr>
            <a:lvl5pPr lvl="4" algn="ctr" rtl="0">
              <a:spcBef>
                <a:spcPts val="0"/>
              </a:spcBef>
              <a:spcAft>
                <a:spcPts val="0"/>
              </a:spcAft>
              <a:buNone/>
              <a:defRPr sz="1000">
                <a:solidFill>
                  <a:srgbClr val="F3F3F3"/>
                </a:solidFill>
              </a:defRPr>
            </a:lvl5pPr>
            <a:lvl6pPr lvl="5" algn="ctr" rtl="0">
              <a:spcBef>
                <a:spcPts val="0"/>
              </a:spcBef>
              <a:spcAft>
                <a:spcPts val="0"/>
              </a:spcAft>
              <a:buNone/>
              <a:defRPr sz="1000">
                <a:solidFill>
                  <a:srgbClr val="F3F3F3"/>
                </a:solidFill>
              </a:defRPr>
            </a:lvl6pPr>
            <a:lvl7pPr lvl="6" algn="ctr" rtl="0">
              <a:spcBef>
                <a:spcPts val="0"/>
              </a:spcBef>
              <a:spcAft>
                <a:spcPts val="0"/>
              </a:spcAft>
              <a:buNone/>
              <a:defRPr sz="1000">
                <a:solidFill>
                  <a:srgbClr val="F3F3F3"/>
                </a:solidFill>
              </a:defRPr>
            </a:lvl7pPr>
            <a:lvl8pPr lvl="7" algn="ctr" rtl="0">
              <a:spcBef>
                <a:spcPts val="0"/>
              </a:spcBef>
              <a:spcAft>
                <a:spcPts val="0"/>
              </a:spcAft>
              <a:buNone/>
              <a:defRPr sz="1000">
                <a:solidFill>
                  <a:srgbClr val="F3F3F3"/>
                </a:solidFill>
              </a:defRPr>
            </a:lvl8pPr>
            <a:lvl9pPr lvl="8" algn="ctr" rtl="0">
              <a:spcBef>
                <a:spcPts val="0"/>
              </a:spcBef>
              <a:spcAft>
                <a:spcPts val="0"/>
              </a:spcAft>
              <a:buNone/>
              <a:defRPr sz="1000">
                <a:solidFill>
                  <a:srgbClr val="F3F3F3"/>
                </a:solidFill>
              </a:defRPr>
            </a:lvl9pPr>
          </a:lstStyle>
          <a:p>
            <a:endParaRPr/>
          </a:p>
        </p:txBody>
      </p:sp>
      <p:sp>
        <p:nvSpPr>
          <p:cNvPr id="1018" name="Google Shape;1018;p68"/>
          <p:cNvSpPr txBox="1">
            <a:spLocks noGrp="1"/>
          </p:cNvSpPr>
          <p:nvPr>
            <p:ph type="title" hasCustomPrompt="1"/>
          </p:nvPr>
        </p:nvSpPr>
        <p:spPr>
          <a:xfrm>
            <a:off x="2088750" y="1787250"/>
            <a:ext cx="49665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7200">
                <a:solidFill>
                  <a:srgbClr val="F6B26B"/>
                </a:solidFill>
              </a:defRPr>
            </a:lvl1pPr>
            <a:lvl2pPr lvl="1" algn="ctr" rtl="0">
              <a:spcBef>
                <a:spcPts val="0"/>
              </a:spcBef>
              <a:spcAft>
                <a:spcPts val="0"/>
              </a:spcAft>
              <a:buClr>
                <a:srgbClr val="FFC39F"/>
              </a:buClr>
              <a:buSzPts val="6000"/>
              <a:buNone/>
              <a:defRPr sz="6000">
                <a:solidFill>
                  <a:srgbClr val="FFC39F"/>
                </a:solidFill>
              </a:defRPr>
            </a:lvl2pPr>
            <a:lvl3pPr lvl="2" algn="ctr" rtl="0">
              <a:spcBef>
                <a:spcPts val="0"/>
              </a:spcBef>
              <a:spcAft>
                <a:spcPts val="0"/>
              </a:spcAft>
              <a:buClr>
                <a:srgbClr val="FFC39F"/>
              </a:buClr>
              <a:buSzPts val="6000"/>
              <a:buNone/>
              <a:defRPr sz="6000">
                <a:solidFill>
                  <a:srgbClr val="FFC39F"/>
                </a:solidFill>
              </a:defRPr>
            </a:lvl3pPr>
            <a:lvl4pPr lvl="3" algn="ctr" rtl="0">
              <a:spcBef>
                <a:spcPts val="0"/>
              </a:spcBef>
              <a:spcAft>
                <a:spcPts val="0"/>
              </a:spcAft>
              <a:buClr>
                <a:srgbClr val="FFC39F"/>
              </a:buClr>
              <a:buSzPts val="6000"/>
              <a:buNone/>
              <a:defRPr sz="6000">
                <a:solidFill>
                  <a:srgbClr val="FFC39F"/>
                </a:solidFill>
              </a:defRPr>
            </a:lvl4pPr>
            <a:lvl5pPr lvl="4" algn="ctr" rtl="0">
              <a:spcBef>
                <a:spcPts val="0"/>
              </a:spcBef>
              <a:spcAft>
                <a:spcPts val="0"/>
              </a:spcAft>
              <a:buClr>
                <a:srgbClr val="FFC39F"/>
              </a:buClr>
              <a:buSzPts val="6000"/>
              <a:buNone/>
              <a:defRPr sz="6000">
                <a:solidFill>
                  <a:srgbClr val="FFC39F"/>
                </a:solidFill>
              </a:defRPr>
            </a:lvl5pPr>
            <a:lvl6pPr lvl="5" algn="ctr" rtl="0">
              <a:spcBef>
                <a:spcPts val="0"/>
              </a:spcBef>
              <a:spcAft>
                <a:spcPts val="0"/>
              </a:spcAft>
              <a:buClr>
                <a:srgbClr val="FFC39F"/>
              </a:buClr>
              <a:buSzPts val="6000"/>
              <a:buNone/>
              <a:defRPr sz="6000">
                <a:solidFill>
                  <a:srgbClr val="FFC39F"/>
                </a:solidFill>
              </a:defRPr>
            </a:lvl6pPr>
            <a:lvl7pPr lvl="6" algn="ctr" rtl="0">
              <a:spcBef>
                <a:spcPts val="0"/>
              </a:spcBef>
              <a:spcAft>
                <a:spcPts val="0"/>
              </a:spcAft>
              <a:buClr>
                <a:srgbClr val="FFC39F"/>
              </a:buClr>
              <a:buSzPts val="6000"/>
              <a:buNone/>
              <a:defRPr sz="6000">
                <a:solidFill>
                  <a:srgbClr val="FFC39F"/>
                </a:solidFill>
              </a:defRPr>
            </a:lvl7pPr>
            <a:lvl8pPr lvl="7" algn="ctr" rtl="0">
              <a:spcBef>
                <a:spcPts val="0"/>
              </a:spcBef>
              <a:spcAft>
                <a:spcPts val="0"/>
              </a:spcAft>
              <a:buClr>
                <a:srgbClr val="FFC39F"/>
              </a:buClr>
              <a:buSzPts val="6000"/>
              <a:buNone/>
              <a:defRPr sz="6000">
                <a:solidFill>
                  <a:srgbClr val="FFC39F"/>
                </a:solidFill>
              </a:defRPr>
            </a:lvl8pPr>
            <a:lvl9pPr lvl="8" algn="ctr" rtl="0">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NUMBERS &amp; TEXT ">
  <p:cSld name="CUSTOM_5_1_1_1">
    <p:bg>
      <p:bgPr>
        <a:blipFill>
          <a:blip r:embed="rId2">
            <a:alphaModFix/>
          </a:blip>
          <a:stretch>
            <a:fillRect/>
          </a:stretch>
        </a:blipFill>
        <a:effectLst/>
      </p:bgPr>
    </p:bg>
    <p:spTree>
      <p:nvGrpSpPr>
        <p:cNvPr id="1" name="Shape 1019"/>
        <p:cNvGrpSpPr/>
        <p:nvPr/>
      </p:nvGrpSpPr>
      <p:grpSpPr>
        <a:xfrm>
          <a:off x="0" y="0"/>
          <a:ext cx="0" cy="0"/>
          <a:chOff x="0" y="0"/>
          <a:chExt cx="0" cy="0"/>
        </a:xfrm>
      </p:grpSpPr>
      <p:sp>
        <p:nvSpPr>
          <p:cNvPr id="1020" name="Google Shape;1020;p69"/>
          <p:cNvSpPr txBox="1">
            <a:spLocks noGrp="1"/>
          </p:cNvSpPr>
          <p:nvPr>
            <p:ph type="subTitle" idx="1"/>
          </p:nvPr>
        </p:nvSpPr>
        <p:spPr>
          <a:xfrm>
            <a:off x="2827350" y="1638000"/>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21" name="Google Shape;1021;p69"/>
          <p:cNvSpPr txBox="1">
            <a:spLocks noGrp="1"/>
          </p:cNvSpPr>
          <p:nvPr>
            <p:ph type="subTitle" idx="2"/>
          </p:nvPr>
        </p:nvSpPr>
        <p:spPr>
          <a:xfrm>
            <a:off x="2827350" y="2833794"/>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22" name="Google Shape;1022;p69"/>
          <p:cNvSpPr txBox="1">
            <a:spLocks noGrp="1"/>
          </p:cNvSpPr>
          <p:nvPr>
            <p:ph type="subTitle" idx="3"/>
          </p:nvPr>
        </p:nvSpPr>
        <p:spPr>
          <a:xfrm>
            <a:off x="2827350" y="4045475"/>
            <a:ext cx="3489300" cy="396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23" name="Google Shape;1023;p69"/>
          <p:cNvSpPr txBox="1">
            <a:spLocks noGrp="1"/>
          </p:cNvSpPr>
          <p:nvPr>
            <p:ph type="title" hasCustomPrompt="1"/>
          </p:nvPr>
        </p:nvSpPr>
        <p:spPr>
          <a:xfrm>
            <a:off x="2827350" y="940200"/>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24" name="Google Shape;1024;p69"/>
          <p:cNvSpPr txBox="1">
            <a:spLocks noGrp="1"/>
          </p:cNvSpPr>
          <p:nvPr>
            <p:ph type="title" idx="4" hasCustomPrompt="1"/>
          </p:nvPr>
        </p:nvSpPr>
        <p:spPr>
          <a:xfrm>
            <a:off x="2827350" y="2151873"/>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25" name="Google Shape;1025;p69"/>
          <p:cNvSpPr txBox="1">
            <a:spLocks noGrp="1"/>
          </p:cNvSpPr>
          <p:nvPr>
            <p:ph type="title" idx="5" hasCustomPrompt="1"/>
          </p:nvPr>
        </p:nvSpPr>
        <p:spPr>
          <a:xfrm>
            <a:off x="2827350" y="3347674"/>
            <a:ext cx="3489300" cy="697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solidFill>
                  <a:srgbClr val="9FC5E8"/>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IX COLUMNS">
  <p:cSld name="Two Content_1_1">
    <p:bg>
      <p:bgPr>
        <a:blipFill>
          <a:blip r:embed="rId2">
            <a:alphaModFix/>
          </a:blip>
          <a:stretch>
            <a:fillRect/>
          </a:stretch>
        </a:blipFill>
        <a:effectLst/>
      </p:bgPr>
    </p:bg>
    <p:spTree>
      <p:nvGrpSpPr>
        <p:cNvPr id="1" name="Shape 1026"/>
        <p:cNvGrpSpPr/>
        <p:nvPr/>
      </p:nvGrpSpPr>
      <p:grpSpPr>
        <a:xfrm>
          <a:off x="0" y="0"/>
          <a:ext cx="0" cy="0"/>
          <a:chOff x="0" y="0"/>
          <a:chExt cx="0" cy="0"/>
        </a:xfrm>
      </p:grpSpPr>
      <p:sp>
        <p:nvSpPr>
          <p:cNvPr id="1027" name="Google Shape;1027;p70"/>
          <p:cNvSpPr txBox="1">
            <a:spLocks noGrp="1"/>
          </p:cNvSpPr>
          <p:nvPr>
            <p:ph type="title"/>
          </p:nvPr>
        </p:nvSpPr>
        <p:spPr>
          <a:xfrm>
            <a:off x="967881"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dk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028" name="Google Shape;1028;p70"/>
          <p:cNvSpPr txBox="1">
            <a:spLocks noGrp="1"/>
          </p:cNvSpPr>
          <p:nvPr>
            <p:ph type="subTitle" idx="1"/>
          </p:nvPr>
        </p:nvSpPr>
        <p:spPr>
          <a:xfrm>
            <a:off x="758031"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1029" name="Google Shape;1029;p70"/>
          <p:cNvSpPr txBox="1">
            <a:spLocks noGrp="1"/>
          </p:cNvSpPr>
          <p:nvPr>
            <p:ph type="title" idx="2"/>
          </p:nvPr>
        </p:nvSpPr>
        <p:spPr>
          <a:xfrm>
            <a:off x="6336894"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1"/>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030" name="Google Shape;1030;p70"/>
          <p:cNvSpPr txBox="1">
            <a:spLocks noGrp="1"/>
          </p:cNvSpPr>
          <p:nvPr>
            <p:ph type="subTitle" idx="3"/>
          </p:nvPr>
        </p:nvSpPr>
        <p:spPr>
          <a:xfrm>
            <a:off x="6127044"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1031" name="Google Shape;1031;p70"/>
          <p:cNvSpPr txBox="1">
            <a:spLocks noGrp="1"/>
          </p:cNvSpPr>
          <p:nvPr>
            <p:ph type="title" idx="4"/>
          </p:nvPr>
        </p:nvSpPr>
        <p:spPr>
          <a:xfrm>
            <a:off x="3651737"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3"/>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032" name="Google Shape;1032;p70"/>
          <p:cNvSpPr txBox="1">
            <a:spLocks noGrp="1"/>
          </p:cNvSpPr>
          <p:nvPr>
            <p:ph type="subTitle" idx="5"/>
          </p:nvPr>
        </p:nvSpPr>
        <p:spPr>
          <a:xfrm>
            <a:off x="3441887"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1033" name="Google Shape;1033;p70"/>
          <p:cNvSpPr txBox="1">
            <a:spLocks noGrp="1"/>
          </p:cNvSpPr>
          <p:nvPr>
            <p:ph type="title" idx="6"/>
          </p:nvPr>
        </p:nvSpPr>
        <p:spPr>
          <a:xfrm>
            <a:off x="3651737" y="2128536"/>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lt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034" name="Google Shape;1034;p70"/>
          <p:cNvSpPr txBox="1">
            <a:spLocks noGrp="1"/>
          </p:cNvSpPr>
          <p:nvPr>
            <p:ph type="subTitle" idx="7"/>
          </p:nvPr>
        </p:nvSpPr>
        <p:spPr>
          <a:xfrm>
            <a:off x="3441887" y="2576964"/>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1035" name="Google Shape;1035;p70"/>
          <p:cNvSpPr txBox="1">
            <a:spLocks noGrp="1"/>
          </p:cNvSpPr>
          <p:nvPr>
            <p:ph type="title" idx="8"/>
          </p:nvPr>
        </p:nvSpPr>
        <p:spPr>
          <a:xfrm>
            <a:off x="967881"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2"/>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036" name="Google Shape;1036;p70"/>
          <p:cNvSpPr txBox="1">
            <a:spLocks noGrp="1"/>
          </p:cNvSpPr>
          <p:nvPr>
            <p:ph type="subTitle" idx="9"/>
          </p:nvPr>
        </p:nvSpPr>
        <p:spPr>
          <a:xfrm>
            <a:off x="758031"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1037" name="Google Shape;1037;p70"/>
          <p:cNvSpPr txBox="1">
            <a:spLocks noGrp="1"/>
          </p:cNvSpPr>
          <p:nvPr>
            <p:ph type="title" idx="13"/>
          </p:nvPr>
        </p:nvSpPr>
        <p:spPr>
          <a:xfrm>
            <a:off x="6336894" y="3821137"/>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400"/>
              <a:buNone/>
              <a:defRPr sz="1200" i="0">
                <a:solidFill>
                  <a:schemeClr val="accent4"/>
                </a:solidFill>
              </a:defRPr>
            </a:lvl1pPr>
            <a:lvl2pPr lvl="1" algn="ctr" rtl="0">
              <a:spcBef>
                <a:spcPts val="0"/>
              </a:spcBef>
              <a:spcAft>
                <a:spcPts val="0"/>
              </a:spcAft>
              <a:buClr>
                <a:srgbClr val="FFC39F"/>
              </a:buClr>
              <a:buSzPts val="1400"/>
              <a:buNone/>
              <a:defRPr sz="1400">
                <a:solidFill>
                  <a:srgbClr val="FFC39F"/>
                </a:solidFill>
              </a:defRPr>
            </a:lvl2pPr>
            <a:lvl3pPr lvl="2" algn="ctr" rtl="0">
              <a:spcBef>
                <a:spcPts val="0"/>
              </a:spcBef>
              <a:spcAft>
                <a:spcPts val="0"/>
              </a:spcAft>
              <a:buClr>
                <a:srgbClr val="FFC39F"/>
              </a:buClr>
              <a:buSzPts val="1400"/>
              <a:buNone/>
              <a:defRPr sz="1400">
                <a:solidFill>
                  <a:srgbClr val="FFC39F"/>
                </a:solidFill>
              </a:defRPr>
            </a:lvl3pPr>
            <a:lvl4pPr lvl="3" algn="ctr" rtl="0">
              <a:spcBef>
                <a:spcPts val="0"/>
              </a:spcBef>
              <a:spcAft>
                <a:spcPts val="0"/>
              </a:spcAft>
              <a:buClr>
                <a:srgbClr val="FFC39F"/>
              </a:buClr>
              <a:buSzPts val="1400"/>
              <a:buNone/>
              <a:defRPr sz="1400">
                <a:solidFill>
                  <a:srgbClr val="FFC39F"/>
                </a:solidFill>
              </a:defRPr>
            </a:lvl4pPr>
            <a:lvl5pPr lvl="4" algn="ctr" rtl="0">
              <a:spcBef>
                <a:spcPts val="0"/>
              </a:spcBef>
              <a:spcAft>
                <a:spcPts val="0"/>
              </a:spcAft>
              <a:buClr>
                <a:srgbClr val="FFC39F"/>
              </a:buClr>
              <a:buSzPts val="1400"/>
              <a:buNone/>
              <a:defRPr sz="1400">
                <a:solidFill>
                  <a:srgbClr val="FFC39F"/>
                </a:solidFill>
              </a:defRPr>
            </a:lvl5pPr>
            <a:lvl6pPr lvl="5" algn="ctr" rtl="0">
              <a:spcBef>
                <a:spcPts val="0"/>
              </a:spcBef>
              <a:spcAft>
                <a:spcPts val="0"/>
              </a:spcAft>
              <a:buClr>
                <a:srgbClr val="FFC39F"/>
              </a:buClr>
              <a:buSzPts val="1400"/>
              <a:buNone/>
              <a:defRPr sz="1400">
                <a:solidFill>
                  <a:srgbClr val="FFC39F"/>
                </a:solidFill>
              </a:defRPr>
            </a:lvl6pPr>
            <a:lvl7pPr lvl="6" algn="ctr" rtl="0">
              <a:spcBef>
                <a:spcPts val="0"/>
              </a:spcBef>
              <a:spcAft>
                <a:spcPts val="0"/>
              </a:spcAft>
              <a:buClr>
                <a:srgbClr val="FFC39F"/>
              </a:buClr>
              <a:buSzPts val="1400"/>
              <a:buNone/>
              <a:defRPr sz="1400">
                <a:solidFill>
                  <a:srgbClr val="FFC39F"/>
                </a:solidFill>
              </a:defRPr>
            </a:lvl7pPr>
            <a:lvl8pPr lvl="7" algn="ctr" rtl="0">
              <a:spcBef>
                <a:spcPts val="0"/>
              </a:spcBef>
              <a:spcAft>
                <a:spcPts val="0"/>
              </a:spcAft>
              <a:buClr>
                <a:srgbClr val="FFC39F"/>
              </a:buClr>
              <a:buSzPts val="1400"/>
              <a:buNone/>
              <a:defRPr sz="1400">
                <a:solidFill>
                  <a:srgbClr val="FFC39F"/>
                </a:solidFill>
              </a:defRPr>
            </a:lvl8pPr>
            <a:lvl9pPr lvl="8" algn="ctr" rtl="0">
              <a:spcBef>
                <a:spcPts val="0"/>
              </a:spcBef>
              <a:spcAft>
                <a:spcPts val="0"/>
              </a:spcAft>
              <a:buClr>
                <a:srgbClr val="FFC39F"/>
              </a:buClr>
              <a:buSzPts val="1400"/>
              <a:buNone/>
              <a:defRPr sz="1400">
                <a:solidFill>
                  <a:srgbClr val="FFC39F"/>
                </a:solidFill>
              </a:defRPr>
            </a:lvl9pPr>
          </a:lstStyle>
          <a:p>
            <a:endParaRPr/>
          </a:p>
        </p:txBody>
      </p:sp>
      <p:sp>
        <p:nvSpPr>
          <p:cNvPr id="1038" name="Google Shape;1038;p70"/>
          <p:cNvSpPr txBox="1">
            <a:spLocks noGrp="1"/>
          </p:cNvSpPr>
          <p:nvPr>
            <p:ph type="subTitle" idx="14"/>
          </p:nvPr>
        </p:nvSpPr>
        <p:spPr>
          <a:xfrm>
            <a:off x="6127044" y="4269565"/>
            <a:ext cx="2261100" cy="348900"/>
          </a:xfrm>
          <a:prstGeom prst="rect">
            <a:avLst/>
          </a:prstGeom>
        </p:spPr>
        <p:txBody>
          <a:bodyPr spcFirstLastPara="1" wrap="square" lIns="0" tIns="0" rIns="0" bIns="0" anchor="t" anchorCtr="0">
            <a:noAutofit/>
          </a:bodyPr>
          <a:lstStyle>
            <a:lvl1pPr lvl="0" algn="ctr" rtl="0">
              <a:spcBef>
                <a:spcPts val="0"/>
              </a:spcBef>
              <a:spcAft>
                <a:spcPts val="0"/>
              </a:spcAft>
              <a:buNone/>
              <a:defRPr>
                <a:solidFill>
                  <a:srgbClr val="F3F3F3"/>
                </a:solidFill>
              </a:defRPr>
            </a:lvl1pPr>
            <a:lvl2pPr lvl="1" algn="ctr" rtl="0">
              <a:spcBef>
                <a:spcPts val="0"/>
              </a:spcBef>
              <a:spcAft>
                <a:spcPts val="0"/>
              </a:spcAft>
              <a:buNone/>
              <a:defRPr>
                <a:solidFill>
                  <a:srgbClr val="F3F3F3"/>
                </a:solidFill>
              </a:defRPr>
            </a:lvl2pPr>
            <a:lvl3pPr lvl="2" algn="ctr" rtl="0">
              <a:spcBef>
                <a:spcPts val="0"/>
              </a:spcBef>
              <a:spcAft>
                <a:spcPts val="0"/>
              </a:spcAft>
              <a:buNone/>
              <a:defRPr>
                <a:solidFill>
                  <a:srgbClr val="F3F3F3"/>
                </a:solidFill>
              </a:defRPr>
            </a:lvl3pPr>
            <a:lvl4pPr lvl="3" algn="ctr" rtl="0">
              <a:spcBef>
                <a:spcPts val="0"/>
              </a:spcBef>
              <a:spcAft>
                <a:spcPts val="0"/>
              </a:spcAft>
              <a:buNone/>
              <a:defRPr>
                <a:solidFill>
                  <a:srgbClr val="F3F3F3"/>
                </a:solidFill>
              </a:defRPr>
            </a:lvl4pPr>
            <a:lvl5pPr lvl="4" algn="ctr" rtl="0">
              <a:spcBef>
                <a:spcPts val="0"/>
              </a:spcBef>
              <a:spcAft>
                <a:spcPts val="0"/>
              </a:spcAft>
              <a:buNone/>
              <a:defRPr>
                <a:solidFill>
                  <a:srgbClr val="F3F3F3"/>
                </a:solidFill>
              </a:defRPr>
            </a:lvl5pPr>
            <a:lvl6pPr lvl="5" algn="ctr" rtl="0">
              <a:spcBef>
                <a:spcPts val="0"/>
              </a:spcBef>
              <a:spcAft>
                <a:spcPts val="0"/>
              </a:spcAft>
              <a:buNone/>
              <a:defRPr>
                <a:solidFill>
                  <a:srgbClr val="F3F3F3"/>
                </a:solidFill>
              </a:defRPr>
            </a:lvl6pPr>
            <a:lvl7pPr lvl="6" algn="ctr" rtl="0">
              <a:spcBef>
                <a:spcPts val="0"/>
              </a:spcBef>
              <a:spcAft>
                <a:spcPts val="0"/>
              </a:spcAft>
              <a:buNone/>
              <a:defRPr>
                <a:solidFill>
                  <a:srgbClr val="F3F3F3"/>
                </a:solidFill>
              </a:defRPr>
            </a:lvl7pPr>
            <a:lvl8pPr lvl="7" algn="ctr" rtl="0">
              <a:spcBef>
                <a:spcPts val="0"/>
              </a:spcBef>
              <a:spcAft>
                <a:spcPts val="0"/>
              </a:spcAft>
              <a:buNone/>
              <a:defRPr>
                <a:solidFill>
                  <a:srgbClr val="F3F3F3"/>
                </a:solidFill>
              </a:defRPr>
            </a:lvl8pPr>
            <a:lvl9pPr lvl="8" algn="ctr" rtl="0">
              <a:spcBef>
                <a:spcPts val="0"/>
              </a:spcBef>
              <a:spcAft>
                <a:spcPts val="0"/>
              </a:spcAft>
              <a:buNone/>
              <a:defRPr>
                <a:solidFill>
                  <a:srgbClr val="F3F3F3"/>
                </a:solidFill>
              </a:defRPr>
            </a:lvl9pPr>
          </a:lstStyle>
          <a:p>
            <a:endParaRPr/>
          </a:p>
        </p:txBody>
      </p:sp>
      <p:sp>
        <p:nvSpPr>
          <p:cNvPr id="1039" name="Google Shape;1039;p70"/>
          <p:cNvSpPr txBox="1">
            <a:spLocks noGrp="1"/>
          </p:cNvSpPr>
          <p:nvPr>
            <p:ph type="title" idx="15"/>
          </p:nvPr>
        </p:nvSpPr>
        <p:spPr>
          <a:xfrm>
            <a:off x="1739850" y="6575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mp; TEXT 4">
  <p:cSld name="CUSTOM_11_2">
    <p:bg>
      <p:bgPr>
        <a:blipFill>
          <a:blip r:embed="rId2">
            <a:alphaModFix/>
          </a:blip>
          <a:stretch>
            <a:fillRect/>
          </a:stretch>
        </a:blipFill>
        <a:effectLst/>
      </p:bgPr>
    </p:bg>
    <p:spTree>
      <p:nvGrpSpPr>
        <p:cNvPr id="1" name="Shape 1040"/>
        <p:cNvGrpSpPr/>
        <p:nvPr/>
      </p:nvGrpSpPr>
      <p:grpSpPr>
        <a:xfrm>
          <a:off x="0" y="0"/>
          <a:ext cx="0" cy="0"/>
          <a:chOff x="0" y="0"/>
          <a:chExt cx="0" cy="0"/>
        </a:xfrm>
      </p:grpSpPr>
      <p:sp>
        <p:nvSpPr>
          <p:cNvPr id="1041" name="Google Shape;1041;p71"/>
          <p:cNvSpPr txBox="1">
            <a:spLocks noGrp="1"/>
          </p:cNvSpPr>
          <p:nvPr>
            <p:ph type="title"/>
          </p:nvPr>
        </p:nvSpPr>
        <p:spPr>
          <a:xfrm>
            <a:off x="1140013"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042" name="Google Shape;1042;p71"/>
          <p:cNvSpPr txBox="1">
            <a:spLocks noGrp="1"/>
          </p:cNvSpPr>
          <p:nvPr>
            <p:ph type="subTitle" idx="1"/>
          </p:nvPr>
        </p:nvSpPr>
        <p:spPr>
          <a:xfrm>
            <a:off x="1140013"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mp; TEXT 5">
  <p:cSld name="CUSTOM_11_1">
    <p:bg>
      <p:bgPr>
        <a:blipFill>
          <a:blip r:embed="rId2">
            <a:alphaModFix/>
          </a:blip>
          <a:stretch>
            <a:fillRect/>
          </a:stretch>
        </a:blipFill>
        <a:effectLst/>
      </p:bgPr>
    </p:bg>
    <p:spTree>
      <p:nvGrpSpPr>
        <p:cNvPr id="1" name="Shape 1043"/>
        <p:cNvGrpSpPr/>
        <p:nvPr/>
      </p:nvGrpSpPr>
      <p:grpSpPr>
        <a:xfrm>
          <a:off x="0" y="0"/>
          <a:ext cx="0" cy="0"/>
          <a:chOff x="0" y="0"/>
          <a:chExt cx="0" cy="0"/>
        </a:xfrm>
      </p:grpSpPr>
      <p:sp>
        <p:nvSpPr>
          <p:cNvPr id="1044" name="Google Shape;1044;p72"/>
          <p:cNvSpPr txBox="1">
            <a:spLocks noGrp="1"/>
          </p:cNvSpPr>
          <p:nvPr>
            <p:ph type="title"/>
          </p:nvPr>
        </p:nvSpPr>
        <p:spPr>
          <a:xfrm>
            <a:off x="2784171" y="1838000"/>
            <a:ext cx="106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3F3F3"/>
              </a:buClr>
              <a:buSzPts val="2200"/>
              <a:buNone/>
              <a:defRPr sz="2200" i="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a:endParaRPr/>
          </a:p>
        </p:txBody>
      </p:sp>
      <p:sp>
        <p:nvSpPr>
          <p:cNvPr id="1045" name="Google Shape;1045;p72"/>
          <p:cNvSpPr txBox="1">
            <a:spLocks noGrp="1"/>
          </p:cNvSpPr>
          <p:nvPr>
            <p:ph type="subTitle" idx="1"/>
          </p:nvPr>
        </p:nvSpPr>
        <p:spPr>
          <a:xfrm>
            <a:off x="2274138"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2">
  <p:cSld name="Title Slide">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914400" y="1213375"/>
            <a:ext cx="29166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7" name="Google Shape;47;p8"/>
          <p:cNvSpPr txBox="1">
            <a:spLocks noGrp="1"/>
          </p:cNvSpPr>
          <p:nvPr>
            <p:ph type="subTitle" idx="1"/>
          </p:nvPr>
        </p:nvSpPr>
        <p:spPr>
          <a:xfrm>
            <a:off x="914400" y="2579800"/>
            <a:ext cx="6015600" cy="19491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a:endParaRPr/>
          </a:p>
        </p:txBody>
      </p:sp>
      <p:sp>
        <p:nvSpPr>
          <p:cNvPr id="48" name="Google Shape;48;p8"/>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flipH="1">
            <a:off x="723259" y="644277"/>
            <a:ext cx="1430061" cy="118662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mp; TEXT 6">
  <p:cSld name="CUSTOM_10">
    <p:bg>
      <p:bgPr>
        <a:blipFill>
          <a:blip r:embed="rId2">
            <a:alphaModFix/>
          </a:blip>
          <a:stretch>
            <a:fillRect/>
          </a:stretch>
        </a:blipFill>
        <a:effectLst/>
      </p:bgPr>
    </p:bg>
    <p:spTree>
      <p:nvGrpSpPr>
        <p:cNvPr id="1" name="Shape 1046"/>
        <p:cNvGrpSpPr/>
        <p:nvPr/>
      </p:nvGrpSpPr>
      <p:grpSpPr>
        <a:xfrm>
          <a:off x="0" y="0"/>
          <a:ext cx="0" cy="0"/>
          <a:chOff x="0" y="0"/>
          <a:chExt cx="0" cy="0"/>
        </a:xfrm>
      </p:grpSpPr>
      <p:sp>
        <p:nvSpPr>
          <p:cNvPr id="1047" name="Google Shape;1047;p73"/>
          <p:cNvSpPr txBox="1">
            <a:spLocks noGrp="1"/>
          </p:cNvSpPr>
          <p:nvPr>
            <p:ph type="title"/>
          </p:nvPr>
        </p:nvSpPr>
        <p:spPr>
          <a:xfrm>
            <a:off x="5560074" y="1838000"/>
            <a:ext cx="926100" cy="70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200" i="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a:endParaRPr/>
          </a:p>
        </p:txBody>
      </p:sp>
      <p:sp>
        <p:nvSpPr>
          <p:cNvPr id="1048" name="Google Shape;1048;p73"/>
          <p:cNvSpPr txBox="1">
            <a:spLocks noGrp="1"/>
          </p:cNvSpPr>
          <p:nvPr>
            <p:ph type="subTitle" idx="1"/>
          </p:nvPr>
        </p:nvSpPr>
        <p:spPr>
          <a:xfrm>
            <a:off x="5560063" y="2731762"/>
            <a:ext cx="1572600" cy="7461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HANKS">
  <p:cSld name="OBJECT_2">
    <p:bg>
      <p:bgPr>
        <a:blipFill>
          <a:blip r:embed="rId2">
            <a:alphaModFix/>
          </a:blip>
          <a:stretch>
            <a:fillRect/>
          </a:stretch>
        </a:blipFill>
        <a:effectLst/>
      </p:bgPr>
    </p:bg>
    <p:spTree>
      <p:nvGrpSpPr>
        <p:cNvPr id="1" name="Shape 1049"/>
        <p:cNvGrpSpPr/>
        <p:nvPr/>
      </p:nvGrpSpPr>
      <p:grpSpPr>
        <a:xfrm>
          <a:off x="0" y="0"/>
          <a:ext cx="0" cy="0"/>
          <a:chOff x="0" y="0"/>
          <a:chExt cx="0" cy="0"/>
        </a:xfrm>
      </p:grpSpPr>
      <p:sp>
        <p:nvSpPr>
          <p:cNvPr id="1050" name="Google Shape;1050;p74"/>
          <p:cNvSpPr txBox="1">
            <a:spLocks noGrp="1"/>
          </p:cNvSpPr>
          <p:nvPr>
            <p:ph type="title"/>
          </p:nvPr>
        </p:nvSpPr>
        <p:spPr>
          <a:xfrm flipH="1">
            <a:off x="2714350" y="1535100"/>
            <a:ext cx="3715200" cy="1018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rgbClr val="F9CB9C"/>
                </a:solidFill>
              </a:defRPr>
            </a:lvl1pPr>
            <a:lvl2pPr lvl="1" algn="r" rtl="0">
              <a:spcBef>
                <a:spcPts val="0"/>
              </a:spcBef>
              <a:spcAft>
                <a:spcPts val="0"/>
              </a:spcAft>
              <a:buSzPts val="3300"/>
              <a:buNone/>
              <a:defRPr sz="3300"/>
            </a:lvl2pPr>
            <a:lvl3pPr lvl="2" algn="r" rtl="0">
              <a:spcBef>
                <a:spcPts val="0"/>
              </a:spcBef>
              <a:spcAft>
                <a:spcPts val="0"/>
              </a:spcAft>
              <a:buSzPts val="3300"/>
              <a:buNone/>
              <a:defRPr sz="3300"/>
            </a:lvl3pPr>
            <a:lvl4pPr lvl="3" algn="r" rtl="0">
              <a:spcBef>
                <a:spcPts val="0"/>
              </a:spcBef>
              <a:spcAft>
                <a:spcPts val="0"/>
              </a:spcAft>
              <a:buSzPts val="3300"/>
              <a:buNone/>
              <a:defRPr sz="3300"/>
            </a:lvl4pPr>
            <a:lvl5pPr lvl="4" algn="r" rtl="0">
              <a:spcBef>
                <a:spcPts val="0"/>
              </a:spcBef>
              <a:spcAft>
                <a:spcPts val="0"/>
              </a:spcAft>
              <a:buSzPts val="3300"/>
              <a:buNone/>
              <a:defRPr sz="3300"/>
            </a:lvl5pPr>
            <a:lvl6pPr lvl="5" algn="r" rtl="0">
              <a:spcBef>
                <a:spcPts val="0"/>
              </a:spcBef>
              <a:spcAft>
                <a:spcPts val="0"/>
              </a:spcAft>
              <a:buSzPts val="3300"/>
              <a:buNone/>
              <a:defRPr sz="3300"/>
            </a:lvl6pPr>
            <a:lvl7pPr lvl="6" algn="r" rtl="0">
              <a:spcBef>
                <a:spcPts val="0"/>
              </a:spcBef>
              <a:spcAft>
                <a:spcPts val="0"/>
              </a:spcAft>
              <a:buSzPts val="3300"/>
              <a:buNone/>
              <a:defRPr sz="3300"/>
            </a:lvl7pPr>
            <a:lvl8pPr lvl="7" algn="r" rtl="0">
              <a:spcBef>
                <a:spcPts val="0"/>
              </a:spcBef>
              <a:spcAft>
                <a:spcPts val="0"/>
              </a:spcAft>
              <a:buSzPts val="3300"/>
              <a:buNone/>
              <a:defRPr sz="3300"/>
            </a:lvl8pPr>
            <a:lvl9pPr lvl="8" algn="r" rtl="0">
              <a:spcBef>
                <a:spcPts val="0"/>
              </a:spcBef>
              <a:spcAft>
                <a:spcPts val="0"/>
              </a:spcAft>
              <a:buSzPts val="3300"/>
              <a:buNone/>
              <a:defRPr sz="3300"/>
            </a:lvl9pPr>
          </a:lstStyle>
          <a:p>
            <a:endParaRPr/>
          </a:p>
        </p:txBody>
      </p:sp>
      <p:sp>
        <p:nvSpPr>
          <p:cNvPr id="1051" name="Google Shape;1051;p74"/>
          <p:cNvSpPr txBox="1">
            <a:spLocks noGrp="1"/>
          </p:cNvSpPr>
          <p:nvPr>
            <p:ph type="subTitle" idx="1"/>
          </p:nvPr>
        </p:nvSpPr>
        <p:spPr>
          <a:xfrm flipH="1">
            <a:off x="2597100" y="2753700"/>
            <a:ext cx="3949800" cy="8547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52" name="Google Shape;1052;p74"/>
          <p:cNvSpPr txBox="1"/>
          <p:nvPr/>
        </p:nvSpPr>
        <p:spPr>
          <a:xfrm>
            <a:off x="1360050" y="3845025"/>
            <a:ext cx="6423900" cy="8547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s" sz="900">
                <a:solidFill>
                  <a:srgbClr val="FFFFFF"/>
                </a:solidFill>
                <a:latin typeface="Barlow Semi Condensed Light"/>
                <a:ea typeface="Barlow Semi Condensed Light"/>
                <a:cs typeface="Barlow Semi Condensed Light"/>
                <a:sym typeface="Barlow Semi Condensed Light"/>
              </a:rPr>
              <a:t>CREDITS: This presentation template was created by </a:t>
            </a:r>
            <a:r>
              <a:rPr lang="es" sz="900" b="1">
                <a:solidFill>
                  <a:srgbClr val="FFFFFF"/>
                </a:solidFill>
                <a:uFill>
                  <a:noFill/>
                </a:uFill>
                <a:latin typeface="Barlow Semi Condensed"/>
                <a:ea typeface="Barlow Semi Condensed"/>
                <a:cs typeface="Barlow Semi Condensed"/>
                <a:sym typeface="Barlow Semi Condensed"/>
                <a:hlinkClick r:id="rId3"/>
              </a:rPr>
              <a:t>Slidesgo</a:t>
            </a:r>
            <a:r>
              <a:rPr lang="es" sz="900">
                <a:solidFill>
                  <a:srgbClr val="FFFFFF"/>
                </a:solidFill>
                <a:latin typeface="Barlow Semi Condensed Light"/>
                <a:ea typeface="Barlow Semi Condensed Light"/>
                <a:cs typeface="Barlow Semi Condensed Light"/>
                <a:sym typeface="Barlow Semi Condensed Light"/>
              </a:rPr>
              <a:t>, including icons by </a:t>
            </a:r>
            <a:r>
              <a:rPr lang="es" sz="900" b="1">
                <a:solidFill>
                  <a:srgbClr val="FFFFFF"/>
                </a:solidFill>
                <a:uFill>
                  <a:noFill/>
                </a:uFill>
                <a:latin typeface="Barlow Semi Condensed"/>
                <a:ea typeface="Barlow Semi Condensed"/>
                <a:cs typeface="Barlow Semi Condensed"/>
                <a:sym typeface="Barlow Semi Condensed"/>
                <a:hlinkClick r:id="rId4"/>
              </a:rPr>
              <a:t>Flaticon</a:t>
            </a:r>
            <a:r>
              <a:rPr lang="es" sz="900">
                <a:solidFill>
                  <a:srgbClr val="FFFFFF"/>
                </a:solidFill>
                <a:latin typeface="Barlow Semi Condensed Light"/>
                <a:ea typeface="Barlow Semi Condensed Light"/>
                <a:cs typeface="Barlow Semi Condensed Light"/>
                <a:sym typeface="Barlow Semi Condensed Light"/>
              </a:rPr>
              <a:t>, and infographics &amp; images by </a:t>
            </a:r>
            <a:r>
              <a:rPr lang="es" sz="900">
                <a:solidFill>
                  <a:srgbClr val="FFFFFF"/>
                </a:solidFill>
                <a:uFill>
                  <a:noFill/>
                </a:uFill>
                <a:latin typeface="Barlow Semi Condensed Light"/>
                <a:ea typeface="Barlow Semi Condensed Light"/>
                <a:cs typeface="Barlow Semi Condensed Light"/>
                <a:sym typeface="Barlow Semi Condensed Light"/>
                <a:hlinkClick r:id="rId5"/>
              </a:rPr>
              <a:t>Freepik</a:t>
            </a:r>
            <a:r>
              <a:rPr lang="es" sz="900">
                <a:solidFill>
                  <a:srgbClr val="FFFFFF"/>
                </a:solidFill>
                <a:latin typeface="Barlow Semi Condensed Light"/>
                <a:ea typeface="Barlow Semi Condensed Light"/>
                <a:cs typeface="Barlow Semi Condensed Light"/>
                <a:sym typeface="Barlow Semi Condensed Light"/>
              </a:rPr>
              <a:t>. </a:t>
            </a:r>
            <a:endParaRPr sz="900">
              <a:solidFill>
                <a:srgbClr val="FFFFFF"/>
              </a:solidFill>
              <a:latin typeface="Barlow Semi Condensed Light"/>
              <a:ea typeface="Barlow Semi Condensed Light"/>
              <a:cs typeface="Barlow Semi Condensed Light"/>
              <a:sym typeface="Barlow Semi Condensed Light"/>
            </a:endParaRPr>
          </a:p>
          <a:p>
            <a:pPr marL="0" lvl="0" indent="0" algn="ctr" rtl="0">
              <a:spcBef>
                <a:spcPts val="300"/>
              </a:spcBef>
              <a:spcAft>
                <a:spcPts val="0"/>
              </a:spcAft>
              <a:buNone/>
            </a:pPr>
            <a:r>
              <a:rPr lang="es" sz="900">
                <a:solidFill>
                  <a:srgbClr val="FFFFFF"/>
                </a:solidFill>
                <a:latin typeface="Barlow Semi Condensed Light"/>
                <a:ea typeface="Barlow Semi Condensed Light"/>
                <a:cs typeface="Barlow Semi Condensed Light"/>
                <a:sym typeface="Barlow Semi Condensed Light"/>
              </a:rPr>
              <a:t>Please keep this slide for attribution.</a:t>
            </a:r>
            <a:endParaRPr sz="9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
  <p:cSld name="CUSTOM_12">
    <p:bg>
      <p:bgPr>
        <a:blipFill>
          <a:blip r:embed="rId2">
            <a:alphaModFix/>
          </a:blip>
          <a:stretch>
            <a:fillRect/>
          </a:stretch>
        </a:blipFill>
        <a:effectLst/>
      </p:bgPr>
    </p:bg>
    <p:spTree>
      <p:nvGrpSpPr>
        <p:cNvPr id="1" name="Shape 1053"/>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5"/>
        <p:cNvGrpSpPr/>
        <p:nvPr/>
      </p:nvGrpSpPr>
      <p:grpSpPr>
        <a:xfrm>
          <a:off x="0" y="0"/>
          <a:ext cx="0" cy="0"/>
          <a:chOff x="0" y="0"/>
          <a:chExt cx="0" cy="0"/>
        </a:xfrm>
      </p:grpSpPr>
      <p:sp>
        <p:nvSpPr>
          <p:cNvPr id="1056" name="Google Shape;1056;p77"/>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57" name="Google Shape;1057;p7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8" name="Google Shape;1058;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356560"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2" name="Google Shape;52;p9"/>
          <p:cNvSpPr txBox="1">
            <a:spLocks noGrp="1"/>
          </p:cNvSpPr>
          <p:nvPr>
            <p:ph type="title"/>
          </p:nvPr>
        </p:nvSpPr>
        <p:spPr>
          <a:xfrm>
            <a:off x="2033060"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dk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3" name="Google Shape;53;p9"/>
          <p:cNvSpPr txBox="1">
            <a:spLocks noGrp="1"/>
          </p:cNvSpPr>
          <p:nvPr>
            <p:ph type="subTitle" idx="2"/>
          </p:nvPr>
        </p:nvSpPr>
        <p:spPr>
          <a:xfrm>
            <a:off x="4933088"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4" name="Google Shape;54;p9"/>
          <p:cNvSpPr txBox="1">
            <a:spLocks noGrp="1"/>
          </p:cNvSpPr>
          <p:nvPr>
            <p:ph type="title" idx="3"/>
          </p:nvPr>
        </p:nvSpPr>
        <p:spPr>
          <a:xfrm>
            <a:off x="5609588"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accent6"/>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5" name="Google Shape;55;p9"/>
          <p:cNvSpPr txBox="1">
            <a:spLocks noGrp="1"/>
          </p:cNvSpPr>
          <p:nvPr>
            <p:ph type="title" idx="4"/>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1">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58" name="Google Shape;58;p10"/>
          <p:cNvSpPr txBox="1">
            <a:spLocks noGrp="1"/>
          </p:cNvSpPr>
          <p:nvPr>
            <p:ph type="subTitle" idx="1"/>
          </p:nvPr>
        </p:nvSpPr>
        <p:spPr>
          <a:xfrm>
            <a:off x="12070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9" name="Google Shape;59;p10"/>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0" name="Google Shape;60;p10"/>
          <p:cNvSpPr txBox="1">
            <a:spLocks noGrp="1"/>
          </p:cNvSpPr>
          <p:nvPr>
            <p:ph type="subTitle" idx="3"/>
          </p:nvPr>
        </p:nvSpPr>
        <p:spPr>
          <a:xfrm>
            <a:off x="360630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 name="Google Shape;61;p10"/>
          <p:cNvSpPr txBox="1">
            <a:spLocks noGrp="1"/>
          </p:cNvSpPr>
          <p:nvPr>
            <p:ph type="title" idx="4"/>
          </p:nvPr>
        </p:nvSpPr>
        <p:spPr>
          <a:xfrm>
            <a:off x="605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2" name="Google Shape;62;p10"/>
          <p:cNvSpPr txBox="1">
            <a:spLocks noGrp="1"/>
          </p:cNvSpPr>
          <p:nvPr>
            <p:ph type="subTitle" idx="5"/>
          </p:nvPr>
        </p:nvSpPr>
        <p:spPr>
          <a:xfrm>
            <a:off x="60069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3" name="Google Shape;63;p10"/>
          <p:cNvSpPr txBox="1">
            <a:spLocks noGrp="1"/>
          </p:cNvSpPr>
          <p:nvPr>
            <p:ph type="title" idx="6"/>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theme" Target="../theme/theme3.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Sue Ellen Francisco"/>
              <a:buNone/>
              <a:defRPr sz="3300" i="0" u="none" strike="noStrike" cap="none">
                <a:solidFill>
                  <a:srgbClr val="FFFFFF"/>
                </a:solidFill>
                <a:latin typeface="Sue Ellen Francisco"/>
                <a:ea typeface="Sue Ellen Francisco"/>
                <a:cs typeface="Sue Ellen Francisco"/>
                <a:sym typeface="Sue Ellen Francisco"/>
              </a:defRPr>
            </a:lvl1pPr>
            <a:lvl2pPr lvl="1">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25">
            <a:alphaModFix/>
          </a:blip>
          <a:stretch>
            <a:fillRect/>
          </a:stretch>
        </a:blipFill>
        <a:effectLst/>
      </p:bgPr>
    </p:bg>
    <p:spTree>
      <p:nvGrpSpPr>
        <p:cNvPr id="1" name="Shape 835"/>
        <p:cNvGrpSpPr/>
        <p:nvPr/>
      </p:nvGrpSpPr>
      <p:grpSpPr>
        <a:xfrm>
          <a:off x="0" y="0"/>
          <a:ext cx="0" cy="0"/>
          <a:chOff x="0" y="0"/>
          <a:chExt cx="0" cy="0"/>
        </a:xfrm>
      </p:grpSpPr>
      <p:sp>
        <p:nvSpPr>
          <p:cNvPr id="836" name="Google Shape;836;p30"/>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Sue Ellen Francisco"/>
              <a:buNone/>
              <a:defRPr sz="3300" i="0" u="none" strike="noStrike" cap="none">
                <a:solidFill>
                  <a:srgbClr val="FFFFFF"/>
                </a:solidFill>
                <a:latin typeface="Sue Ellen Francisco"/>
                <a:ea typeface="Sue Ellen Francisco"/>
                <a:cs typeface="Sue Ellen Francisco"/>
                <a:sym typeface="Sue Ellen Francisco"/>
              </a:defRPr>
            </a:lvl1pPr>
            <a:lvl2pPr lvl="1"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a:endParaRPr/>
          </a:p>
        </p:txBody>
      </p:sp>
      <p:sp>
        <p:nvSpPr>
          <p:cNvPr id="837" name="Google Shape;837;p30"/>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25">
            <a:alphaModFix/>
          </a:blip>
          <a:stretch>
            <a:fillRect/>
          </a:stretch>
        </a:blipFill>
        <a:effectLst/>
      </p:bgPr>
    </p:bg>
    <p:spTree>
      <p:nvGrpSpPr>
        <p:cNvPr id="1" name="Shape 947"/>
        <p:cNvGrpSpPr/>
        <p:nvPr/>
      </p:nvGrpSpPr>
      <p:grpSpPr>
        <a:xfrm>
          <a:off x="0" y="0"/>
          <a:ext cx="0" cy="0"/>
          <a:chOff x="0" y="0"/>
          <a:chExt cx="0" cy="0"/>
        </a:xfrm>
      </p:grpSpPr>
      <p:sp>
        <p:nvSpPr>
          <p:cNvPr id="948" name="Google Shape;948;p54"/>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Sue Ellen Francisco"/>
              <a:buNone/>
              <a:defRPr sz="3300" i="0" u="none" strike="noStrike" cap="none">
                <a:solidFill>
                  <a:srgbClr val="FFFFFF"/>
                </a:solidFill>
                <a:latin typeface="Sue Ellen Francisco"/>
                <a:ea typeface="Sue Ellen Francisco"/>
                <a:cs typeface="Sue Ellen Francisco"/>
                <a:sym typeface="Sue Ellen Francisco"/>
              </a:defRPr>
            </a:lvl1pPr>
            <a:lvl2pPr lvl="1"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rtl="0">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a:endParaRPr/>
          </a:p>
        </p:txBody>
      </p:sp>
      <p:sp>
        <p:nvSpPr>
          <p:cNvPr id="949" name="Google Shape;949;p54"/>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pynative.com/python-random-seed/" TargetMode="External"/><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hyperlink" Target="https://www.w3schools.com/python/ref_random_shuffle.asp"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https://www.w3schools.com/python/python_strings.asp"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 Id="rId5" Type="http://schemas.openxmlformats.org/officeDocument/2006/relationships/hyperlink" Target="https://www.programiz.com/python-programming" TargetMode="External"/><Relationship Id="rId4" Type="http://schemas.openxmlformats.org/officeDocument/2006/relationships/hyperlink" Target="https://www.geeksforgeeks.org/python-format-func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python-format-function/"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python/python_strings.asp"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3" Type="http://schemas.openxmlformats.org/officeDocument/2006/relationships/hyperlink" Target="https://www.w3schools.com/python/python_lists.asp" TargetMode="External"/><Relationship Id="rId2" Type="http://schemas.openxmlformats.org/officeDocument/2006/relationships/notesSlide" Target="../notesSlides/notesSlide54.xml"/><Relationship Id="rId1" Type="http://schemas.openxmlformats.org/officeDocument/2006/relationships/slideLayout" Target="../slideLayouts/slideLayout41.xml"/><Relationship Id="rId4" Type="http://schemas.openxmlformats.org/officeDocument/2006/relationships/hyperlink" Target="https://docs.python.org/3.8/tutorial/datastructures.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3" Type="http://schemas.openxmlformats.org/officeDocument/2006/relationships/hyperlink" Target="https://docs.python.org/3.8/tutorial/datastructures.html" TargetMode="External"/><Relationship Id="rId2" Type="http://schemas.openxmlformats.org/officeDocument/2006/relationships/notesSlide" Target="../notesSlides/notesSlide56.xml"/><Relationship Id="rId1" Type="http://schemas.openxmlformats.org/officeDocument/2006/relationships/slideLayout" Target="../slideLayouts/slideLayout41.xml"/><Relationship Id="rId4" Type="http://schemas.openxmlformats.org/officeDocument/2006/relationships/hyperlink" Target="https://www.w3schools.com/python/python_tuples.asp"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3" Type="http://schemas.openxmlformats.org/officeDocument/2006/relationships/hyperlink" Target="https://www.w3schools.com/python/python_dictionaries.asp" TargetMode="External"/><Relationship Id="rId2" Type="http://schemas.openxmlformats.org/officeDocument/2006/relationships/notesSlide" Target="../notesSlides/notesSlide69.xml"/><Relationship Id="rId1" Type="http://schemas.openxmlformats.org/officeDocument/2006/relationships/slideLayout" Target="../slideLayouts/slideLayout41.xml"/><Relationship Id="rId4" Type="http://schemas.openxmlformats.org/officeDocument/2006/relationships/hyperlink" Target="https://docs.python.org/3.8/tutorial/datastructures.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1.xml"/></Relationships>
</file>

<file path=ppt/slides/_rels/slide78.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notesSlide" Target="../notesSlides/notesSlide78.xml"/><Relationship Id="rId1" Type="http://schemas.openxmlformats.org/officeDocument/2006/relationships/slideLayout" Target="../slideLayouts/slideLayout41.xml"/><Relationship Id="rId4" Type="http://schemas.openxmlformats.org/officeDocument/2006/relationships/hyperlink" Target="https://docs.python.org/3.8/tutorial/datastructures.html" TargetMode="Externa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hyperlink" Target="https://plataforma.josedomingo.org/pledin/cursos/python3/curso/u30/" TargetMode="External"/><Relationship Id="rId2" Type="http://schemas.openxmlformats.org/officeDocument/2006/relationships/notesSlide" Target="../notesSlides/notesSlide87.xml"/><Relationship Id="rId1" Type="http://schemas.openxmlformats.org/officeDocument/2006/relationships/slideLayout" Target="../slideLayouts/slideLayout13.xml"/><Relationship Id="rId4" Type="http://schemas.openxmlformats.org/officeDocument/2006/relationships/hyperlink" Target="https://docs.python.org/3/library/stdtypes.html#bytes"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hyperlink" Target="https://plataforma.josedomingo.org/pledin/cursos/python3/curso/u30/" TargetMode="External"/><Relationship Id="rId2" Type="http://schemas.openxmlformats.org/officeDocument/2006/relationships/notesSlide" Target="../notesSlides/notesSlide91.xml"/><Relationship Id="rId1" Type="http://schemas.openxmlformats.org/officeDocument/2006/relationships/slideLayout" Target="../slideLayouts/slideLayout13.xml"/><Relationship Id="rId4" Type="http://schemas.openxmlformats.org/officeDocument/2006/relationships/hyperlink" Target="https://python-para-impacientes.blogspot.com/2014/07/tipos-de-cadenas-unicode-byte-y.html" TargetMode="Externa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hyperlink" Target="https://www.geeksforgeeks.org/memoryview-in-python/" TargetMode="External"/><Relationship Id="rId2" Type="http://schemas.openxmlformats.org/officeDocument/2006/relationships/notesSlide" Target="../notesSlides/notesSlide93.xml"/><Relationship Id="rId1" Type="http://schemas.openxmlformats.org/officeDocument/2006/relationships/slideLayout" Target="../slideLayouts/slideLayout13.xml"/><Relationship Id="rId6" Type="http://schemas.openxmlformats.org/officeDocument/2006/relationships/hyperlink" Target="https://julien.danjou.info/high-performance-in-python-with-zero-copy-and-the-buffer-protocol/" TargetMode="External"/><Relationship Id="rId5" Type="http://schemas.openxmlformats.org/officeDocument/2006/relationships/hyperlink" Target="https://python-reference.readthedocs.io/en/latest/docs/memoryview/" TargetMode="External"/><Relationship Id="rId4" Type="http://schemas.openxmlformats.org/officeDocument/2006/relationships/hyperlink" Target="https://docs.python.org/3/library/stdtypes.html#memoryview" TargetMode="Externa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2"/>
        <p:cNvGrpSpPr/>
        <p:nvPr/>
      </p:nvGrpSpPr>
      <p:grpSpPr>
        <a:xfrm>
          <a:off x="0" y="0"/>
          <a:ext cx="0" cy="0"/>
          <a:chOff x="0" y="0"/>
          <a:chExt cx="0" cy="0"/>
        </a:xfrm>
      </p:grpSpPr>
      <p:grpSp>
        <p:nvGrpSpPr>
          <p:cNvPr id="1063" name="Google Shape;1063;p78"/>
          <p:cNvGrpSpPr/>
          <p:nvPr/>
        </p:nvGrpSpPr>
        <p:grpSpPr>
          <a:xfrm>
            <a:off x="574066" y="91125"/>
            <a:ext cx="7995787" cy="4961137"/>
            <a:chOff x="574066" y="91125"/>
            <a:chExt cx="7995787" cy="4961137"/>
          </a:xfrm>
        </p:grpSpPr>
        <p:sp>
          <p:nvSpPr>
            <p:cNvPr id="1064" name="Google Shape;1064;p78"/>
            <p:cNvSpPr/>
            <p:nvPr/>
          </p:nvSpPr>
          <p:spPr>
            <a:xfrm>
              <a:off x="3006847" y="3811322"/>
              <a:ext cx="1082172" cy="1083743"/>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8"/>
            <p:cNvSpPr/>
            <p:nvPr/>
          </p:nvSpPr>
          <p:spPr>
            <a:xfrm>
              <a:off x="5838789" y="573224"/>
              <a:ext cx="416436" cy="1011710"/>
            </a:xfrm>
            <a:custGeom>
              <a:avLst/>
              <a:gdLst/>
              <a:ahLst/>
              <a:cxnLst/>
              <a:rect l="l" t="t" r="r" b="b"/>
              <a:pathLst>
                <a:path w="16987" h="41269" extrusionOk="0">
                  <a:moveTo>
                    <a:pt x="7955" y="1"/>
                  </a:moveTo>
                  <a:cubicBezTo>
                    <a:pt x="7275" y="1"/>
                    <a:pt x="6550" y="118"/>
                    <a:pt x="5778" y="372"/>
                  </a:cubicBezTo>
                  <a:cubicBezTo>
                    <a:pt x="346" y="2162"/>
                    <a:pt x="1" y="8536"/>
                    <a:pt x="105" y="13211"/>
                  </a:cubicBezTo>
                  <a:cubicBezTo>
                    <a:pt x="187" y="16971"/>
                    <a:pt x="155" y="20844"/>
                    <a:pt x="720" y="24566"/>
                  </a:cubicBezTo>
                  <a:cubicBezTo>
                    <a:pt x="759" y="24826"/>
                    <a:pt x="1004" y="24957"/>
                    <a:pt x="1248" y="24957"/>
                  </a:cubicBezTo>
                  <a:cubicBezTo>
                    <a:pt x="1491" y="24957"/>
                    <a:pt x="1732" y="24827"/>
                    <a:pt x="1768" y="24566"/>
                  </a:cubicBezTo>
                  <a:cubicBezTo>
                    <a:pt x="2466" y="19732"/>
                    <a:pt x="1810" y="14670"/>
                    <a:pt x="1795" y="9799"/>
                  </a:cubicBezTo>
                  <a:cubicBezTo>
                    <a:pt x="1785" y="6337"/>
                    <a:pt x="4652" y="1673"/>
                    <a:pt x="7975" y="1673"/>
                  </a:cubicBezTo>
                  <a:cubicBezTo>
                    <a:pt x="9048" y="1673"/>
                    <a:pt x="10168" y="2159"/>
                    <a:pt x="11254" y="3329"/>
                  </a:cubicBezTo>
                  <a:cubicBezTo>
                    <a:pt x="12918" y="5119"/>
                    <a:pt x="13492" y="7922"/>
                    <a:pt x="14015" y="10218"/>
                  </a:cubicBezTo>
                  <a:cubicBezTo>
                    <a:pt x="14631" y="12933"/>
                    <a:pt x="14822" y="15726"/>
                    <a:pt x="14927" y="18501"/>
                  </a:cubicBezTo>
                  <a:cubicBezTo>
                    <a:pt x="15123" y="23536"/>
                    <a:pt x="15050" y="28625"/>
                    <a:pt x="14572" y="33638"/>
                  </a:cubicBezTo>
                  <a:cubicBezTo>
                    <a:pt x="14353" y="35983"/>
                    <a:pt x="14189" y="39278"/>
                    <a:pt x="11109" y="39483"/>
                  </a:cubicBezTo>
                  <a:cubicBezTo>
                    <a:pt x="11057" y="39486"/>
                    <a:pt x="11005" y="39488"/>
                    <a:pt x="10955" y="39488"/>
                  </a:cubicBezTo>
                  <a:cubicBezTo>
                    <a:pt x="8485" y="39488"/>
                    <a:pt x="7525" y="35413"/>
                    <a:pt x="7195" y="33592"/>
                  </a:cubicBezTo>
                  <a:cubicBezTo>
                    <a:pt x="6402" y="29218"/>
                    <a:pt x="6876" y="24343"/>
                    <a:pt x="6803" y="19914"/>
                  </a:cubicBezTo>
                  <a:cubicBezTo>
                    <a:pt x="6767" y="17591"/>
                    <a:pt x="6598" y="15061"/>
                    <a:pt x="7587" y="12902"/>
                  </a:cubicBezTo>
                  <a:cubicBezTo>
                    <a:pt x="7757" y="12531"/>
                    <a:pt x="7928" y="12374"/>
                    <a:pt x="8096" y="12374"/>
                  </a:cubicBezTo>
                  <a:cubicBezTo>
                    <a:pt x="8987" y="12374"/>
                    <a:pt x="9789" y="16796"/>
                    <a:pt x="9824" y="17366"/>
                  </a:cubicBezTo>
                  <a:cubicBezTo>
                    <a:pt x="10083" y="21719"/>
                    <a:pt x="10480" y="26097"/>
                    <a:pt x="10211" y="30461"/>
                  </a:cubicBezTo>
                  <a:cubicBezTo>
                    <a:pt x="10175" y="31032"/>
                    <a:pt x="10586" y="31312"/>
                    <a:pt x="11023" y="31312"/>
                  </a:cubicBezTo>
                  <a:cubicBezTo>
                    <a:pt x="11464" y="31312"/>
                    <a:pt x="11931" y="31025"/>
                    <a:pt x="11984" y="30461"/>
                  </a:cubicBezTo>
                  <a:cubicBezTo>
                    <a:pt x="12280" y="27268"/>
                    <a:pt x="12084" y="24060"/>
                    <a:pt x="11828" y="20871"/>
                  </a:cubicBezTo>
                  <a:cubicBezTo>
                    <a:pt x="11633" y="18401"/>
                    <a:pt x="11756" y="15909"/>
                    <a:pt x="11095" y="13499"/>
                  </a:cubicBezTo>
                  <a:cubicBezTo>
                    <a:pt x="10694" y="12045"/>
                    <a:pt x="9569" y="10368"/>
                    <a:pt x="7938" y="10346"/>
                  </a:cubicBezTo>
                  <a:cubicBezTo>
                    <a:pt x="7930" y="10346"/>
                    <a:pt x="7923" y="10346"/>
                    <a:pt x="7915" y="10346"/>
                  </a:cubicBezTo>
                  <a:cubicBezTo>
                    <a:pt x="6228" y="10346"/>
                    <a:pt x="5508" y="12939"/>
                    <a:pt x="5204" y="14173"/>
                  </a:cubicBezTo>
                  <a:cubicBezTo>
                    <a:pt x="4502" y="17030"/>
                    <a:pt x="4953" y="20401"/>
                    <a:pt x="5031" y="23313"/>
                  </a:cubicBezTo>
                  <a:cubicBezTo>
                    <a:pt x="5113" y="26361"/>
                    <a:pt x="4971" y="29418"/>
                    <a:pt x="5217" y="32457"/>
                  </a:cubicBezTo>
                  <a:cubicBezTo>
                    <a:pt x="5498" y="35939"/>
                    <a:pt x="7143" y="41269"/>
                    <a:pt x="11199" y="41269"/>
                  </a:cubicBezTo>
                  <a:cubicBezTo>
                    <a:pt x="11560" y="41269"/>
                    <a:pt x="11940" y="41226"/>
                    <a:pt x="12339" y="41137"/>
                  </a:cubicBezTo>
                  <a:cubicBezTo>
                    <a:pt x="14089" y="40746"/>
                    <a:pt x="15246" y="39091"/>
                    <a:pt x="15870" y="37547"/>
                  </a:cubicBezTo>
                  <a:cubicBezTo>
                    <a:pt x="16344" y="36380"/>
                    <a:pt x="16276" y="34868"/>
                    <a:pt x="16394" y="33638"/>
                  </a:cubicBezTo>
                  <a:cubicBezTo>
                    <a:pt x="16581" y="31706"/>
                    <a:pt x="16713" y="29769"/>
                    <a:pt x="16763" y="27824"/>
                  </a:cubicBezTo>
                  <a:cubicBezTo>
                    <a:pt x="16936" y="20957"/>
                    <a:pt x="16987" y="13873"/>
                    <a:pt x="15082" y="7220"/>
                  </a:cubicBezTo>
                  <a:cubicBezTo>
                    <a:pt x="14022" y="3524"/>
                    <a:pt x="11681" y="1"/>
                    <a:pt x="7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8"/>
            <p:cNvSpPr/>
            <p:nvPr/>
          </p:nvSpPr>
          <p:spPr>
            <a:xfrm>
              <a:off x="2091431" y="624330"/>
              <a:ext cx="343" cy="74"/>
            </a:xfrm>
            <a:custGeom>
              <a:avLst/>
              <a:gdLst/>
              <a:ahLst/>
              <a:cxnLst/>
              <a:rect l="l" t="t" r="r" b="b"/>
              <a:pathLst>
                <a:path w="14" h="3" extrusionOk="0">
                  <a:moveTo>
                    <a:pt x="0" y="0"/>
                  </a:moveTo>
                  <a:cubicBezTo>
                    <a:pt x="5" y="2"/>
                    <a:pt x="8" y="2"/>
                    <a:pt x="10" y="2"/>
                  </a:cubicBezTo>
                  <a:cubicBezTo>
                    <a:pt x="13" y="2"/>
                    <a:pt x="10"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78"/>
            <p:cNvGrpSpPr/>
            <p:nvPr/>
          </p:nvGrpSpPr>
          <p:grpSpPr>
            <a:xfrm>
              <a:off x="1243187" y="482882"/>
              <a:ext cx="848552" cy="1192336"/>
              <a:chOff x="1243187" y="482882"/>
              <a:chExt cx="848552" cy="1192336"/>
            </a:xfrm>
          </p:grpSpPr>
          <p:sp>
            <p:nvSpPr>
              <p:cNvPr id="1068" name="Google Shape;1068;p78"/>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78"/>
              <p:cNvGrpSpPr/>
              <p:nvPr/>
            </p:nvGrpSpPr>
            <p:grpSpPr>
              <a:xfrm>
                <a:off x="1243187" y="482882"/>
                <a:ext cx="848552" cy="1192336"/>
                <a:chOff x="1768237" y="656117"/>
                <a:chExt cx="803933" cy="1129641"/>
              </a:xfrm>
            </p:grpSpPr>
            <p:sp>
              <p:nvSpPr>
                <p:cNvPr id="1070" name="Google Shape;1070;p78"/>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8"/>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8"/>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8"/>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8"/>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8"/>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8"/>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8"/>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8"/>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8"/>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8"/>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78"/>
            <p:cNvGrpSpPr/>
            <p:nvPr/>
          </p:nvGrpSpPr>
          <p:grpSpPr>
            <a:xfrm>
              <a:off x="2091752" y="2621550"/>
              <a:ext cx="2540409" cy="1979578"/>
              <a:chOff x="2489257" y="2639067"/>
              <a:chExt cx="2406830" cy="1875488"/>
            </a:xfrm>
          </p:grpSpPr>
          <p:sp>
            <p:nvSpPr>
              <p:cNvPr id="1082" name="Google Shape;1082;p78"/>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8"/>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8"/>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8"/>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8"/>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8"/>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8"/>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8"/>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8"/>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8"/>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8"/>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8"/>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8"/>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8"/>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8"/>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78"/>
            <p:cNvSpPr/>
            <p:nvPr/>
          </p:nvSpPr>
          <p:spPr>
            <a:xfrm>
              <a:off x="4337149" y="359456"/>
              <a:ext cx="1176671" cy="1164830"/>
            </a:xfrm>
            <a:custGeom>
              <a:avLst/>
              <a:gdLst/>
              <a:ahLst/>
              <a:cxnLst/>
              <a:rect l="l" t="t" r="r" b="b"/>
              <a:pathLst>
                <a:path w="47998" h="47515" extrusionOk="0">
                  <a:moveTo>
                    <a:pt x="26998" y="1533"/>
                  </a:moveTo>
                  <a:cubicBezTo>
                    <a:pt x="29864" y="1533"/>
                    <a:pt x="32742" y="2142"/>
                    <a:pt x="35363" y="3315"/>
                  </a:cubicBezTo>
                  <a:cubicBezTo>
                    <a:pt x="34173" y="4070"/>
                    <a:pt x="33334" y="5296"/>
                    <a:pt x="32547" y="6458"/>
                  </a:cubicBezTo>
                  <a:cubicBezTo>
                    <a:pt x="31608" y="7848"/>
                    <a:pt x="30587" y="9342"/>
                    <a:pt x="29977" y="10932"/>
                  </a:cubicBezTo>
                  <a:cubicBezTo>
                    <a:pt x="29721" y="10728"/>
                    <a:pt x="29458" y="10532"/>
                    <a:pt x="29185" y="10345"/>
                  </a:cubicBezTo>
                  <a:cubicBezTo>
                    <a:pt x="27785" y="9375"/>
                    <a:pt x="26289" y="8972"/>
                    <a:pt x="24783" y="8972"/>
                  </a:cubicBezTo>
                  <a:cubicBezTo>
                    <a:pt x="21379" y="8972"/>
                    <a:pt x="17925" y="11030"/>
                    <a:pt x="15434" y="13247"/>
                  </a:cubicBezTo>
                  <a:cubicBezTo>
                    <a:pt x="10954" y="17225"/>
                    <a:pt x="10572" y="22432"/>
                    <a:pt x="9209" y="27827"/>
                  </a:cubicBezTo>
                  <a:cubicBezTo>
                    <a:pt x="8976" y="27645"/>
                    <a:pt x="8722" y="27490"/>
                    <a:pt x="8448" y="27368"/>
                  </a:cubicBezTo>
                  <a:cubicBezTo>
                    <a:pt x="8544" y="27126"/>
                    <a:pt x="8490" y="26843"/>
                    <a:pt x="8189" y="26706"/>
                  </a:cubicBezTo>
                  <a:cubicBezTo>
                    <a:pt x="7960" y="26602"/>
                    <a:pt x="7733" y="26501"/>
                    <a:pt x="7506" y="26401"/>
                  </a:cubicBezTo>
                  <a:cubicBezTo>
                    <a:pt x="7901" y="18460"/>
                    <a:pt x="9173" y="10235"/>
                    <a:pt x="15939" y="5109"/>
                  </a:cubicBezTo>
                  <a:cubicBezTo>
                    <a:pt x="19138" y="2685"/>
                    <a:pt x="23057" y="1533"/>
                    <a:pt x="26998" y="1533"/>
                  </a:cubicBezTo>
                  <a:close/>
                  <a:moveTo>
                    <a:pt x="3027" y="25353"/>
                  </a:moveTo>
                  <a:cubicBezTo>
                    <a:pt x="4116" y="26182"/>
                    <a:pt x="5355" y="26711"/>
                    <a:pt x="6617" y="27276"/>
                  </a:cubicBezTo>
                  <a:cubicBezTo>
                    <a:pt x="6617" y="27294"/>
                    <a:pt x="6621" y="27313"/>
                    <a:pt x="6621" y="27330"/>
                  </a:cubicBezTo>
                  <a:cubicBezTo>
                    <a:pt x="6654" y="27546"/>
                    <a:pt x="6811" y="27640"/>
                    <a:pt x="6981" y="27640"/>
                  </a:cubicBezTo>
                  <a:cubicBezTo>
                    <a:pt x="7069" y="27640"/>
                    <a:pt x="7161" y="27614"/>
                    <a:pt x="7241" y="27568"/>
                  </a:cubicBezTo>
                  <a:cubicBezTo>
                    <a:pt x="7355" y="27622"/>
                    <a:pt x="7473" y="27673"/>
                    <a:pt x="7588" y="27732"/>
                  </a:cubicBezTo>
                  <a:cubicBezTo>
                    <a:pt x="7628" y="27750"/>
                    <a:pt x="7674" y="27768"/>
                    <a:pt x="7714" y="27778"/>
                  </a:cubicBezTo>
                  <a:cubicBezTo>
                    <a:pt x="8162" y="28155"/>
                    <a:pt x="8503" y="28643"/>
                    <a:pt x="8954" y="29012"/>
                  </a:cubicBezTo>
                  <a:cubicBezTo>
                    <a:pt x="8995" y="29258"/>
                    <a:pt x="9163" y="29486"/>
                    <a:pt x="9419" y="29540"/>
                  </a:cubicBezTo>
                  <a:cubicBezTo>
                    <a:pt x="11005" y="29891"/>
                    <a:pt x="12417" y="30625"/>
                    <a:pt x="13798" y="31435"/>
                  </a:cubicBezTo>
                  <a:cubicBezTo>
                    <a:pt x="13287" y="32415"/>
                    <a:pt x="12831" y="33427"/>
                    <a:pt x="12275" y="34379"/>
                  </a:cubicBezTo>
                  <a:cubicBezTo>
                    <a:pt x="9460" y="32142"/>
                    <a:pt x="5300" y="32238"/>
                    <a:pt x="1864" y="31381"/>
                  </a:cubicBezTo>
                  <a:cubicBezTo>
                    <a:pt x="2981" y="29563"/>
                    <a:pt x="2953" y="27481"/>
                    <a:pt x="3027" y="25353"/>
                  </a:cubicBezTo>
                  <a:close/>
                  <a:moveTo>
                    <a:pt x="36511" y="3874"/>
                  </a:moveTo>
                  <a:cubicBezTo>
                    <a:pt x="37805" y="4558"/>
                    <a:pt x="39021" y="5378"/>
                    <a:pt x="40124" y="6345"/>
                  </a:cubicBezTo>
                  <a:cubicBezTo>
                    <a:pt x="43550" y="9338"/>
                    <a:pt x="44589" y="13789"/>
                    <a:pt x="45451" y="18058"/>
                  </a:cubicBezTo>
                  <a:cubicBezTo>
                    <a:pt x="46347" y="22501"/>
                    <a:pt x="45077" y="26657"/>
                    <a:pt x="42324" y="30183"/>
                  </a:cubicBezTo>
                  <a:cubicBezTo>
                    <a:pt x="40251" y="32844"/>
                    <a:pt x="37572" y="35031"/>
                    <a:pt x="34789" y="36894"/>
                  </a:cubicBezTo>
                  <a:cubicBezTo>
                    <a:pt x="34141" y="37327"/>
                    <a:pt x="31526" y="38512"/>
                    <a:pt x="30665" y="39592"/>
                  </a:cubicBezTo>
                  <a:cubicBezTo>
                    <a:pt x="30651" y="39590"/>
                    <a:pt x="30638" y="39589"/>
                    <a:pt x="30624" y="39589"/>
                  </a:cubicBezTo>
                  <a:cubicBezTo>
                    <a:pt x="30610" y="39589"/>
                    <a:pt x="30597" y="39590"/>
                    <a:pt x="30583" y="39592"/>
                  </a:cubicBezTo>
                  <a:cubicBezTo>
                    <a:pt x="30567" y="39590"/>
                    <a:pt x="30550" y="39589"/>
                    <a:pt x="30534" y="39589"/>
                  </a:cubicBezTo>
                  <a:cubicBezTo>
                    <a:pt x="30459" y="39589"/>
                    <a:pt x="30387" y="39607"/>
                    <a:pt x="30323" y="39637"/>
                  </a:cubicBezTo>
                  <a:lnTo>
                    <a:pt x="30318" y="39632"/>
                  </a:lnTo>
                  <a:cubicBezTo>
                    <a:pt x="30100" y="39582"/>
                    <a:pt x="29881" y="39519"/>
                    <a:pt x="29662" y="39455"/>
                  </a:cubicBezTo>
                  <a:cubicBezTo>
                    <a:pt x="29448" y="39391"/>
                    <a:pt x="29229" y="39336"/>
                    <a:pt x="29006" y="39300"/>
                  </a:cubicBezTo>
                  <a:cubicBezTo>
                    <a:pt x="28934" y="39286"/>
                    <a:pt x="28870" y="39280"/>
                    <a:pt x="28808" y="39280"/>
                  </a:cubicBezTo>
                  <a:cubicBezTo>
                    <a:pt x="28753" y="39280"/>
                    <a:pt x="28700" y="39284"/>
                    <a:pt x="28646" y="39291"/>
                  </a:cubicBezTo>
                  <a:cubicBezTo>
                    <a:pt x="29799" y="36885"/>
                    <a:pt x="31841" y="35031"/>
                    <a:pt x="32825" y="32552"/>
                  </a:cubicBezTo>
                  <a:cubicBezTo>
                    <a:pt x="34041" y="29500"/>
                    <a:pt x="34756" y="26369"/>
                    <a:pt x="35035" y="23103"/>
                  </a:cubicBezTo>
                  <a:cubicBezTo>
                    <a:pt x="35412" y="18701"/>
                    <a:pt x="33973" y="14669"/>
                    <a:pt x="30907" y="11752"/>
                  </a:cubicBezTo>
                  <a:cubicBezTo>
                    <a:pt x="31900" y="10686"/>
                    <a:pt x="32583" y="9329"/>
                    <a:pt x="33372" y="8116"/>
                  </a:cubicBezTo>
                  <a:cubicBezTo>
                    <a:pt x="34328" y="6631"/>
                    <a:pt x="35494" y="5310"/>
                    <a:pt x="36511" y="3874"/>
                  </a:cubicBezTo>
                  <a:close/>
                  <a:moveTo>
                    <a:pt x="24182" y="37668"/>
                  </a:moveTo>
                  <a:cubicBezTo>
                    <a:pt x="25406" y="38357"/>
                    <a:pt x="26637" y="39008"/>
                    <a:pt x="27772" y="39861"/>
                  </a:cubicBezTo>
                  <a:cubicBezTo>
                    <a:pt x="27837" y="39908"/>
                    <a:pt x="27922" y="39928"/>
                    <a:pt x="28011" y="39928"/>
                  </a:cubicBezTo>
                  <a:cubicBezTo>
                    <a:pt x="28034" y="39928"/>
                    <a:pt x="28058" y="39927"/>
                    <a:pt x="28081" y="39924"/>
                  </a:cubicBezTo>
                  <a:cubicBezTo>
                    <a:pt x="28118" y="39970"/>
                    <a:pt x="28163" y="40006"/>
                    <a:pt x="28228" y="40019"/>
                  </a:cubicBezTo>
                  <a:cubicBezTo>
                    <a:pt x="28596" y="40129"/>
                    <a:pt x="28988" y="40389"/>
                    <a:pt x="29339" y="40562"/>
                  </a:cubicBezTo>
                  <a:cubicBezTo>
                    <a:pt x="29622" y="40703"/>
                    <a:pt x="29876" y="40798"/>
                    <a:pt x="30126" y="40798"/>
                  </a:cubicBezTo>
                  <a:cubicBezTo>
                    <a:pt x="30206" y="40798"/>
                    <a:pt x="30285" y="40788"/>
                    <a:pt x="30364" y="40767"/>
                  </a:cubicBezTo>
                  <a:cubicBezTo>
                    <a:pt x="30638" y="41058"/>
                    <a:pt x="31071" y="41264"/>
                    <a:pt x="31393" y="41501"/>
                  </a:cubicBezTo>
                  <a:cubicBezTo>
                    <a:pt x="32278" y="42143"/>
                    <a:pt x="33176" y="42704"/>
                    <a:pt x="34160" y="43100"/>
                  </a:cubicBezTo>
                  <a:cubicBezTo>
                    <a:pt x="33203" y="44130"/>
                    <a:pt x="32501" y="45350"/>
                    <a:pt x="31521" y="46372"/>
                  </a:cubicBezTo>
                  <a:cubicBezTo>
                    <a:pt x="29631" y="43387"/>
                    <a:pt x="26136" y="42107"/>
                    <a:pt x="23042" y="40626"/>
                  </a:cubicBezTo>
                  <a:cubicBezTo>
                    <a:pt x="23598" y="39660"/>
                    <a:pt x="24003" y="38744"/>
                    <a:pt x="24182" y="37668"/>
                  </a:cubicBezTo>
                  <a:close/>
                  <a:moveTo>
                    <a:pt x="27138" y="1"/>
                  </a:moveTo>
                  <a:cubicBezTo>
                    <a:pt x="22613" y="1"/>
                    <a:pt x="18107" y="1410"/>
                    <a:pt x="14572" y="4299"/>
                  </a:cubicBezTo>
                  <a:cubicBezTo>
                    <a:pt x="8425" y="9315"/>
                    <a:pt x="5729" y="18113"/>
                    <a:pt x="6457" y="25950"/>
                  </a:cubicBezTo>
                  <a:cubicBezTo>
                    <a:pt x="5163" y="25381"/>
                    <a:pt x="3919" y="24761"/>
                    <a:pt x="2917" y="23677"/>
                  </a:cubicBezTo>
                  <a:cubicBezTo>
                    <a:pt x="2799" y="23549"/>
                    <a:pt x="2662" y="23495"/>
                    <a:pt x="2528" y="23495"/>
                  </a:cubicBezTo>
                  <a:cubicBezTo>
                    <a:pt x="2226" y="23495"/>
                    <a:pt x="1937" y="23768"/>
                    <a:pt x="1906" y="24096"/>
                  </a:cubicBezTo>
                  <a:cubicBezTo>
                    <a:pt x="1655" y="26533"/>
                    <a:pt x="2074" y="29322"/>
                    <a:pt x="333" y="31299"/>
                  </a:cubicBezTo>
                  <a:cubicBezTo>
                    <a:pt x="1" y="31677"/>
                    <a:pt x="146" y="32215"/>
                    <a:pt x="621" y="32383"/>
                  </a:cubicBezTo>
                  <a:cubicBezTo>
                    <a:pt x="4152" y="33622"/>
                    <a:pt x="9140" y="33145"/>
                    <a:pt x="11934" y="35937"/>
                  </a:cubicBezTo>
                  <a:cubicBezTo>
                    <a:pt x="12072" y="36074"/>
                    <a:pt x="12241" y="36136"/>
                    <a:pt x="12408" y="36136"/>
                  </a:cubicBezTo>
                  <a:cubicBezTo>
                    <a:pt x="12644" y="36136"/>
                    <a:pt x="12878" y="36012"/>
                    <a:pt x="13022" y="35796"/>
                  </a:cubicBezTo>
                  <a:cubicBezTo>
                    <a:pt x="13920" y="34452"/>
                    <a:pt x="14494" y="32939"/>
                    <a:pt x="15274" y="31527"/>
                  </a:cubicBezTo>
                  <a:cubicBezTo>
                    <a:pt x="15451" y="31208"/>
                    <a:pt x="15356" y="30798"/>
                    <a:pt x="15037" y="30611"/>
                  </a:cubicBezTo>
                  <a:cubicBezTo>
                    <a:pt x="13556" y="29740"/>
                    <a:pt x="12052" y="28912"/>
                    <a:pt x="10398" y="28456"/>
                  </a:cubicBezTo>
                  <a:cubicBezTo>
                    <a:pt x="11678" y="23978"/>
                    <a:pt x="11765" y="19280"/>
                    <a:pt x="15041" y="15607"/>
                  </a:cubicBezTo>
                  <a:cubicBezTo>
                    <a:pt x="17527" y="12820"/>
                    <a:pt x="21004" y="10493"/>
                    <a:pt x="24573" y="10493"/>
                  </a:cubicBezTo>
                  <a:cubicBezTo>
                    <a:pt x="26092" y="10493"/>
                    <a:pt x="27628" y="10915"/>
                    <a:pt x="29111" y="11903"/>
                  </a:cubicBezTo>
                  <a:cubicBezTo>
                    <a:pt x="33567" y="14864"/>
                    <a:pt x="34305" y="20041"/>
                    <a:pt x="33727" y="24948"/>
                  </a:cubicBezTo>
                  <a:cubicBezTo>
                    <a:pt x="33395" y="27736"/>
                    <a:pt x="32674" y="31017"/>
                    <a:pt x="31212" y="33445"/>
                  </a:cubicBezTo>
                  <a:cubicBezTo>
                    <a:pt x="30127" y="35241"/>
                    <a:pt x="28760" y="36776"/>
                    <a:pt x="27831" y="38648"/>
                  </a:cubicBezTo>
                  <a:cubicBezTo>
                    <a:pt x="26615" y="37815"/>
                    <a:pt x="25307" y="37168"/>
                    <a:pt x="24026" y="36434"/>
                  </a:cubicBezTo>
                  <a:cubicBezTo>
                    <a:pt x="23944" y="36387"/>
                    <a:pt x="23859" y="36366"/>
                    <a:pt x="23777" y="36366"/>
                  </a:cubicBezTo>
                  <a:cubicBezTo>
                    <a:pt x="23518" y="36366"/>
                    <a:pt x="23288" y="36578"/>
                    <a:pt x="23274" y="36863"/>
                  </a:cubicBezTo>
                  <a:cubicBezTo>
                    <a:pt x="23206" y="38320"/>
                    <a:pt x="22668" y="39363"/>
                    <a:pt x="21934" y="40589"/>
                  </a:cubicBezTo>
                  <a:cubicBezTo>
                    <a:pt x="21808" y="40804"/>
                    <a:pt x="21871" y="41140"/>
                    <a:pt x="22108" y="41255"/>
                  </a:cubicBezTo>
                  <a:cubicBezTo>
                    <a:pt x="25166" y="42740"/>
                    <a:pt x="29448" y="44034"/>
                    <a:pt x="31052" y="47301"/>
                  </a:cubicBezTo>
                  <a:cubicBezTo>
                    <a:pt x="31124" y="47442"/>
                    <a:pt x="31277" y="47514"/>
                    <a:pt x="31430" y="47514"/>
                  </a:cubicBezTo>
                  <a:cubicBezTo>
                    <a:pt x="31510" y="47514"/>
                    <a:pt x="31590" y="47495"/>
                    <a:pt x="31658" y="47455"/>
                  </a:cubicBezTo>
                  <a:cubicBezTo>
                    <a:pt x="33416" y="46454"/>
                    <a:pt x="34282" y="44513"/>
                    <a:pt x="35868" y="43283"/>
                  </a:cubicBezTo>
                  <a:cubicBezTo>
                    <a:pt x="36260" y="42977"/>
                    <a:pt x="36019" y="42298"/>
                    <a:pt x="35582" y="42193"/>
                  </a:cubicBezTo>
                  <a:cubicBezTo>
                    <a:pt x="34724" y="41988"/>
                    <a:pt x="33973" y="41638"/>
                    <a:pt x="33203" y="41218"/>
                  </a:cubicBezTo>
                  <a:cubicBezTo>
                    <a:pt x="33075" y="41150"/>
                    <a:pt x="31931" y="40521"/>
                    <a:pt x="31376" y="40216"/>
                  </a:cubicBezTo>
                  <a:cubicBezTo>
                    <a:pt x="31649" y="39855"/>
                    <a:pt x="34506" y="38293"/>
                    <a:pt x="34920" y="38038"/>
                  </a:cubicBezTo>
                  <a:cubicBezTo>
                    <a:pt x="36269" y="37209"/>
                    <a:pt x="37632" y="36438"/>
                    <a:pt x="38911" y="35496"/>
                  </a:cubicBezTo>
                  <a:cubicBezTo>
                    <a:pt x="42120" y="33126"/>
                    <a:pt x="44717" y="30133"/>
                    <a:pt x="46265" y="26442"/>
                  </a:cubicBezTo>
                  <a:cubicBezTo>
                    <a:pt x="47997" y="22314"/>
                    <a:pt x="47136" y="17958"/>
                    <a:pt x="46052" y="13789"/>
                  </a:cubicBezTo>
                  <a:cubicBezTo>
                    <a:pt x="44867" y="9220"/>
                    <a:pt x="42301" y="5592"/>
                    <a:pt x="38274" y="3100"/>
                  </a:cubicBezTo>
                  <a:cubicBezTo>
                    <a:pt x="34957" y="1049"/>
                    <a:pt x="31041" y="1"/>
                    <a:pt x="27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8"/>
            <p:cNvSpPr/>
            <p:nvPr/>
          </p:nvSpPr>
          <p:spPr>
            <a:xfrm>
              <a:off x="4797529" y="3375524"/>
              <a:ext cx="1326360" cy="1384117"/>
            </a:xfrm>
            <a:custGeom>
              <a:avLst/>
              <a:gdLst/>
              <a:ahLst/>
              <a:cxnLst/>
              <a:rect l="l" t="t" r="r" b="b"/>
              <a:pathLst>
                <a:path w="54104" h="56460" extrusionOk="0">
                  <a:moveTo>
                    <a:pt x="50357" y="982"/>
                  </a:moveTo>
                  <a:cubicBezTo>
                    <a:pt x="51507" y="982"/>
                    <a:pt x="52384" y="1978"/>
                    <a:pt x="52873" y="3008"/>
                  </a:cubicBezTo>
                  <a:cubicBezTo>
                    <a:pt x="53547" y="4430"/>
                    <a:pt x="53132" y="6074"/>
                    <a:pt x="52257" y="7291"/>
                  </a:cubicBezTo>
                  <a:cubicBezTo>
                    <a:pt x="51738" y="8011"/>
                    <a:pt x="51141" y="8676"/>
                    <a:pt x="50495" y="9304"/>
                  </a:cubicBezTo>
                  <a:cubicBezTo>
                    <a:pt x="49278" y="7428"/>
                    <a:pt x="47473" y="5960"/>
                    <a:pt x="45957" y="4325"/>
                  </a:cubicBezTo>
                  <a:cubicBezTo>
                    <a:pt x="46375" y="3914"/>
                    <a:pt x="46804" y="3504"/>
                    <a:pt x="47227" y="3094"/>
                  </a:cubicBezTo>
                  <a:cubicBezTo>
                    <a:pt x="47988" y="2361"/>
                    <a:pt x="48703" y="1372"/>
                    <a:pt x="49770" y="1067"/>
                  </a:cubicBezTo>
                  <a:cubicBezTo>
                    <a:pt x="49972" y="1009"/>
                    <a:pt x="50168" y="982"/>
                    <a:pt x="50357" y="982"/>
                  </a:cubicBezTo>
                  <a:close/>
                  <a:moveTo>
                    <a:pt x="45692" y="4589"/>
                  </a:moveTo>
                  <a:cubicBezTo>
                    <a:pt x="46621" y="6639"/>
                    <a:pt x="48731" y="7924"/>
                    <a:pt x="49944" y="9834"/>
                  </a:cubicBezTo>
                  <a:cubicBezTo>
                    <a:pt x="49688" y="10065"/>
                    <a:pt x="49428" y="10293"/>
                    <a:pt x="49164" y="10521"/>
                  </a:cubicBezTo>
                  <a:cubicBezTo>
                    <a:pt x="48571" y="9724"/>
                    <a:pt x="47852" y="8976"/>
                    <a:pt x="47255" y="8175"/>
                  </a:cubicBezTo>
                  <a:cubicBezTo>
                    <a:pt x="46521" y="7195"/>
                    <a:pt x="45560" y="6425"/>
                    <a:pt x="44817" y="5464"/>
                  </a:cubicBezTo>
                  <a:cubicBezTo>
                    <a:pt x="45105" y="5168"/>
                    <a:pt x="45400" y="4876"/>
                    <a:pt x="45692" y="4589"/>
                  </a:cubicBezTo>
                  <a:close/>
                  <a:moveTo>
                    <a:pt x="44403" y="5892"/>
                  </a:moveTo>
                  <a:cubicBezTo>
                    <a:pt x="44580" y="6206"/>
                    <a:pt x="44804" y="6503"/>
                    <a:pt x="45045" y="6785"/>
                  </a:cubicBezTo>
                  <a:cubicBezTo>
                    <a:pt x="45036" y="6794"/>
                    <a:pt x="45027" y="6799"/>
                    <a:pt x="45023" y="6804"/>
                  </a:cubicBezTo>
                  <a:cubicBezTo>
                    <a:pt x="43642" y="8248"/>
                    <a:pt x="42047" y="9500"/>
                    <a:pt x="40634" y="10922"/>
                  </a:cubicBezTo>
                  <a:cubicBezTo>
                    <a:pt x="38926" y="12649"/>
                    <a:pt x="37253" y="14408"/>
                    <a:pt x="35595" y="16180"/>
                  </a:cubicBezTo>
                  <a:cubicBezTo>
                    <a:pt x="32288" y="19703"/>
                    <a:pt x="29043" y="23278"/>
                    <a:pt x="25712" y="26783"/>
                  </a:cubicBezTo>
                  <a:cubicBezTo>
                    <a:pt x="22596" y="30068"/>
                    <a:pt x="19407" y="33275"/>
                    <a:pt x="16404" y="36670"/>
                  </a:cubicBezTo>
                  <a:cubicBezTo>
                    <a:pt x="13734" y="39687"/>
                    <a:pt x="11105" y="42803"/>
                    <a:pt x="8239" y="45646"/>
                  </a:cubicBezTo>
                  <a:cubicBezTo>
                    <a:pt x="8407" y="45176"/>
                    <a:pt x="8466" y="44707"/>
                    <a:pt x="8335" y="44338"/>
                  </a:cubicBezTo>
                  <a:cubicBezTo>
                    <a:pt x="8189" y="43924"/>
                    <a:pt x="7936" y="43772"/>
                    <a:pt x="7648" y="43772"/>
                  </a:cubicBezTo>
                  <a:cubicBezTo>
                    <a:pt x="7515" y="43772"/>
                    <a:pt x="7374" y="43805"/>
                    <a:pt x="7232" y="43859"/>
                  </a:cubicBezTo>
                  <a:cubicBezTo>
                    <a:pt x="7934" y="43003"/>
                    <a:pt x="8735" y="42229"/>
                    <a:pt x="9560" y="41491"/>
                  </a:cubicBezTo>
                  <a:cubicBezTo>
                    <a:pt x="14358" y="37176"/>
                    <a:pt x="18440" y="32072"/>
                    <a:pt x="23079" y="27585"/>
                  </a:cubicBezTo>
                  <a:cubicBezTo>
                    <a:pt x="27909" y="22914"/>
                    <a:pt x="32588" y="18080"/>
                    <a:pt x="37341" y="13333"/>
                  </a:cubicBezTo>
                  <a:cubicBezTo>
                    <a:pt x="39696" y="10976"/>
                    <a:pt x="41919" y="8516"/>
                    <a:pt x="44203" y="6097"/>
                  </a:cubicBezTo>
                  <a:cubicBezTo>
                    <a:pt x="44270" y="6028"/>
                    <a:pt x="44334" y="5960"/>
                    <a:pt x="44403" y="5892"/>
                  </a:cubicBezTo>
                  <a:close/>
                  <a:moveTo>
                    <a:pt x="45469" y="7254"/>
                  </a:moveTo>
                  <a:cubicBezTo>
                    <a:pt x="45898" y="7710"/>
                    <a:pt x="46348" y="8152"/>
                    <a:pt x="46712" y="8625"/>
                  </a:cubicBezTo>
                  <a:cubicBezTo>
                    <a:pt x="46772" y="8703"/>
                    <a:pt x="46831" y="8789"/>
                    <a:pt x="46895" y="8877"/>
                  </a:cubicBezTo>
                  <a:cubicBezTo>
                    <a:pt x="46289" y="9022"/>
                    <a:pt x="45464" y="10207"/>
                    <a:pt x="45159" y="10530"/>
                  </a:cubicBezTo>
                  <a:cubicBezTo>
                    <a:pt x="43829" y="11920"/>
                    <a:pt x="42525" y="13333"/>
                    <a:pt x="41227" y="14754"/>
                  </a:cubicBezTo>
                  <a:cubicBezTo>
                    <a:pt x="37696" y="18613"/>
                    <a:pt x="33987" y="22281"/>
                    <a:pt x="30305" y="25990"/>
                  </a:cubicBezTo>
                  <a:cubicBezTo>
                    <a:pt x="26719" y="29603"/>
                    <a:pt x="23311" y="33376"/>
                    <a:pt x="19694" y="36957"/>
                  </a:cubicBezTo>
                  <a:cubicBezTo>
                    <a:pt x="17903" y="38730"/>
                    <a:pt x="16104" y="40497"/>
                    <a:pt x="14331" y="42297"/>
                  </a:cubicBezTo>
                  <a:cubicBezTo>
                    <a:pt x="13078" y="43573"/>
                    <a:pt x="11561" y="44921"/>
                    <a:pt x="10371" y="46389"/>
                  </a:cubicBezTo>
                  <a:cubicBezTo>
                    <a:pt x="10367" y="46270"/>
                    <a:pt x="10348" y="46151"/>
                    <a:pt x="10317" y="46033"/>
                  </a:cubicBezTo>
                  <a:cubicBezTo>
                    <a:pt x="10276" y="45912"/>
                    <a:pt x="10186" y="45823"/>
                    <a:pt x="10065" y="45823"/>
                  </a:cubicBezTo>
                  <a:cubicBezTo>
                    <a:pt x="10049" y="45823"/>
                    <a:pt x="10033" y="45825"/>
                    <a:pt x="10016" y="45828"/>
                  </a:cubicBezTo>
                  <a:cubicBezTo>
                    <a:pt x="9547" y="45910"/>
                    <a:pt x="9109" y="45996"/>
                    <a:pt x="8695" y="46120"/>
                  </a:cubicBezTo>
                  <a:cubicBezTo>
                    <a:pt x="9369" y="45500"/>
                    <a:pt x="9961" y="44748"/>
                    <a:pt x="10550" y="44101"/>
                  </a:cubicBezTo>
                  <a:cubicBezTo>
                    <a:pt x="12176" y="42306"/>
                    <a:pt x="13825" y="40529"/>
                    <a:pt x="15447" y="38730"/>
                  </a:cubicBezTo>
                  <a:cubicBezTo>
                    <a:pt x="18823" y="34979"/>
                    <a:pt x="22250" y="31316"/>
                    <a:pt x="25740" y="27671"/>
                  </a:cubicBezTo>
                  <a:cubicBezTo>
                    <a:pt x="29085" y="24186"/>
                    <a:pt x="32332" y="20609"/>
                    <a:pt x="35627" y="17083"/>
                  </a:cubicBezTo>
                  <a:cubicBezTo>
                    <a:pt x="37286" y="15310"/>
                    <a:pt x="38958" y="13552"/>
                    <a:pt x="40657" y="11815"/>
                  </a:cubicBezTo>
                  <a:cubicBezTo>
                    <a:pt x="42193" y="10248"/>
                    <a:pt x="43929" y="8877"/>
                    <a:pt x="45437" y="7300"/>
                  </a:cubicBezTo>
                  <a:cubicBezTo>
                    <a:pt x="45450" y="7286"/>
                    <a:pt x="45460" y="7273"/>
                    <a:pt x="45469" y="7254"/>
                  </a:cubicBezTo>
                  <a:close/>
                  <a:moveTo>
                    <a:pt x="47319" y="9523"/>
                  </a:moveTo>
                  <a:cubicBezTo>
                    <a:pt x="47688" y="10088"/>
                    <a:pt x="48116" y="10685"/>
                    <a:pt x="48617" y="10976"/>
                  </a:cubicBezTo>
                  <a:cubicBezTo>
                    <a:pt x="47286" y="12075"/>
                    <a:pt x="45898" y="13109"/>
                    <a:pt x="44662" y="14208"/>
                  </a:cubicBezTo>
                  <a:cubicBezTo>
                    <a:pt x="39163" y="19091"/>
                    <a:pt x="34292" y="24614"/>
                    <a:pt x="29285" y="29982"/>
                  </a:cubicBezTo>
                  <a:cubicBezTo>
                    <a:pt x="24341" y="35280"/>
                    <a:pt x="19762" y="40907"/>
                    <a:pt x="14846" y="46233"/>
                  </a:cubicBezTo>
                  <a:cubicBezTo>
                    <a:pt x="13925" y="47232"/>
                    <a:pt x="13019" y="48233"/>
                    <a:pt x="12016" y="49150"/>
                  </a:cubicBezTo>
                  <a:cubicBezTo>
                    <a:pt x="11961" y="48599"/>
                    <a:pt x="11670" y="48038"/>
                    <a:pt x="11246" y="47800"/>
                  </a:cubicBezTo>
                  <a:cubicBezTo>
                    <a:pt x="11009" y="47670"/>
                    <a:pt x="10757" y="47615"/>
                    <a:pt x="10501" y="47615"/>
                  </a:cubicBezTo>
                  <a:cubicBezTo>
                    <a:pt x="10463" y="47615"/>
                    <a:pt x="10424" y="47616"/>
                    <a:pt x="10386" y="47619"/>
                  </a:cubicBezTo>
                  <a:cubicBezTo>
                    <a:pt x="11825" y="46292"/>
                    <a:pt x="13087" y="44639"/>
                    <a:pt x="14436" y="43249"/>
                  </a:cubicBezTo>
                  <a:cubicBezTo>
                    <a:pt x="16066" y="41567"/>
                    <a:pt x="17739" y="39933"/>
                    <a:pt x="19402" y="38287"/>
                  </a:cubicBezTo>
                  <a:cubicBezTo>
                    <a:pt x="22888" y="34842"/>
                    <a:pt x="26200" y="31244"/>
                    <a:pt x="29622" y="27734"/>
                  </a:cubicBezTo>
                  <a:cubicBezTo>
                    <a:pt x="33125" y="24140"/>
                    <a:pt x="36744" y="20659"/>
                    <a:pt x="40170" y="16982"/>
                  </a:cubicBezTo>
                  <a:cubicBezTo>
                    <a:pt x="41692" y="15350"/>
                    <a:pt x="43118" y="13333"/>
                    <a:pt x="44826" y="11906"/>
                  </a:cubicBezTo>
                  <a:cubicBezTo>
                    <a:pt x="45200" y="11596"/>
                    <a:pt x="46764" y="9600"/>
                    <a:pt x="47023" y="9600"/>
                  </a:cubicBezTo>
                  <a:cubicBezTo>
                    <a:pt x="47026" y="9600"/>
                    <a:pt x="47029" y="9600"/>
                    <a:pt x="47031" y="9601"/>
                  </a:cubicBezTo>
                  <a:cubicBezTo>
                    <a:pt x="47061" y="9607"/>
                    <a:pt x="47088" y="9610"/>
                    <a:pt x="47114" y="9610"/>
                  </a:cubicBezTo>
                  <a:cubicBezTo>
                    <a:pt x="47201" y="9610"/>
                    <a:pt x="47269" y="9576"/>
                    <a:pt x="47319" y="9523"/>
                  </a:cubicBezTo>
                  <a:close/>
                  <a:moveTo>
                    <a:pt x="7537" y="44264"/>
                  </a:moveTo>
                  <a:cubicBezTo>
                    <a:pt x="8027" y="44264"/>
                    <a:pt x="7798" y="45062"/>
                    <a:pt x="7697" y="45359"/>
                  </a:cubicBezTo>
                  <a:cubicBezTo>
                    <a:pt x="7446" y="46105"/>
                    <a:pt x="6950" y="46753"/>
                    <a:pt x="6704" y="47495"/>
                  </a:cubicBezTo>
                  <a:cubicBezTo>
                    <a:pt x="6680" y="47564"/>
                    <a:pt x="6733" y="47614"/>
                    <a:pt x="6791" y="47614"/>
                  </a:cubicBezTo>
                  <a:cubicBezTo>
                    <a:pt x="6811" y="47614"/>
                    <a:pt x="6831" y="47609"/>
                    <a:pt x="6849" y="47596"/>
                  </a:cubicBezTo>
                  <a:cubicBezTo>
                    <a:pt x="6914" y="47554"/>
                    <a:pt x="6981" y="47500"/>
                    <a:pt x="7045" y="47441"/>
                  </a:cubicBezTo>
                  <a:cubicBezTo>
                    <a:pt x="7072" y="47441"/>
                    <a:pt x="7095" y="47432"/>
                    <a:pt x="7114" y="47409"/>
                  </a:cubicBezTo>
                  <a:cubicBezTo>
                    <a:pt x="7875" y="46643"/>
                    <a:pt x="8800" y="46448"/>
                    <a:pt x="9811" y="46361"/>
                  </a:cubicBezTo>
                  <a:lnTo>
                    <a:pt x="9811" y="46361"/>
                  </a:lnTo>
                  <a:cubicBezTo>
                    <a:pt x="9743" y="47259"/>
                    <a:pt x="8630" y="48174"/>
                    <a:pt x="8029" y="48685"/>
                  </a:cubicBezTo>
                  <a:cubicBezTo>
                    <a:pt x="7724" y="48946"/>
                    <a:pt x="7972" y="49326"/>
                    <a:pt x="8284" y="49326"/>
                  </a:cubicBezTo>
                  <a:cubicBezTo>
                    <a:pt x="8359" y="49326"/>
                    <a:pt x="8437" y="49305"/>
                    <a:pt x="8512" y="49255"/>
                  </a:cubicBezTo>
                  <a:cubicBezTo>
                    <a:pt x="9055" y="48899"/>
                    <a:pt x="9620" y="48571"/>
                    <a:pt x="10253" y="48407"/>
                  </a:cubicBezTo>
                  <a:cubicBezTo>
                    <a:pt x="10349" y="48383"/>
                    <a:pt x="10437" y="48371"/>
                    <a:pt x="10517" y="48371"/>
                  </a:cubicBezTo>
                  <a:cubicBezTo>
                    <a:pt x="11240" y="48371"/>
                    <a:pt x="11337" y="49302"/>
                    <a:pt x="11128" y="49897"/>
                  </a:cubicBezTo>
                  <a:cubicBezTo>
                    <a:pt x="10098" y="50649"/>
                    <a:pt x="8954" y="51118"/>
                    <a:pt x="7810" y="51710"/>
                  </a:cubicBezTo>
                  <a:cubicBezTo>
                    <a:pt x="6635" y="52317"/>
                    <a:pt x="5541" y="53123"/>
                    <a:pt x="4426" y="53865"/>
                  </a:cubicBezTo>
                  <a:cubicBezTo>
                    <a:pt x="4416" y="53829"/>
                    <a:pt x="4403" y="53797"/>
                    <a:pt x="4376" y="53766"/>
                  </a:cubicBezTo>
                  <a:cubicBezTo>
                    <a:pt x="4252" y="53615"/>
                    <a:pt x="4061" y="53510"/>
                    <a:pt x="3911" y="53383"/>
                  </a:cubicBezTo>
                  <a:cubicBezTo>
                    <a:pt x="3669" y="53182"/>
                    <a:pt x="3455" y="52950"/>
                    <a:pt x="3245" y="52717"/>
                  </a:cubicBezTo>
                  <a:cubicBezTo>
                    <a:pt x="2977" y="52416"/>
                    <a:pt x="2794" y="52029"/>
                    <a:pt x="2553" y="51715"/>
                  </a:cubicBezTo>
                  <a:cubicBezTo>
                    <a:pt x="3204" y="50622"/>
                    <a:pt x="3915" y="49564"/>
                    <a:pt x="4521" y="48475"/>
                  </a:cubicBezTo>
                  <a:cubicBezTo>
                    <a:pt x="5191" y="47272"/>
                    <a:pt x="5743" y="46015"/>
                    <a:pt x="6498" y="44853"/>
                  </a:cubicBezTo>
                  <a:cubicBezTo>
                    <a:pt x="6567" y="44753"/>
                    <a:pt x="6640" y="44648"/>
                    <a:pt x="6712" y="44547"/>
                  </a:cubicBezTo>
                  <a:cubicBezTo>
                    <a:pt x="6914" y="44448"/>
                    <a:pt x="7127" y="44366"/>
                    <a:pt x="7328" y="44301"/>
                  </a:cubicBezTo>
                  <a:cubicBezTo>
                    <a:pt x="7409" y="44276"/>
                    <a:pt x="7479" y="44264"/>
                    <a:pt x="7537" y="44264"/>
                  </a:cubicBezTo>
                  <a:close/>
                  <a:moveTo>
                    <a:pt x="2216" y="52289"/>
                  </a:moveTo>
                  <a:cubicBezTo>
                    <a:pt x="2353" y="52530"/>
                    <a:pt x="2544" y="52758"/>
                    <a:pt x="2653" y="52904"/>
                  </a:cubicBezTo>
                  <a:cubicBezTo>
                    <a:pt x="2931" y="53268"/>
                    <a:pt x="3436" y="53979"/>
                    <a:pt x="3943" y="54180"/>
                  </a:cubicBezTo>
                  <a:cubicBezTo>
                    <a:pt x="2950" y="54818"/>
                    <a:pt x="1924" y="55378"/>
                    <a:pt x="790" y="55688"/>
                  </a:cubicBezTo>
                  <a:cubicBezTo>
                    <a:pt x="1072" y="54485"/>
                    <a:pt x="1605" y="53369"/>
                    <a:pt x="2216" y="52289"/>
                  </a:cubicBezTo>
                  <a:close/>
                  <a:moveTo>
                    <a:pt x="50677" y="1"/>
                  </a:moveTo>
                  <a:cubicBezTo>
                    <a:pt x="49445" y="1"/>
                    <a:pt x="48321" y="1265"/>
                    <a:pt x="47387" y="2124"/>
                  </a:cubicBezTo>
                  <a:cubicBezTo>
                    <a:pt x="46426" y="3008"/>
                    <a:pt x="45464" y="3864"/>
                    <a:pt x="44548" y="4794"/>
                  </a:cubicBezTo>
                  <a:cubicBezTo>
                    <a:pt x="42088" y="7291"/>
                    <a:pt x="39787" y="9938"/>
                    <a:pt x="37295" y="12403"/>
                  </a:cubicBezTo>
                  <a:cubicBezTo>
                    <a:pt x="32250" y="17388"/>
                    <a:pt x="27330" y="22504"/>
                    <a:pt x="22232" y="27439"/>
                  </a:cubicBezTo>
                  <a:cubicBezTo>
                    <a:pt x="17361" y="32146"/>
                    <a:pt x="12819" y="37203"/>
                    <a:pt x="8020" y="41987"/>
                  </a:cubicBezTo>
                  <a:cubicBezTo>
                    <a:pt x="5997" y="44000"/>
                    <a:pt x="4950" y="46466"/>
                    <a:pt x="3541" y="48885"/>
                  </a:cubicBezTo>
                  <a:cubicBezTo>
                    <a:pt x="2193" y="51209"/>
                    <a:pt x="521" y="53405"/>
                    <a:pt x="33" y="56107"/>
                  </a:cubicBezTo>
                  <a:cubicBezTo>
                    <a:pt x="1" y="56296"/>
                    <a:pt x="187" y="56459"/>
                    <a:pt x="367" y="56459"/>
                  </a:cubicBezTo>
                  <a:cubicBezTo>
                    <a:pt x="386" y="56459"/>
                    <a:pt x="406" y="56457"/>
                    <a:pt x="425" y="56453"/>
                  </a:cubicBezTo>
                  <a:cubicBezTo>
                    <a:pt x="3332" y="55871"/>
                    <a:pt x="5592" y="53770"/>
                    <a:pt x="8130" y="52384"/>
                  </a:cubicBezTo>
                  <a:cubicBezTo>
                    <a:pt x="9406" y="51688"/>
                    <a:pt x="10681" y="51213"/>
                    <a:pt x="11852" y="50316"/>
                  </a:cubicBezTo>
                  <a:cubicBezTo>
                    <a:pt x="13155" y="49318"/>
                    <a:pt x="14245" y="48038"/>
                    <a:pt x="15356" y="46839"/>
                  </a:cubicBezTo>
                  <a:cubicBezTo>
                    <a:pt x="18017" y="43964"/>
                    <a:pt x="20522" y="40948"/>
                    <a:pt x="23070" y="37969"/>
                  </a:cubicBezTo>
                  <a:cubicBezTo>
                    <a:pt x="25963" y="34583"/>
                    <a:pt x="28993" y="31339"/>
                    <a:pt x="32032" y="28085"/>
                  </a:cubicBezTo>
                  <a:cubicBezTo>
                    <a:pt x="37395" y="22345"/>
                    <a:pt x="42808" y="16717"/>
                    <a:pt x="48845" y="11678"/>
                  </a:cubicBezTo>
                  <a:cubicBezTo>
                    <a:pt x="49355" y="11255"/>
                    <a:pt x="49893" y="10812"/>
                    <a:pt x="50421" y="10348"/>
                  </a:cubicBezTo>
                  <a:cubicBezTo>
                    <a:pt x="50435" y="10349"/>
                    <a:pt x="50449" y="10350"/>
                    <a:pt x="50463" y="10350"/>
                  </a:cubicBezTo>
                  <a:cubicBezTo>
                    <a:pt x="50648" y="10350"/>
                    <a:pt x="50820" y="10208"/>
                    <a:pt x="50836" y="9983"/>
                  </a:cubicBezTo>
                  <a:cubicBezTo>
                    <a:pt x="52377" y="8589"/>
                    <a:pt x="53752" y="6972"/>
                    <a:pt x="53990" y="4903"/>
                  </a:cubicBezTo>
                  <a:cubicBezTo>
                    <a:pt x="54103" y="3896"/>
                    <a:pt x="53816" y="2758"/>
                    <a:pt x="53265" y="1914"/>
                  </a:cubicBezTo>
                  <a:cubicBezTo>
                    <a:pt x="52896" y="1349"/>
                    <a:pt x="52463" y="899"/>
                    <a:pt x="51934" y="479"/>
                  </a:cubicBezTo>
                  <a:cubicBezTo>
                    <a:pt x="51505" y="140"/>
                    <a:pt x="51085" y="1"/>
                    <a:pt x="5067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8"/>
            <p:cNvSpPr/>
            <p:nvPr/>
          </p:nvSpPr>
          <p:spPr>
            <a:xfrm>
              <a:off x="7862826" y="1933782"/>
              <a:ext cx="395084" cy="778915"/>
            </a:xfrm>
            <a:custGeom>
              <a:avLst/>
              <a:gdLst/>
              <a:ahLst/>
              <a:cxnLst/>
              <a:rect l="l" t="t" r="r" b="b"/>
              <a:pathLst>
                <a:path w="16116" h="31773" extrusionOk="0">
                  <a:moveTo>
                    <a:pt x="8884" y="1088"/>
                  </a:moveTo>
                  <a:cubicBezTo>
                    <a:pt x="9171" y="1088"/>
                    <a:pt x="9547" y="1158"/>
                    <a:pt x="9890" y="1158"/>
                  </a:cubicBezTo>
                  <a:cubicBezTo>
                    <a:pt x="9919" y="1158"/>
                    <a:pt x="9947" y="1158"/>
                    <a:pt x="9975" y="1157"/>
                  </a:cubicBezTo>
                  <a:lnTo>
                    <a:pt x="9975" y="1157"/>
                  </a:lnTo>
                  <a:cubicBezTo>
                    <a:pt x="9947" y="1636"/>
                    <a:pt x="10002" y="2128"/>
                    <a:pt x="10065" y="2588"/>
                  </a:cubicBezTo>
                  <a:cubicBezTo>
                    <a:pt x="10125" y="3021"/>
                    <a:pt x="10166" y="3585"/>
                    <a:pt x="10371" y="4018"/>
                  </a:cubicBezTo>
                  <a:cubicBezTo>
                    <a:pt x="8184" y="4178"/>
                    <a:pt x="6019" y="4615"/>
                    <a:pt x="3818" y="4629"/>
                  </a:cubicBezTo>
                  <a:cubicBezTo>
                    <a:pt x="3181" y="4629"/>
                    <a:pt x="2384" y="4656"/>
                    <a:pt x="1773" y="4952"/>
                  </a:cubicBezTo>
                  <a:cubicBezTo>
                    <a:pt x="1704" y="4683"/>
                    <a:pt x="1577" y="4415"/>
                    <a:pt x="1509" y="4155"/>
                  </a:cubicBezTo>
                  <a:cubicBezTo>
                    <a:pt x="1408" y="3764"/>
                    <a:pt x="1358" y="3362"/>
                    <a:pt x="1254" y="2971"/>
                  </a:cubicBezTo>
                  <a:cubicBezTo>
                    <a:pt x="1084" y="1394"/>
                    <a:pt x="2041" y="1417"/>
                    <a:pt x="3523" y="1335"/>
                  </a:cubicBezTo>
                  <a:cubicBezTo>
                    <a:pt x="4316" y="1293"/>
                    <a:pt x="5109" y="1249"/>
                    <a:pt x="5901" y="1211"/>
                  </a:cubicBezTo>
                  <a:cubicBezTo>
                    <a:pt x="6880" y="1167"/>
                    <a:pt x="7856" y="1107"/>
                    <a:pt x="8840" y="1089"/>
                  </a:cubicBezTo>
                  <a:cubicBezTo>
                    <a:pt x="8854" y="1088"/>
                    <a:pt x="8869" y="1088"/>
                    <a:pt x="8884" y="1088"/>
                  </a:cubicBezTo>
                  <a:close/>
                  <a:moveTo>
                    <a:pt x="7810" y="5331"/>
                  </a:moveTo>
                  <a:cubicBezTo>
                    <a:pt x="7965" y="6105"/>
                    <a:pt x="7979" y="6916"/>
                    <a:pt x="7988" y="7700"/>
                  </a:cubicBezTo>
                  <a:cubicBezTo>
                    <a:pt x="7997" y="8325"/>
                    <a:pt x="7892" y="9272"/>
                    <a:pt x="8211" y="9873"/>
                  </a:cubicBezTo>
                  <a:cubicBezTo>
                    <a:pt x="8079" y="9883"/>
                    <a:pt x="7946" y="9896"/>
                    <a:pt x="7810" y="9910"/>
                  </a:cubicBezTo>
                  <a:cubicBezTo>
                    <a:pt x="7136" y="9978"/>
                    <a:pt x="6480" y="10129"/>
                    <a:pt x="5851" y="10348"/>
                  </a:cubicBezTo>
                  <a:cubicBezTo>
                    <a:pt x="5677" y="9595"/>
                    <a:pt x="5632" y="8821"/>
                    <a:pt x="5527" y="8056"/>
                  </a:cubicBezTo>
                  <a:cubicBezTo>
                    <a:pt x="5404" y="7185"/>
                    <a:pt x="5199" y="6333"/>
                    <a:pt x="5027" y="5476"/>
                  </a:cubicBezTo>
                  <a:cubicBezTo>
                    <a:pt x="5191" y="5476"/>
                    <a:pt x="5345" y="5472"/>
                    <a:pt x="5491" y="5463"/>
                  </a:cubicBezTo>
                  <a:cubicBezTo>
                    <a:pt x="6238" y="5413"/>
                    <a:pt x="7027" y="5390"/>
                    <a:pt x="7810" y="5331"/>
                  </a:cubicBezTo>
                  <a:close/>
                  <a:moveTo>
                    <a:pt x="8706" y="10725"/>
                  </a:moveTo>
                  <a:cubicBezTo>
                    <a:pt x="10527" y="10725"/>
                    <a:pt x="11998" y="11512"/>
                    <a:pt x="12968" y="13450"/>
                  </a:cubicBezTo>
                  <a:cubicBezTo>
                    <a:pt x="13428" y="14371"/>
                    <a:pt x="13788" y="15328"/>
                    <a:pt x="14097" y="16307"/>
                  </a:cubicBezTo>
                  <a:cubicBezTo>
                    <a:pt x="14385" y="17204"/>
                    <a:pt x="14381" y="18152"/>
                    <a:pt x="14622" y="19045"/>
                  </a:cubicBezTo>
                  <a:cubicBezTo>
                    <a:pt x="14130" y="19150"/>
                    <a:pt x="13583" y="19396"/>
                    <a:pt x="13150" y="19437"/>
                  </a:cubicBezTo>
                  <a:cubicBezTo>
                    <a:pt x="11706" y="19582"/>
                    <a:pt x="10257" y="19660"/>
                    <a:pt x="8808" y="19820"/>
                  </a:cubicBezTo>
                  <a:cubicBezTo>
                    <a:pt x="6211" y="20102"/>
                    <a:pt x="3614" y="20463"/>
                    <a:pt x="1048" y="20968"/>
                  </a:cubicBezTo>
                  <a:cubicBezTo>
                    <a:pt x="1303" y="18918"/>
                    <a:pt x="998" y="17086"/>
                    <a:pt x="1905" y="15122"/>
                  </a:cubicBezTo>
                  <a:cubicBezTo>
                    <a:pt x="2880" y="13004"/>
                    <a:pt x="4598" y="11473"/>
                    <a:pt x="6880" y="10949"/>
                  </a:cubicBezTo>
                  <a:cubicBezTo>
                    <a:pt x="7520" y="10803"/>
                    <a:pt x="8131" y="10725"/>
                    <a:pt x="8706" y="10725"/>
                  </a:cubicBezTo>
                  <a:close/>
                  <a:moveTo>
                    <a:pt x="10029" y="20608"/>
                  </a:moveTo>
                  <a:lnTo>
                    <a:pt x="10029" y="20608"/>
                  </a:lnTo>
                  <a:cubicBezTo>
                    <a:pt x="9450" y="21542"/>
                    <a:pt x="9496" y="23369"/>
                    <a:pt x="9368" y="24280"/>
                  </a:cubicBezTo>
                  <a:cubicBezTo>
                    <a:pt x="9094" y="26235"/>
                    <a:pt x="8926" y="28176"/>
                    <a:pt x="8749" y="30135"/>
                  </a:cubicBezTo>
                  <a:cubicBezTo>
                    <a:pt x="8461" y="28883"/>
                    <a:pt x="8065" y="26641"/>
                    <a:pt x="7983" y="26235"/>
                  </a:cubicBezTo>
                  <a:cubicBezTo>
                    <a:pt x="7641" y="24531"/>
                    <a:pt x="6743" y="22808"/>
                    <a:pt x="6407" y="21119"/>
                  </a:cubicBezTo>
                  <a:cubicBezTo>
                    <a:pt x="7445" y="20941"/>
                    <a:pt x="8476" y="20758"/>
                    <a:pt x="9464" y="20654"/>
                  </a:cubicBezTo>
                  <a:cubicBezTo>
                    <a:pt x="9647" y="20631"/>
                    <a:pt x="9838" y="20617"/>
                    <a:pt x="10029" y="20608"/>
                  </a:cubicBezTo>
                  <a:close/>
                  <a:moveTo>
                    <a:pt x="8914" y="0"/>
                  </a:moveTo>
                  <a:cubicBezTo>
                    <a:pt x="7763" y="0"/>
                    <a:pt x="6389" y="251"/>
                    <a:pt x="5901" y="282"/>
                  </a:cubicBezTo>
                  <a:cubicBezTo>
                    <a:pt x="4370" y="374"/>
                    <a:pt x="1582" y="145"/>
                    <a:pt x="525" y="1476"/>
                  </a:cubicBezTo>
                  <a:cubicBezTo>
                    <a:pt x="424" y="1604"/>
                    <a:pt x="401" y="1731"/>
                    <a:pt x="474" y="1877"/>
                  </a:cubicBezTo>
                  <a:cubicBezTo>
                    <a:pt x="575" y="2119"/>
                    <a:pt x="670" y="2355"/>
                    <a:pt x="762" y="2601"/>
                  </a:cubicBezTo>
                  <a:cubicBezTo>
                    <a:pt x="575" y="3112"/>
                    <a:pt x="625" y="3631"/>
                    <a:pt x="716" y="4159"/>
                  </a:cubicBezTo>
                  <a:cubicBezTo>
                    <a:pt x="784" y="4584"/>
                    <a:pt x="853" y="5139"/>
                    <a:pt x="1130" y="5490"/>
                  </a:cubicBezTo>
                  <a:cubicBezTo>
                    <a:pt x="1126" y="5503"/>
                    <a:pt x="1112" y="5513"/>
                    <a:pt x="1103" y="5526"/>
                  </a:cubicBezTo>
                  <a:cubicBezTo>
                    <a:pt x="988" y="5709"/>
                    <a:pt x="1150" y="5904"/>
                    <a:pt x="1330" y="5904"/>
                  </a:cubicBezTo>
                  <a:cubicBezTo>
                    <a:pt x="1370" y="5904"/>
                    <a:pt x="1411" y="5894"/>
                    <a:pt x="1450" y="5873"/>
                  </a:cubicBezTo>
                  <a:cubicBezTo>
                    <a:pt x="2103" y="5518"/>
                    <a:pt x="3032" y="5473"/>
                    <a:pt x="3925" y="5473"/>
                  </a:cubicBezTo>
                  <a:cubicBezTo>
                    <a:pt x="4109" y="5473"/>
                    <a:pt x="4292" y="5475"/>
                    <a:pt x="4470" y="5476"/>
                  </a:cubicBezTo>
                  <a:cubicBezTo>
                    <a:pt x="4480" y="6378"/>
                    <a:pt x="4689" y="7240"/>
                    <a:pt x="4802" y="8151"/>
                  </a:cubicBezTo>
                  <a:cubicBezTo>
                    <a:pt x="4912" y="8985"/>
                    <a:pt x="4949" y="9805"/>
                    <a:pt x="5181" y="10607"/>
                  </a:cubicBezTo>
                  <a:cubicBezTo>
                    <a:pt x="4024" y="11118"/>
                    <a:pt x="2998" y="11892"/>
                    <a:pt x="2228" y="12954"/>
                  </a:cubicBezTo>
                  <a:cubicBezTo>
                    <a:pt x="1486" y="13974"/>
                    <a:pt x="958" y="15054"/>
                    <a:pt x="543" y="16238"/>
                  </a:cubicBezTo>
                  <a:cubicBezTo>
                    <a:pt x="1" y="17792"/>
                    <a:pt x="461" y="19456"/>
                    <a:pt x="479" y="21046"/>
                  </a:cubicBezTo>
                  <a:cubicBezTo>
                    <a:pt x="483" y="21187"/>
                    <a:pt x="592" y="21283"/>
                    <a:pt x="716" y="21310"/>
                  </a:cubicBezTo>
                  <a:cubicBezTo>
                    <a:pt x="735" y="21387"/>
                    <a:pt x="789" y="21456"/>
                    <a:pt x="884" y="21469"/>
                  </a:cubicBezTo>
                  <a:cubicBezTo>
                    <a:pt x="1351" y="21533"/>
                    <a:pt x="1827" y="21561"/>
                    <a:pt x="2309" y="21561"/>
                  </a:cubicBezTo>
                  <a:cubicBezTo>
                    <a:pt x="3422" y="21561"/>
                    <a:pt x="4565" y="21413"/>
                    <a:pt x="5700" y="21232"/>
                  </a:cubicBezTo>
                  <a:cubicBezTo>
                    <a:pt x="5796" y="22513"/>
                    <a:pt x="6594" y="24053"/>
                    <a:pt x="6876" y="25205"/>
                  </a:cubicBezTo>
                  <a:cubicBezTo>
                    <a:pt x="7395" y="27301"/>
                    <a:pt x="7632" y="29461"/>
                    <a:pt x="8444" y="31474"/>
                  </a:cubicBezTo>
                  <a:cubicBezTo>
                    <a:pt x="8499" y="31620"/>
                    <a:pt x="8623" y="31773"/>
                    <a:pt x="8795" y="31773"/>
                  </a:cubicBezTo>
                  <a:cubicBezTo>
                    <a:pt x="8807" y="31773"/>
                    <a:pt x="8819" y="31772"/>
                    <a:pt x="8831" y="31771"/>
                  </a:cubicBezTo>
                  <a:cubicBezTo>
                    <a:pt x="8894" y="31766"/>
                    <a:pt x="8958" y="31758"/>
                    <a:pt x="9018" y="31753"/>
                  </a:cubicBezTo>
                  <a:cubicBezTo>
                    <a:pt x="9241" y="31730"/>
                    <a:pt x="9386" y="31594"/>
                    <a:pt x="9405" y="31370"/>
                  </a:cubicBezTo>
                  <a:cubicBezTo>
                    <a:pt x="9647" y="27802"/>
                    <a:pt x="9811" y="24030"/>
                    <a:pt x="10808" y="20567"/>
                  </a:cubicBezTo>
                  <a:cubicBezTo>
                    <a:pt x="12293" y="20507"/>
                    <a:pt x="13893" y="20490"/>
                    <a:pt x="15163" y="19856"/>
                  </a:cubicBezTo>
                  <a:cubicBezTo>
                    <a:pt x="15178" y="19851"/>
                    <a:pt x="15191" y="19851"/>
                    <a:pt x="15201" y="19843"/>
                  </a:cubicBezTo>
                  <a:cubicBezTo>
                    <a:pt x="15241" y="19824"/>
                    <a:pt x="15283" y="19801"/>
                    <a:pt x="15319" y="19779"/>
                  </a:cubicBezTo>
                  <a:cubicBezTo>
                    <a:pt x="15592" y="19633"/>
                    <a:pt x="15569" y="19332"/>
                    <a:pt x="15401" y="19150"/>
                  </a:cubicBezTo>
                  <a:cubicBezTo>
                    <a:pt x="16116" y="17177"/>
                    <a:pt x="14463" y="14247"/>
                    <a:pt x="13573" y="12552"/>
                  </a:cubicBezTo>
                  <a:cubicBezTo>
                    <a:pt x="12572" y="10639"/>
                    <a:pt x="10858" y="9892"/>
                    <a:pt x="8894" y="9860"/>
                  </a:cubicBezTo>
                  <a:cubicBezTo>
                    <a:pt x="8894" y="9833"/>
                    <a:pt x="8899" y="9810"/>
                    <a:pt x="8894" y="9782"/>
                  </a:cubicBezTo>
                  <a:cubicBezTo>
                    <a:pt x="8739" y="8839"/>
                    <a:pt x="8712" y="7915"/>
                    <a:pt x="8663" y="6958"/>
                  </a:cubicBezTo>
                  <a:cubicBezTo>
                    <a:pt x="8635" y="6388"/>
                    <a:pt x="8608" y="5791"/>
                    <a:pt x="8371" y="5280"/>
                  </a:cubicBezTo>
                  <a:cubicBezTo>
                    <a:pt x="9277" y="5190"/>
                    <a:pt x="10175" y="5026"/>
                    <a:pt x="10991" y="4683"/>
                  </a:cubicBezTo>
                  <a:cubicBezTo>
                    <a:pt x="11163" y="4615"/>
                    <a:pt x="11250" y="4433"/>
                    <a:pt x="11237" y="4273"/>
                  </a:cubicBezTo>
                  <a:cubicBezTo>
                    <a:pt x="11241" y="4264"/>
                    <a:pt x="11245" y="4256"/>
                    <a:pt x="11245" y="4246"/>
                  </a:cubicBezTo>
                  <a:cubicBezTo>
                    <a:pt x="11359" y="3722"/>
                    <a:pt x="11045" y="3089"/>
                    <a:pt x="10949" y="2561"/>
                  </a:cubicBezTo>
                  <a:cubicBezTo>
                    <a:pt x="10840" y="1977"/>
                    <a:pt x="10789" y="1375"/>
                    <a:pt x="10658" y="793"/>
                  </a:cubicBezTo>
                  <a:cubicBezTo>
                    <a:pt x="10671" y="738"/>
                    <a:pt x="10676" y="674"/>
                    <a:pt x="10658" y="615"/>
                  </a:cubicBezTo>
                  <a:cubicBezTo>
                    <a:pt x="10510" y="140"/>
                    <a:pt x="9774" y="0"/>
                    <a:pt x="89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8"/>
            <p:cNvSpPr/>
            <p:nvPr/>
          </p:nvSpPr>
          <p:spPr>
            <a:xfrm>
              <a:off x="2902733" y="481709"/>
              <a:ext cx="387925" cy="920318"/>
            </a:xfrm>
            <a:custGeom>
              <a:avLst/>
              <a:gdLst/>
              <a:ahLst/>
              <a:cxnLst/>
              <a:rect l="l" t="t" r="r" b="b"/>
              <a:pathLst>
                <a:path w="15824" h="37541" extrusionOk="0">
                  <a:moveTo>
                    <a:pt x="4684" y="1748"/>
                  </a:moveTo>
                  <a:lnTo>
                    <a:pt x="4684" y="1748"/>
                  </a:lnTo>
                  <a:cubicBezTo>
                    <a:pt x="6042" y="3142"/>
                    <a:pt x="7289" y="4619"/>
                    <a:pt x="8420" y="6168"/>
                  </a:cubicBezTo>
                  <a:cubicBezTo>
                    <a:pt x="7632" y="7963"/>
                    <a:pt x="6835" y="9958"/>
                    <a:pt x="6528" y="11954"/>
                  </a:cubicBezTo>
                  <a:cubicBezTo>
                    <a:pt x="6265" y="10155"/>
                    <a:pt x="6118" y="8345"/>
                    <a:pt x="5695" y="6574"/>
                  </a:cubicBezTo>
                  <a:cubicBezTo>
                    <a:pt x="5304" y="4947"/>
                    <a:pt x="4911" y="3384"/>
                    <a:pt x="4684" y="1748"/>
                  </a:cubicBezTo>
                  <a:close/>
                  <a:moveTo>
                    <a:pt x="3855" y="2272"/>
                  </a:moveTo>
                  <a:cubicBezTo>
                    <a:pt x="3922" y="4801"/>
                    <a:pt x="4984" y="7361"/>
                    <a:pt x="5285" y="9836"/>
                  </a:cubicBezTo>
                  <a:cubicBezTo>
                    <a:pt x="5422" y="10938"/>
                    <a:pt x="5581" y="12036"/>
                    <a:pt x="5750" y="13135"/>
                  </a:cubicBezTo>
                  <a:cubicBezTo>
                    <a:pt x="5535" y="12797"/>
                    <a:pt x="5304" y="12465"/>
                    <a:pt x="5058" y="12132"/>
                  </a:cubicBezTo>
                  <a:cubicBezTo>
                    <a:pt x="4073" y="10801"/>
                    <a:pt x="3144" y="9403"/>
                    <a:pt x="2132" y="8086"/>
                  </a:cubicBezTo>
                  <a:cubicBezTo>
                    <a:pt x="2406" y="6988"/>
                    <a:pt x="2751" y="5903"/>
                    <a:pt x="3035" y="4819"/>
                  </a:cubicBezTo>
                  <a:cubicBezTo>
                    <a:pt x="3239" y="4026"/>
                    <a:pt x="3489" y="3102"/>
                    <a:pt x="3855" y="2272"/>
                  </a:cubicBezTo>
                  <a:close/>
                  <a:moveTo>
                    <a:pt x="8961" y="6938"/>
                  </a:moveTo>
                  <a:cubicBezTo>
                    <a:pt x="10128" y="8637"/>
                    <a:pt x="11140" y="10428"/>
                    <a:pt x="11969" y="12324"/>
                  </a:cubicBezTo>
                  <a:cubicBezTo>
                    <a:pt x="11928" y="12346"/>
                    <a:pt x="11892" y="12391"/>
                    <a:pt x="11878" y="12451"/>
                  </a:cubicBezTo>
                  <a:cubicBezTo>
                    <a:pt x="11527" y="14246"/>
                    <a:pt x="10475" y="16101"/>
                    <a:pt x="9691" y="17764"/>
                  </a:cubicBezTo>
                  <a:cubicBezTo>
                    <a:pt x="9112" y="18998"/>
                    <a:pt x="8711" y="20265"/>
                    <a:pt x="8415" y="21577"/>
                  </a:cubicBezTo>
                  <a:cubicBezTo>
                    <a:pt x="7868" y="19085"/>
                    <a:pt x="7327" y="16601"/>
                    <a:pt x="6879" y="14092"/>
                  </a:cubicBezTo>
                  <a:cubicBezTo>
                    <a:pt x="7098" y="11567"/>
                    <a:pt x="8433" y="9352"/>
                    <a:pt x="8961" y="6938"/>
                  </a:cubicBezTo>
                  <a:close/>
                  <a:moveTo>
                    <a:pt x="1908" y="9111"/>
                  </a:moveTo>
                  <a:cubicBezTo>
                    <a:pt x="3111" y="11184"/>
                    <a:pt x="5212" y="12875"/>
                    <a:pt x="6064" y="15070"/>
                  </a:cubicBezTo>
                  <a:cubicBezTo>
                    <a:pt x="6401" y="17007"/>
                    <a:pt x="6793" y="18939"/>
                    <a:pt x="7262" y="20844"/>
                  </a:cubicBezTo>
                  <a:cubicBezTo>
                    <a:pt x="7386" y="21354"/>
                    <a:pt x="7504" y="21873"/>
                    <a:pt x="7617" y="22388"/>
                  </a:cubicBezTo>
                  <a:cubicBezTo>
                    <a:pt x="6911" y="21295"/>
                    <a:pt x="6078" y="20325"/>
                    <a:pt x="5121" y="19331"/>
                  </a:cubicBezTo>
                  <a:cubicBezTo>
                    <a:pt x="3845" y="18005"/>
                    <a:pt x="2346" y="16980"/>
                    <a:pt x="1121" y="15631"/>
                  </a:cubicBezTo>
                  <a:cubicBezTo>
                    <a:pt x="1235" y="13581"/>
                    <a:pt x="1531" y="11531"/>
                    <a:pt x="1826" y="9598"/>
                  </a:cubicBezTo>
                  <a:cubicBezTo>
                    <a:pt x="1849" y="9434"/>
                    <a:pt x="1881" y="9270"/>
                    <a:pt x="1908" y="9111"/>
                  </a:cubicBezTo>
                  <a:close/>
                  <a:moveTo>
                    <a:pt x="12275" y="13034"/>
                  </a:moveTo>
                  <a:cubicBezTo>
                    <a:pt x="12753" y="14201"/>
                    <a:pt x="13163" y="15398"/>
                    <a:pt x="13491" y="16639"/>
                  </a:cubicBezTo>
                  <a:cubicBezTo>
                    <a:pt x="13800" y="17814"/>
                    <a:pt x="14029" y="19013"/>
                    <a:pt x="14170" y="20220"/>
                  </a:cubicBezTo>
                  <a:cubicBezTo>
                    <a:pt x="12433" y="22580"/>
                    <a:pt x="10388" y="25660"/>
                    <a:pt x="10014" y="28598"/>
                  </a:cubicBezTo>
                  <a:cubicBezTo>
                    <a:pt x="9609" y="27013"/>
                    <a:pt x="9249" y="25414"/>
                    <a:pt x="8898" y="23797"/>
                  </a:cubicBezTo>
                  <a:cubicBezTo>
                    <a:pt x="8830" y="23477"/>
                    <a:pt x="8761" y="23158"/>
                    <a:pt x="8688" y="22840"/>
                  </a:cubicBezTo>
                  <a:cubicBezTo>
                    <a:pt x="9268" y="20985"/>
                    <a:pt x="10128" y="19240"/>
                    <a:pt x="10734" y="17408"/>
                  </a:cubicBezTo>
                  <a:cubicBezTo>
                    <a:pt x="11236" y="15882"/>
                    <a:pt x="12101" y="14601"/>
                    <a:pt x="12275" y="13034"/>
                  </a:cubicBezTo>
                  <a:close/>
                  <a:moveTo>
                    <a:pt x="1071" y="16820"/>
                  </a:moveTo>
                  <a:cubicBezTo>
                    <a:pt x="1708" y="17577"/>
                    <a:pt x="2583" y="18197"/>
                    <a:pt x="3330" y="18788"/>
                  </a:cubicBezTo>
                  <a:cubicBezTo>
                    <a:pt x="5030" y="20124"/>
                    <a:pt x="6898" y="22106"/>
                    <a:pt x="7987" y="24037"/>
                  </a:cubicBezTo>
                  <a:cubicBezTo>
                    <a:pt x="8365" y="25755"/>
                    <a:pt x="8734" y="27482"/>
                    <a:pt x="9199" y="29177"/>
                  </a:cubicBezTo>
                  <a:cubicBezTo>
                    <a:pt x="8324" y="28207"/>
                    <a:pt x="7327" y="27364"/>
                    <a:pt x="6265" y="26552"/>
                  </a:cubicBezTo>
                  <a:cubicBezTo>
                    <a:pt x="5399" y="25896"/>
                    <a:pt x="4478" y="25318"/>
                    <a:pt x="3581" y="24708"/>
                  </a:cubicBezTo>
                  <a:cubicBezTo>
                    <a:pt x="2980" y="24302"/>
                    <a:pt x="2482" y="23782"/>
                    <a:pt x="1936" y="23322"/>
                  </a:cubicBezTo>
                  <a:cubicBezTo>
                    <a:pt x="1712" y="22607"/>
                    <a:pt x="1525" y="21873"/>
                    <a:pt x="1384" y="21118"/>
                  </a:cubicBezTo>
                  <a:cubicBezTo>
                    <a:pt x="1125" y="19723"/>
                    <a:pt x="1043" y="18279"/>
                    <a:pt x="1071" y="16820"/>
                  </a:cubicBezTo>
                  <a:close/>
                  <a:moveTo>
                    <a:pt x="14292" y="21555"/>
                  </a:moveTo>
                  <a:lnTo>
                    <a:pt x="14292" y="21555"/>
                  </a:lnTo>
                  <a:cubicBezTo>
                    <a:pt x="14402" y="23099"/>
                    <a:pt x="14380" y="24657"/>
                    <a:pt x="14233" y="26188"/>
                  </a:cubicBezTo>
                  <a:cubicBezTo>
                    <a:pt x="13937" y="29328"/>
                    <a:pt x="12894" y="32403"/>
                    <a:pt x="12092" y="35474"/>
                  </a:cubicBezTo>
                  <a:cubicBezTo>
                    <a:pt x="11937" y="34440"/>
                    <a:pt x="11427" y="33323"/>
                    <a:pt x="11171" y="32549"/>
                  </a:cubicBezTo>
                  <a:cubicBezTo>
                    <a:pt x="10858" y="31610"/>
                    <a:pt x="10574" y="30672"/>
                    <a:pt x="10315" y="29724"/>
                  </a:cubicBezTo>
                  <a:cubicBezTo>
                    <a:pt x="10976" y="27906"/>
                    <a:pt x="11623" y="26156"/>
                    <a:pt x="12570" y="24457"/>
                  </a:cubicBezTo>
                  <a:cubicBezTo>
                    <a:pt x="13117" y="23482"/>
                    <a:pt x="13732" y="22529"/>
                    <a:pt x="14292" y="21555"/>
                  </a:cubicBezTo>
                  <a:close/>
                  <a:moveTo>
                    <a:pt x="2734" y="25404"/>
                  </a:moveTo>
                  <a:cubicBezTo>
                    <a:pt x="3317" y="25801"/>
                    <a:pt x="3931" y="26148"/>
                    <a:pt x="4442" y="26470"/>
                  </a:cubicBezTo>
                  <a:cubicBezTo>
                    <a:pt x="6173" y="27569"/>
                    <a:pt x="8187" y="29008"/>
                    <a:pt x="9604" y="30585"/>
                  </a:cubicBezTo>
                  <a:cubicBezTo>
                    <a:pt x="10174" y="32408"/>
                    <a:pt x="11072" y="34217"/>
                    <a:pt x="11299" y="36126"/>
                  </a:cubicBezTo>
                  <a:cubicBezTo>
                    <a:pt x="7841" y="32982"/>
                    <a:pt x="4610" y="29597"/>
                    <a:pt x="2734" y="25404"/>
                  </a:cubicBezTo>
                  <a:close/>
                  <a:moveTo>
                    <a:pt x="4235" y="1"/>
                  </a:moveTo>
                  <a:cubicBezTo>
                    <a:pt x="4098" y="1"/>
                    <a:pt x="3964" y="49"/>
                    <a:pt x="3872" y="158"/>
                  </a:cubicBezTo>
                  <a:cubicBezTo>
                    <a:pt x="2086" y="2341"/>
                    <a:pt x="1544" y="5972"/>
                    <a:pt x="924" y="8633"/>
                  </a:cubicBezTo>
                  <a:cubicBezTo>
                    <a:pt x="27" y="12528"/>
                    <a:pt x="0" y="16597"/>
                    <a:pt x="241" y="20565"/>
                  </a:cubicBezTo>
                  <a:cubicBezTo>
                    <a:pt x="665" y="27464"/>
                    <a:pt x="6356" y="33551"/>
                    <a:pt x="11655" y="37365"/>
                  </a:cubicBezTo>
                  <a:cubicBezTo>
                    <a:pt x="11674" y="37477"/>
                    <a:pt x="11771" y="37541"/>
                    <a:pt x="11872" y="37541"/>
                  </a:cubicBezTo>
                  <a:cubicBezTo>
                    <a:pt x="11959" y="37541"/>
                    <a:pt x="12050" y="37492"/>
                    <a:pt x="12092" y="37384"/>
                  </a:cubicBezTo>
                  <a:cubicBezTo>
                    <a:pt x="12097" y="37369"/>
                    <a:pt x="12101" y="37356"/>
                    <a:pt x="12111" y="37338"/>
                  </a:cubicBezTo>
                  <a:cubicBezTo>
                    <a:pt x="12174" y="37264"/>
                    <a:pt x="12215" y="37169"/>
                    <a:pt x="12210" y="37073"/>
                  </a:cubicBezTo>
                  <a:cubicBezTo>
                    <a:pt x="14466" y="31319"/>
                    <a:pt x="15823" y="25814"/>
                    <a:pt x="15158" y="19860"/>
                  </a:cubicBezTo>
                  <a:cubicBezTo>
                    <a:pt x="15163" y="19855"/>
                    <a:pt x="15167" y="19846"/>
                    <a:pt x="15173" y="19841"/>
                  </a:cubicBezTo>
                  <a:cubicBezTo>
                    <a:pt x="15232" y="19700"/>
                    <a:pt x="15194" y="19581"/>
                    <a:pt x="15118" y="19505"/>
                  </a:cubicBezTo>
                  <a:cubicBezTo>
                    <a:pt x="14990" y="18466"/>
                    <a:pt x="14807" y="17417"/>
                    <a:pt x="14548" y="16351"/>
                  </a:cubicBezTo>
                  <a:cubicBezTo>
                    <a:pt x="13022" y="10068"/>
                    <a:pt x="9194" y="4623"/>
                    <a:pt x="4638" y="158"/>
                  </a:cubicBezTo>
                  <a:cubicBezTo>
                    <a:pt x="4536" y="58"/>
                    <a:pt x="4384" y="1"/>
                    <a:pt x="42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8"/>
            <p:cNvSpPr/>
            <p:nvPr/>
          </p:nvSpPr>
          <p:spPr>
            <a:xfrm>
              <a:off x="6341002" y="1132915"/>
              <a:ext cx="546219" cy="655678"/>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8"/>
            <p:cNvSpPr/>
            <p:nvPr/>
          </p:nvSpPr>
          <p:spPr>
            <a:xfrm>
              <a:off x="938925" y="2500068"/>
              <a:ext cx="987538" cy="885041"/>
            </a:xfrm>
            <a:custGeom>
              <a:avLst/>
              <a:gdLst/>
              <a:ahLst/>
              <a:cxnLst/>
              <a:rect l="l" t="t" r="r" b="b"/>
              <a:pathLst>
                <a:path w="40283" h="36102" extrusionOk="0">
                  <a:moveTo>
                    <a:pt x="27225" y="16388"/>
                  </a:moveTo>
                  <a:cubicBezTo>
                    <a:pt x="29570" y="16388"/>
                    <a:pt x="31894" y="17501"/>
                    <a:pt x="32577" y="19998"/>
                  </a:cubicBezTo>
                  <a:cubicBezTo>
                    <a:pt x="33598" y="23735"/>
                    <a:pt x="32131" y="28281"/>
                    <a:pt x="27648" y="28546"/>
                  </a:cubicBezTo>
                  <a:cubicBezTo>
                    <a:pt x="27484" y="28555"/>
                    <a:pt x="27322" y="28560"/>
                    <a:pt x="27160" y="28560"/>
                  </a:cubicBezTo>
                  <a:cubicBezTo>
                    <a:pt x="24396" y="28560"/>
                    <a:pt x="21927" y="27203"/>
                    <a:pt x="21187" y="24655"/>
                  </a:cubicBezTo>
                  <a:cubicBezTo>
                    <a:pt x="21187" y="24628"/>
                    <a:pt x="21187" y="24595"/>
                    <a:pt x="21177" y="24568"/>
                  </a:cubicBezTo>
                  <a:cubicBezTo>
                    <a:pt x="20340" y="21474"/>
                    <a:pt x="21898" y="17666"/>
                    <a:pt x="25073" y="16704"/>
                  </a:cubicBezTo>
                  <a:cubicBezTo>
                    <a:pt x="25760" y="16497"/>
                    <a:pt x="26494" y="16388"/>
                    <a:pt x="27225" y="16388"/>
                  </a:cubicBezTo>
                  <a:close/>
                  <a:moveTo>
                    <a:pt x="7970" y="22803"/>
                  </a:moveTo>
                  <a:cubicBezTo>
                    <a:pt x="10500" y="22803"/>
                    <a:pt x="12982" y="24564"/>
                    <a:pt x="13987" y="26910"/>
                  </a:cubicBezTo>
                  <a:cubicBezTo>
                    <a:pt x="14002" y="26938"/>
                    <a:pt x="14015" y="26960"/>
                    <a:pt x="14033" y="26983"/>
                  </a:cubicBezTo>
                  <a:cubicBezTo>
                    <a:pt x="15095" y="29585"/>
                    <a:pt x="13810" y="32342"/>
                    <a:pt x="11386" y="34045"/>
                  </a:cubicBezTo>
                  <a:cubicBezTo>
                    <a:pt x="10362" y="34764"/>
                    <a:pt x="9315" y="35076"/>
                    <a:pt x="8304" y="35076"/>
                  </a:cubicBezTo>
                  <a:cubicBezTo>
                    <a:pt x="5686" y="35076"/>
                    <a:pt x="3313" y="32980"/>
                    <a:pt x="2219" y="30409"/>
                  </a:cubicBezTo>
                  <a:cubicBezTo>
                    <a:pt x="1813" y="29467"/>
                    <a:pt x="1754" y="28532"/>
                    <a:pt x="1931" y="27663"/>
                  </a:cubicBezTo>
                  <a:cubicBezTo>
                    <a:pt x="2200" y="27061"/>
                    <a:pt x="2451" y="26454"/>
                    <a:pt x="2702" y="25848"/>
                  </a:cubicBezTo>
                  <a:cubicBezTo>
                    <a:pt x="3485" y="24650"/>
                    <a:pt x="4715" y="23693"/>
                    <a:pt x="6051" y="23165"/>
                  </a:cubicBezTo>
                  <a:cubicBezTo>
                    <a:pt x="6678" y="22917"/>
                    <a:pt x="7325" y="22803"/>
                    <a:pt x="7970" y="22803"/>
                  </a:cubicBezTo>
                  <a:close/>
                  <a:moveTo>
                    <a:pt x="37940" y="1"/>
                  </a:moveTo>
                  <a:cubicBezTo>
                    <a:pt x="36480" y="1"/>
                    <a:pt x="35840" y="2826"/>
                    <a:pt x="35562" y="3633"/>
                  </a:cubicBezTo>
                  <a:cubicBezTo>
                    <a:pt x="34633" y="6320"/>
                    <a:pt x="34364" y="9187"/>
                    <a:pt x="33963" y="11988"/>
                  </a:cubicBezTo>
                  <a:cubicBezTo>
                    <a:pt x="33712" y="13733"/>
                    <a:pt x="33197" y="15761"/>
                    <a:pt x="33138" y="17689"/>
                  </a:cubicBezTo>
                  <a:cubicBezTo>
                    <a:pt x="31717" y="15667"/>
                    <a:pt x="29470" y="14598"/>
                    <a:pt x="27106" y="14598"/>
                  </a:cubicBezTo>
                  <a:cubicBezTo>
                    <a:pt x="25863" y="14598"/>
                    <a:pt x="24587" y="14894"/>
                    <a:pt x="23383" y="15502"/>
                  </a:cubicBezTo>
                  <a:cubicBezTo>
                    <a:pt x="21160" y="16627"/>
                    <a:pt x="18330" y="21188"/>
                    <a:pt x="19761" y="23802"/>
                  </a:cubicBezTo>
                  <a:cubicBezTo>
                    <a:pt x="19539" y="23764"/>
                    <a:pt x="19302" y="23747"/>
                    <a:pt x="19061" y="23747"/>
                  </a:cubicBezTo>
                  <a:cubicBezTo>
                    <a:pt x="18169" y="23747"/>
                    <a:pt x="17215" y="23979"/>
                    <a:pt x="16694" y="24208"/>
                  </a:cubicBezTo>
                  <a:cubicBezTo>
                    <a:pt x="15947" y="24536"/>
                    <a:pt x="15354" y="25138"/>
                    <a:pt x="14881" y="25794"/>
                  </a:cubicBezTo>
                  <a:cubicBezTo>
                    <a:pt x="14803" y="25903"/>
                    <a:pt x="14725" y="26027"/>
                    <a:pt x="14658" y="26153"/>
                  </a:cubicBezTo>
                  <a:cubicBezTo>
                    <a:pt x="14920" y="23146"/>
                    <a:pt x="10375" y="21091"/>
                    <a:pt x="7528" y="21091"/>
                  </a:cubicBezTo>
                  <a:cubicBezTo>
                    <a:pt x="7201" y="21091"/>
                    <a:pt x="6897" y="21118"/>
                    <a:pt x="6625" y="21174"/>
                  </a:cubicBezTo>
                  <a:cubicBezTo>
                    <a:pt x="5741" y="21356"/>
                    <a:pt x="4921" y="21676"/>
                    <a:pt x="4179" y="22090"/>
                  </a:cubicBezTo>
                  <a:cubicBezTo>
                    <a:pt x="4406" y="21497"/>
                    <a:pt x="4629" y="20905"/>
                    <a:pt x="4848" y="20313"/>
                  </a:cubicBezTo>
                  <a:cubicBezTo>
                    <a:pt x="5513" y="18536"/>
                    <a:pt x="6082" y="16732"/>
                    <a:pt x="6807" y="14978"/>
                  </a:cubicBezTo>
                  <a:cubicBezTo>
                    <a:pt x="7098" y="14299"/>
                    <a:pt x="7399" y="13624"/>
                    <a:pt x="7718" y="12959"/>
                  </a:cubicBezTo>
                  <a:lnTo>
                    <a:pt x="7718" y="12959"/>
                  </a:lnTo>
                  <a:cubicBezTo>
                    <a:pt x="7718" y="12959"/>
                    <a:pt x="7718" y="12959"/>
                    <a:pt x="7718" y="12959"/>
                  </a:cubicBezTo>
                  <a:cubicBezTo>
                    <a:pt x="7720" y="12959"/>
                    <a:pt x="9688" y="9395"/>
                    <a:pt x="10741" y="9395"/>
                  </a:cubicBezTo>
                  <a:cubicBezTo>
                    <a:pt x="11019" y="9395"/>
                    <a:pt x="11233" y="9643"/>
                    <a:pt x="11331" y="10270"/>
                  </a:cubicBezTo>
                  <a:cubicBezTo>
                    <a:pt x="11381" y="10590"/>
                    <a:pt x="11674" y="10779"/>
                    <a:pt x="11946" y="10779"/>
                  </a:cubicBezTo>
                  <a:cubicBezTo>
                    <a:pt x="12174" y="10779"/>
                    <a:pt x="12388" y="10645"/>
                    <a:pt x="12429" y="10343"/>
                  </a:cubicBezTo>
                  <a:cubicBezTo>
                    <a:pt x="12566" y="9355"/>
                    <a:pt x="11823" y="8434"/>
                    <a:pt x="10849" y="8152"/>
                  </a:cubicBezTo>
                  <a:cubicBezTo>
                    <a:pt x="10643" y="8094"/>
                    <a:pt x="10449" y="8067"/>
                    <a:pt x="10266" y="8067"/>
                  </a:cubicBezTo>
                  <a:cubicBezTo>
                    <a:pt x="8980" y="8067"/>
                    <a:pt x="8233" y="9396"/>
                    <a:pt x="7590" y="10453"/>
                  </a:cubicBezTo>
                  <a:cubicBezTo>
                    <a:pt x="5632" y="13651"/>
                    <a:pt x="4597" y="17369"/>
                    <a:pt x="3281" y="20850"/>
                  </a:cubicBezTo>
                  <a:cubicBezTo>
                    <a:pt x="2888" y="21884"/>
                    <a:pt x="2314" y="23019"/>
                    <a:pt x="1782" y="24181"/>
                  </a:cubicBezTo>
                  <a:cubicBezTo>
                    <a:pt x="543" y="25840"/>
                    <a:pt x="0" y="27981"/>
                    <a:pt x="520" y="30241"/>
                  </a:cubicBezTo>
                  <a:cubicBezTo>
                    <a:pt x="1362" y="33870"/>
                    <a:pt x="4791" y="36101"/>
                    <a:pt x="8253" y="36101"/>
                  </a:cubicBezTo>
                  <a:cubicBezTo>
                    <a:pt x="9303" y="36101"/>
                    <a:pt x="10356" y="35896"/>
                    <a:pt x="11341" y="35463"/>
                  </a:cubicBezTo>
                  <a:cubicBezTo>
                    <a:pt x="14271" y="34173"/>
                    <a:pt x="15934" y="30610"/>
                    <a:pt x="15045" y="27644"/>
                  </a:cubicBezTo>
                  <a:cubicBezTo>
                    <a:pt x="15063" y="27635"/>
                    <a:pt x="15086" y="27630"/>
                    <a:pt x="15099" y="27617"/>
                  </a:cubicBezTo>
                  <a:cubicBezTo>
                    <a:pt x="15200" y="27602"/>
                    <a:pt x="15295" y="27562"/>
                    <a:pt x="15350" y="27480"/>
                  </a:cubicBezTo>
                  <a:cubicBezTo>
                    <a:pt x="15983" y="26542"/>
                    <a:pt x="16384" y="25789"/>
                    <a:pt x="17505" y="25361"/>
                  </a:cubicBezTo>
                  <a:cubicBezTo>
                    <a:pt x="17839" y="25232"/>
                    <a:pt x="18182" y="25183"/>
                    <a:pt x="18526" y="25183"/>
                  </a:cubicBezTo>
                  <a:cubicBezTo>
                    <a:pt x="18862" y="25183"/>
                    <a:pt x="19200" y="25230"/>
                    <a:pt x="19533" y="25293"/>
                  </a:cubicBezTo>
                  <a:cubicBezTo>
                    <a:pt x="19838" y="25351"/>
                    <a:pt x="20080" y="25425"/>
                    <a:pt x="20311" y="25425"/>
                  </a:cubicBezTo>
                  <a:cubicBezTo>
                    <a:pt x="20424" y="25425"/>
                    <a:pt x="20535" y="25407"/>
                    <a:pt x="20649" y="25361"/>
                  </a:cubicBezTo>
                  <a:cubicBezTo>
                    <a:pt x="21447" y="28004"/>
                    <a:pt x="24209" y="29824"/>
                    <a:pt x="27004" y="29824"/>
                  </a:cubicBezTo>
                  <a:cubicBezTo>
                    <a:pt x="27529" y="29824"/>
                    <a:pt x="28054" y="29760"/>
                    <a:pt x="28568" y="29625"/>
                  </a:cubicBezTo>
                  <a:cubicBezTo>
                    <a:pt x="32678" y="28555"/>
                    <a:pt x="35393" y="24031"/>
                    <a:pt x="34200" y="19903"/>
                  </a:cubicBezTo>
                  <a:cubicBezTo>
                    <a:pt x="34942" y="17515"/>
                    <a:pt x="34906" y="14672"/>
                    <a:pt x="35275" y="12244"/>
                  </a:cubicBezTo>
                  <a:cubicBezTo>
                    <a:pt x="35539" y="10522"/>
                    <a:pt x="35758" y="8794"/>
                    <a:pt x="36082" y="7081"/>
                  </a:cubicBezTo>
                  <a:cubicBezTo>
                    <a:pt x="36219" y="6402"/>
                    <a:pt x="36377" y="5728"/>
                    <a:pt x="36564" y="5059"/>
                  </a:cubicBezTo>
                  <a:cubicBezTo>
                    <a:pt x="36755" y="4457"/>
                    <a:pt x="36951" y="3860"/>
                    <a:pt x="37143" y="3259"/>
                  </a:cubicBezTo>
                  <a:cubicBezTo>
                    <a:pt x="37174" y="2611"/>
                    <a:pt x="37471" y="2286"/>
                    <a:pt x="38034" y="2286"/>
                  </a:cubicBezTo>
                  <a:cubicBezTo>
                    <a:pt x="38208" y="2286"/>
                    <a:pt x="38408" y="2317"/>
                    <a:pt x="38633" y="2379"/>
                  </a:cubicBezTo>
                  <a:cubicBezTo>
                    <a:pt x="38608" y="2749"/>
                    <a:pt x="38860" y="2915"/>
                    <a:pt x="39142" y="2915"/>
                  </a:cubicBezTo>
                  <a:cubicBezTo>
                    <a:pt x="39424" y="2915"/>
                    <a:pt x="39734" y="2750"/>
                    <a:pt x="39827" y="2457"/>
                  </a:cubicBezTo>
                  <a:cubicBezTo>
                    <a:pt x="40282" y="1035"/>
                    <a:pt x="39649" y="489"/>
                    <a:pt x="38328" y="64"/>
                  </a:cubicBezTo>
                  <a:cubicBezTo>
                    <a:pt x="38193" y="21"/>
                    <a:pt x="38063" y="1"/>
                    <a:pt x="379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78"/>
            <p:cNvGrpSpPr/>
            <p:nvPr/>
          </p:nvGrpSpPr>
          <p:grpSpPr>
            <a:xfrm>
              <a:off x="1879783" y="1205358"/>
              <a:ext cx="1152010" cy="1201602"/>
              <a:chOff x="2323059" y="1340604"/>
              <a:chExt cx="1091436" cy="1138420"/>
            </a:xfrm>
          </p:grpSpPr>
          <p:sp>
            <p:nvSpPr>
              <p:cNvPr id="1104" name="Google Shape;1104;p78"/>
              <p:cNvSpPr/>
              <p:nvPr/>
            </p:nvSpPr>
            <p:spPr>
              <a:xfrm>
                <a:off x="2323059" y="1340604"/>
                <a:ext cx="1091436" cy="1138420"/>
              </a:xfrm>
              <a:custGeom>
                <a:avLst/>
                <a:gdLst/>
                <a:ahLst/>
                <a:cxnLst/>
                <a:rect l="l" t="t" r="r" b="b"/>
                <a:pathLst>
                  <a:path w="46994" h="49017" extrusionOk="0">
                    <a:moveTo>
                      <a:pt x="26994" y="1227"/>
                    </a:moveTo>
                    <a:cubicBezTo>
                      <a:pt x="29355" y="1227"/>
                      <a:pt x="31407" y="2474"/>
                      <a:pt x="32559" y="5855"/>
                    </a:cubicBezTo>
                    <a:cubicBezTo>
                      <a:pt x="33685" y="9167"/>
                      <a:pt x="33617" y="12921"/>
                      <a:pt x="35781" y="15650"/>
                    </a:cubicBezTo>
                    <a:cubicBezTo>
                      <a:pt x="35744" y="15644"/>
                      <a:pt x="35708" y="15640"/>
                      <a:pt x="35672" y="15640"/>
                    </a:cubicBezTo>
                    <a:cubicBezTo>
                      <a:pt x="35106" y="15640"/>
                      <a:pt x="34634" y="16445"/>
                      <a:pt x="35148" y="16895"/>
                    </a:cubicBezTo>
                    <a:cubicBezTo>
                      <a:pt x="36284" y="17882"/>
                      <a:pt x="37219" y="18085"/>
                      <a:pt x="38560" y="18085"/>
                    </a:cubicBezTo>
                    <a:cubicBezTo>
                      <a:pt x="38821" y="18085"/>
                      <a:pt x="39097" y="18077"/>
                      <a:pt x="39394" y="18066"/>
                    </a:cubicBezTo>
                    <a:cubicBezTo>
                      <a:pt x="39505" y="18062"/>
                      <a:pt x="39615" y="18060"/>
                      <a:pt x="39723" y="18060"/>
                    </a:cubicBezTo>
                    <a:cubicBezTo>
                      <a:pt x="42834" y="18060"/>
                      <a:pt x="44709" y="19827"/>
                      <a:pt x="45449" y="22786"/>
                    </a:cubicBezTo>
                    <a:cubicBezTo>
                      <a:pt x="46921" y="28636"/>
                      <a:pt x="42069" y="35115"/>
                      <a:pt x="38405" y="39121"/>
                    </a:cubicBezTo>
                    <a:cubicBezTo>
                      <a:pt x="34336" y="43572"/>
                      <a:pt x="28978" y="46898"/>
                      <a:pt x="23050" y="48077"/>
                    </a:cubicBezTo>
                    <a:cubicBezTo>
                      <a:pt x="22062" y="48275"/>
                      <a:pt x="21097" y="48369"/>
                      <a:pt x="20157" y="48369"/>
                    </a:cubicBezTo>
                    <a:cubicBezTo>
                      <a:pt x="14216" y="48369"/>
                      <a:pt x="9326" y="44594"/>
                      <a:pt x="6529" y="39188"/>
                    </a:cubicBezTo>
                    <a:cubicBezTo>
                      <a:pt x="1130" y="28745"/>
                      <a:pt x="7258" y="15829"/>
                      <a:pt x="14653" y="8192"/>
                    </a:cubicBezTo>
                    <a:cubicBezTo>
                      <a:pt x="17478" y="5277"/>
                      <a:pt x="22739" y="1227"/>
                      <a:pt x="26994" y="1227"/>
                    </a:cubicBezTo>
                    <a:close/>
                    <a:moveTo>
                      <a:pt x="26814" y="1"/>
                    </a:moveTo>
                    <a:cubicBezTo>
                      <a:pt x="22370" y="1"/>
                      <a:pt x="17303" y="4394"/>
                      <a:pt x="14603" y="6894"/>
                    </a:cubicBezTo>
                    <a:cubicBezTo>
                      <a:pt x="5522" y="15286"/>
                      <a:pt x="0" y="29931"/>
                      <a:pt x="6730" y="41321"/>
                    </a:cubicBezTo>
                    <a:cubicBezTo>
                      <a:pt x="9998" y="46853"/>
                      <a:pt x="14711" y="49017"/>
                      <a:pt x="19716" y="49017"/>
                    </a:cubicBezTo>
                    <a:cubicBezTo>
                      <a:pt x="26637" y="49017"/>
                      <a:pt x="34115" y="44880"/>
                      <a:pt x="39102" y="39790"/>
                    </a:cubicBezTo>
                    <a:cubicBezTo>
                      <a:pt x="43240" y="35567"/>
                      <a:pt x="46994" y="29502"/>
                      <a:pt x="46584" y="23391"/>
                    </a:cubicBezTo>
                    <a:cubicBezTo>
                      <a:pt x="46451" y="21423"/>
                      <a:pt x="45654" y="19610"/>
                      <a:pt x="44273" y="18216"/>
                    </a:cubicBezTo>
                    <a:cubicBezTo>
                      <a:pt x="42397" y="16321"/>
                      <a:pt x="39859" y="17063"/>
                      <a:pt x="37617" y="16685"/>
                    </a:cubicBezTo>
                    <a:cubicBezTo>
                      <a:pt x="37603" y="16590"/>
                      <a:pt x="37571" y="16494"/>
                      <a:pt x="37489" y="16403"/>
                    </a:cubicBezTo>
                    <a:cubicBezTo>
                      <a:pt x="33603" y="11778"/>
                      <a:pt x="35394" y="4825"/>
                      <a:pt x="30204" y="1075"/>
                    </a:cubicBezTo>
                    <a:cubicBezTo>
                      <a:pt x="29158" y="318"/>
                      <a:pt x="28008" y="1"/>
                      <a:pt x="268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8"/>
              <p:cNvSpPr/>
              <p:nvPr/>
            </p:nvSpPr>
            <p:spPr>
              <a:xfrm>
                <a:off x="2901570" y="1766783"/>
                <a:ext cx="247323" cy="283600"/>
              </a:xfrm>
              <a:custGeom>
                <a:avLst/>
                <a:gdLst/>
                <a:ahLst/>
                <a:cxnLst/>
                <a:rect l="l" t="t" r="r" b="b"/>
                <a:pathLst>
                  <a:path w="10649" h="12211" extrusionOk="0">
                    <a:moveTo>
                      <a:pt x="6844" y="1447"/>
                    </a:moveTo>
                    <a:cubicBezTo>
                      <a:pt x="7787" y="1447"/>
                      <a:pt x="8794" y="1831"/>
                      <a:pt x="9263" y="2591"/>
                    </a:cubicBezTo>
                    <a:lnTo>
                      <a:pt x="9263" y="2595"/>
                    </a:lnTo>
                    <a:cubicBezTo>
                      <a:pt x="8685" y="5129"/>
                      <a:pt x="8429" y="7220"/>
                      <a:pt x="6603" y="9261"/>
                    </a:cubicBezTo>
                    <a:cubicBezTo>
                      <a:pt x="5928" y="10018"/>
                      <a:pt x="4488" y="10879"/>
                      <a:pt x="3286" y="10879"/>
                    </a:cubicBezTo>
                    <a:cubicBezTo>
                      <a:pt x="2563" y="10879"/>
                      <a:pt x="1927" y="10568"/>
                      <a:pt x="1595" y="9735"/>
                    </a:cubicBezTo>
                    <a:cubicBezTo>
                      <a:pt x="898" y="8004"/>
                      <a:pt x="2183" y="5484"/>
                      <a:pt x="3066" y="4067"/>
                    </a:cubicBezTo>
                    <a:cubicBezTo>
                      <a:pt x="3682" y="3079"/>
                      <a:pt x="4520" y="2290"/>
                      <a:pt x="5541" y="1743"/>
                    </a:cubicBezTo>
                    <a:cubicBezTo>
                      <a:pt x="5907" y="1546"/>
                      <a:pt x="6367" y="1447"/>
                      <a:pt x="6844" y="1447"/>
                    </a:cubicBezTo>
                    <a:close/>
                    <a:moveTo>
                      <a:pt x="6792" y="1"/>
                    </a:moveTo>
                    <a:cubicBezTo>
                      <a:pt x="5960" y="1"/>
                      <a:pt x="5104" y="212"/>
                      <a:pt x="4370" y="627"/>
                    </a:cubicBezTo>
                    <a:cubicBezTo>
                      <a:pt x="1663" y="2158"/>
                      <a:pt x="0" y="6113"/>
                      <a:pt x="36" y="9106"/>
                    </a:cubicBezTo>
                    <a:cubicBezTo>
                      <a:pt x="67" y="11256"/>
                      <a:pt x="1678" y="12210"/>
                      <a:pt x="3436" y="12210"/>
                    </a:cubicBezTo>
                    <a:cubicBezTo>
                      <a:pt x="4083" y="12210"/>
                      <a:pt x="4748" y="12081"/>
                      <a:pt x="5363" y="11835"/>
                    </a:cubicBezTo>
                    <a:cubicBezTo>
                      <a:pt x="8448" y="10601"/>
                      <a:pt x="10649" y="6486"/>
                      <a:pt x="10393" y="3169"/>
                    </a:cubicBezTo>
                    <a:cubicBezTo>
                      <a:pt x="10362" y="1035"/>
                      <a:pt x="8635" y="1"/>
                      <a:pt x="67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8"/>
              <p:cNvSpPr/>
              <p:nvPr/>
            </p:nvSpPr>
            <p:spPr>
              <a:xfrm>
                <a:off x="2808763" y="1481533"/>
                <a:ext cx="179181" cy="195671"/>
              </a:xfrm>
              <a:custGeom>
                <a:avLst/>
                <a:gdLst/>
                <a:ahLst/>
                <a:cxnLst/>
                <a:rect l="l" t="t" r="r" b="b"/>
                <a:pathLst>
                  <a:path w="7715" h="8425" extrusionOk="0">
                    <a:moveTo>
                      <a:pt x="4167" y="1592"/>
                    </a:moveTo>
                    <a:cubicBezTo>
                      <a:pt x="4491" y="1592"/>
                      <a:pt x="4830" y="1685"/>
                      <a:pt x="5136" y="1846"/>
                    </a:cubicBezTo>
                    <a:cubicBezTo>
                      <a:pt x="4980" y="2124"/>
                      <a:pt x="5008" y="2475"/>
                      <a:pt x="5258" y="2780"/>
                    </a:cubicBezTo>
                    <a:cubicBezTo>
                      <a:pt x="6296" y="4032"/>
                      <a:pt x="5475" y="6726"/>
                      <a:pt x="3813" y="6726"/>
                    </a:cubicBezTo>
                    <a:cubicBezTo>
                      <a:pt x="3569" y="6726"/>
                      <a:pt x="3307" y="6668"/>
                      <a:pt x="3031" y="6539"/>
                    </a:cubicBezTo>
                    <a:cubicBezTo>
                      <a:pt x="1695" y="5924"/>
                      <a:pt x="1937" y="3924"/>
                      <a:pt x="2470" y="2880"/>
                    </a:cubicBezTo>
                    <a:cubicBezTo>
                      <a:pt x="2757" y="2320"/>
                      <a:pt x="3340" y="1669"/>
                      <a:pt x="4010" y="1600"/>
                    </a:cubicBezTo>
                    <a:cubicBezTo>
                      <a:pt x="4062" y="1595"/>
                      <a:pt x="4115" y="1592"/>
                      <a:pt x="4167" y="1592"/>
                    </a:cubicBezTo>
                    <a:close/>
                    <a:moveTo>
                      <a:pt x="4192" y="0"/>
                    </a:moveTo>
                    <a:cubicBezTo>
                      <a:pt x="3287" y="0"/>
                      <a:pt x="2448" y="462"/>
                      <a:pt x="1805" y="1131"/>
                    </a:cubicBezTo>
                    <a:cubicBezTo>
                      <a:pt x="178" y="2807"/>
                      <a:pt x="1" y="5860"/>
                      <a:pt x="1681" y="7542"/>
                    </a:cubicBezTo>
                    <a:cubicBezTo>
                      <a:pt x="2293" y="8154"/>
                      <a:pt x="3069" y="8425"/>
                      <a:pt x="3851" y="8425"/>
                    </a:cubicBezTo>
                    <a:cubicBezTo>
                      <a:pt x="5248" y="8425"/>
                      <a:pt x="6667" y="7561"/>
                      <a:pt x="7222" y="6230"/>
                    </a:cubicBezTo>
                    <a:cubicBezTo>
                      <a:pt x="7614" y="5282"/>
                      <a:pt x="7714" y="4115"/>
                      <a:pt x="7541" y="3108"/>
                    </a:cubicBezTo>
                    <a:cubicBezTo>
                      <a:pt x="7450" y="2580"/>
                      <a:pt x="7167" y="1946"/>
                      <a:pt x="6730" y="1604"/>
                    </a:cubicBezTo>
                    <a:cubicBezTo>
                      <a:pt x="6425" y="903"/>
                      <a:pt x="5883" y="407"/>
                      <a:pt x="5008" y="128"/>
                    </a:cubicBezTo>
                    <a:cubicBezTo>
                      <a:pt x="4732" y="41"/>
                      <a:pt x="4459" y="0"/>
                      <a:pt x="419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8"/>
              <p:cNvSpPr/>
              <p:nvPr/>
            </p:nvSpPr>
            <p:spPr>
              <a:xfrm>
                <a:off x="2594675" y="1655884"/>
                <a:ext cx="197505" cy="172190"/>
              </a:xfrm>
              <a:custGeom>
                <a:avLst/>
                <a:gdLst/>
                <a:ahLst/>
                <a:cxnLst/>
                <a:rect l="l" t="t" r="r" b="b"/>
                <a:pathLst>
                  <a:path w="8504" h="7414" extrusionOk="0">
                    <a:moveTo>
                      <a:pt x="4351" y="1720"/>
                    </a:moveTo>
                    <a:cubicBezTo>
                      <a:pt x="5307" y="1720"/>
                      <a:pt x="6266" y="2454"/>
                      <a:pt x="6653" y="3320"/>
                    </a:cubicBezTo>
                    <a:cubicBezTo>
                      <a:pt x="6525" y="3867"/>
                      <a:pt x="6785" y="4441"/>
                      <a:pt x="6598" y="5005"/>
                    </a:cubicBezTo>
                    <a:cubicBezTo>
                      <a:pt x="6457" y="5434"/>
                      <a:pt x="5902" y="5639"/>
                      <a:pt x="5514" y="5749"/>
                    </a:cubicBezTo>
                    <a:cubicBezTo>
                      <a:pt x="5285" y="5811"/>
                      <a:pt x="5032" y="5842"/>
                      <a:pt x="4771" y="5842"/>
                    </a:cubicBezTo>
                    <a:cubicBezTo>
                      <a:pt x="3934" y="5842"/>
                      <a:pt x="3018" y="5519"/>
                      <a:pt x="2552" y="4868"/>
                    </a:cubicBezTo>
                    <a:cubicBezTo>
                      <a:pt x="1883" y="3926"/>
                      <a:pt x="2598" y="2449"/>
                      <a:pt x="3491" y="1943"/>
                    </a:cubicBezTo>
                    <a:cubicBezTo>
                      <a:pt x="3766" y="1788"/>
                      <a:pt x="4058" y="1720"/>
                      <a:pt x="4351" y="1720"/>
                    </a:cubicBezTo>
                    <a:close/>
                    <a:moveTo>
                      <a:pt x="4306" y="1"/>
                    </a:moveTo>
                    <a:cubicBezTo>
                      <a:pt x="2622" y="1"/>
                      <a:pt x="1399" y="1235"/>
                      <a:pt x="876" y="2841"/>
                    </a:cubicBezTo>
                    <a:cubicBezTo>
                      <a:pt x="0" y="5535"/>
                      <a:pt x="2450" y="7413"/>
                      <a:pt x="4891" y="7413"/>
                    </a:cubicBezTo>
                    <a:cubicBezTo>
                      <a:pt x="5079" y="7413"/>
                      <a:pt x="5268" y="7402"/>
                      <a:pt x="5455" y="7379"/>
                    </a:cubicBezTo>
                    <a:cubicBezTo>
                      <a:pt x="6731" y="7229"/>
                      <a:pt x="7810" y="6569"/>
                      <a:pt x="8266" y="5329"/>
                    </a:cubicBezTo>
                    <a:cubicBezTo>
                      <a:pt x="8503" y="4691"/>
                      <a:pt x="8398" y="3966"/>
                      <a:pt x="8152" y="3356"/>
                    </a:cubicBezTo>
                    <a:cubicBezTo>
                      <a:pt x="8062" y="3128"/>
                      <a:pt x="7883" y="2942"/>
                      <a:pt x="7679" y="2832"/>
                    </a:cubicBezTo>
                    <a:cubicBezTo>
                      <a:pt x="7473" y="1383"/>
                      <a:pt x="6443" y="285"/>
                      <a:pt x="4858" y="44"/>
                    </a:cubicBezTo>
                    <a:cubicBezTo>
                      <a:pt x="4669" y="15"/>
                      <a:pt x="4484" y="1"/>
                      <a:pt x="43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8"/>
              <p:cNvSpPr/>
              <p:nvPr/>
            </p:nvSpPr>
            <p:spPr>
              <a:xfrm>
                <a:off x="2545275" y="1896216"/>
                <a:ext cx="208816" cy="178879"/>
              </a:xfrm>
              <a:custGeom>
                <a:avLst/>
                <a:gdLst/>
                <a:ahLst/>
                <a:cxnLst/>
                <a:rect l="l" t="t" r="r" b="b"/>
                <a:pathLst>
                  <a:path w="8991" h="7702" extrusionOk="0">
                    <a:moveTo>
                      <a:pt x="3926" y="1589"/>
                    </a:moveTo>
                    <a:cubicBezTo>
                      <a:pt x="4901" y="1589"/>
                      <a:pt x="5773" y="1975"/>
                      <a:pt x="6347" y="2686"/>
                    </a:cubicBezTo>
                    <a:cubicBezTo>
                      <a:pt x="6343" y="2713"/>
                      <a:pt x="6334" y="2736"/>
                      <a:pt x="6334" y="2763"/>
                    </a:cubicBezTo>
                    <a:cubicBezTo>
                      <a:pt x="6343" y="3989"/>
                      <a:pt x="6980" y="5055"/>
                      <a:pt x="5632" y="5806"/>
                    </a:cubicBezTo>
                    <a:cubicBezTo>
                      <a:pt x="5268" y="6011"/>
                      <a:pt x="4845" y="6108"/>
                      <a:pt x="4419" y="6108"/>
                    </a:cubicBezTo>
                    <a:cubicBezTo>
                      <a:pt x="3741" y="6108"/>
                      <a:pt x="3053" y="5863"/>
                      <a:pt x="2574" y="5415"/>
                    </a:cubicBezTo>
                    <a:cubicBezTo>
                      <a:pt x="1472" y="4376"/>
                      <a:pt x="1836" y="1788"/>
                      <a:pt x="3527" y="1611"/>
                    </a:cubicBezTo>
                    <a:cubicBezTo>
                      <a:pt x="3661" y="1596"/>
                      <a:pt x="3795" y="1589"/>
                      <a:pt x="3926" y="1589"/>
                    </a:cubicBezTo>
                    <a:close/>
                    <a:moveTo>
                      <a:pt x="4498" y="1"/>
                    </a:moveTo>
                    <a:cubicBezTo>
                      <a:pt x="4234" y="1"/>
                      <a:pt x="3973" y="30"/>
                      <a:pt x="3723" y="93"/>
                    </a:cubicBezTo>
                    <a:cubicBezTo>
                      <a:pt x="1340" y="685"/>
                      <a:pt x="0" y="3301"/>
                      <a:pt x="1025" y="5579"/>
                    </a:cubicBezTo>
                    <a:cubicBezTo>
                      <a:pt x="1649" y="6965"/>
                      <a:pt x="3105" y="7701"/>
                      <a:pt x="4570" y="7701"/>
                    </a:cubicBezTo>
                    <a:cubicBezTo>
                      <a:pt x="5054" y="7701"/>
                      <a:pt x="5540" y="7621"/>
                      <a:pt x="5996" y="7457"/>
                    </a:cubicBezTo>
                    <a:cubicBezTo>
                      <a:pt x="7805" y="6809"/>
                      <a:pt x="8990" y="4395"/>
                      <a:pt x="7914" y="2690"/>
                    </a:cubicBezTo>
                    <a:cubicBezTo>
                      <a:pt x="7863" y="1123"/>
                      <a:pt x="6121" y="1"/>
                      <a:pt x="44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8"/>
              <p:cNvSpPr/>
              <p:nvPr/>
            </p:nvSpPr>
            <p:spPr>
              <a:xfrm>
                <a:off x="2656941" y="2119733"/>
                <a:ext cx="234294" cy="207515"/>
              </a:xfrm>
              <a:custGeom>
                <a:avLst/>
                <a:gdLst/>
                <a:ahLst/>
                <a:cxnLst/>
                <a:rect l="l" t="t" r="r" b="b"/>
                <a:pathLst>
                  <a:path w="10088" h="8935" extrusionOk="0">
                    <a:moveTo>
                      <a:pt x="5017" y="1594"/>
                    </a:moveTo>
                    <a:cubicBezTo>
                      <a:pt x="5919" y="1594"/>
                      <a:pt x="6697" y="2024"/>
                      <a:pt x="7189" y="2739"/>
                    </a:cubicBezTo>
                    <a:cubicBezTo>
                      <a:pt x="7011" y="3355"/>
                      <a:pt x="7225" y="4001"/>
                      <a:pt x="7125" y="4648"/>
                    </a:cubicBezTo>
                    <a:cubicBezTo>
                      <a:pt x="6979" y="5569"/>
                      <a:pt x="6474" y="6457"/>
                      <a:pt x="5804" y="7090"/>
                    </a:cubicBezTo>
                    <a:cubicBezTo>
                      <a:pt x="5541" y="7339"/>
                      <a:pt x="5240" y="7441"/>
                      <a:pt x="4926" y="7441"/>
                    </a:cubicBezTo>
                    <a:cubicBezTo>
                      <a:pt x="3981" y="7441"/>
                      <a:pt x="2925" y="6516"/>
                      <a:pt x="2487" y="5883"/>
                    </a:cubicBezTo>
                    <a:cubicBezTo>
                      <a:pt x="1972" y="5136"/>
                      <a:pt x="1758" y="4175"/>
                      <a:pt x="2004" y="3300"/>
                    </a:cubicBezTo>
                    <a:cubicBezTo>
                      <a:pt x="2332" y="2156"/>
                      <a:pt x="3790" y="1664"/>
                      <a:pt x="4843" y="1600"/>
                    </a:cubicBezTo>
                    <a:cubicBezTo>
                      <a:pt x="4901" y="1596"/>
                      <a:pt x="4959" y="1594"/>
                      <a:pt x="5017" y="1594"/>
                    </a:cubicBezTo>
                    <a:close/>
                    <a:moveTo>
                      <a:pt x="4957" y="1"/>
                    </a:moveTo>
                    <a:cubicBezTo>
                      <a:pt x="2846" y="1"/>
                      <a:pt x="501" y="1127"/>
                      <a:pt x="268" y="3519"/>
                    </a:cubicBezTo>
                    <a:cubicBezTo>
                      <a:pt x="0" y="6288"/>
                      <a:pt x="2326" y="8935"/>
                      <a:pt x="5017" y="8935"/>
                    </a:cubicBezTo>
                    <a:cubicBezTo>
                      <a:pt x="5399" y="8935"/>
                      <a:pt x="5788" y="8881"/>
                      <a:pt x="6178" y="8768"/>
                    </a:cubicBezTo>
                    <a:cubicBezTo>
                      <a:pt x="7873" y="8270"/>
                      <a:pt x="10087" y="3723"/>
                      <a:pt x="8382" y="2548"/>
                    </a:cubicBezTo>
                    <a:cubicBezTo>
                      <a:pt x="8506" y="882"/>
                      <a:pt x="6823" y="1"/>
                      <a:pt x="4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78"/>
            <p:cNvSpPr/>
            <p:nvPr/>
          </p:nvSpPr>
          <p:spPr>
            <a:xfrm>
              <a:off x="3585937" y="203448"/>
              <a:ext cx="538398" cy="1219254"/>
            </a:xfrm>
            <a:custGeom>
              <a:avLst/>
              <a:gdLst/>
              <a:ahLst/>
              <a:cxnLst/>
              <a:rect l="l" t="t" r="r" b="b"/>
              <a:pathLst>
                <a:path w="21962" h="49735" extrusionOk="0">
                  <a:moveTo>
                    <a:pt x="10636" y="1506"/>
                  </a:moveTo>
                  <a:cubicBezTo>
                    <a:pt x="10847" y="1506"/>
                    <a:pt x="11016" y="1549"/>
                    <a:pt x="11030" y="1682"/>
                  </a:cubicBezTo>
                  <a:cubicBezTo>
                    <a:pt x="11089" y="2220"/>
                    <a:pt x="10925" y="2785"/>
                    <a:pt x="10852" y="3318"/>
                  </a:cubicBezTo>
                  <a:cubicBezTo>
                    <a:pt x="10669" y="4598"/>
                    <a:pt x="10797" y="5988"/>
                    <a:pt x="10861" y="7305"/>
                  </a:cubicBezTo>
                  <a:cubicBezTo>
                    <a:pt x="10574" y="7263"/>
                    <a:pt x="10282" y="7236"/>
                    <a:pt x="9986" y="7231"/>
                  </a:cubicBezTo>
                  <a:cubicBezTo>
                    <a:pt x="10173" y="6411"/>
                    <a:pt x="10087" y="5687"/>
                    <a:pt x="9891" y="4767"/>
                  </a:cubicBezTo>
                  <a:cubicBezTo>
                    <a:pt x="9800" y="4334"/>
                    <a:pt x="9098" y="1828"/>
                    <a:pt x="9767" y="1641"/>
                  </a:cubicBezTo>
                  <a:cubicBezTo>
                    <a:pt x="9873" y="1611"/>
                    <a:pt x="10306" y="1506"/>
                    <a:pt x="10636" y="1506"/>
                  </a:cubicBezTo>
                  <a:close/>
                  <a:moveTo>
                    <a:pt x="9974" y="9086"/>
                  </a:moveTo>
                  <a:cubicBezTo>
                    <a:pt x="11856" y="9086"/>
                    <a:pt x="13722" y="10344"/>
                    <a:pt x="14597" y="12043"/>
                  </a:cubicBezTo>
                  <a:cubicBezTo>
                    <a:pt x="14688" y="14011"/>
                    <a:pt x="14238" y="15884"/>
                    <a:pt x="12524" y="17165"/>
                  </a:cubicBezTo>
                  <a:cubicBezTo>
                    <a:pt x="11892" y="17636"/>
                    <a:pt x="11194" y="17835"/>
                    <a:pt x="10489" y="17835"/>
                  </a:cubicBezTo>
                  <a:cubicBezTo>
                    <a:pt x="8767" y="17835"/>
                    <a:pt x="7000" y="16643"/>
                    <a:pt x="6036" y="15300"/>
                  </a:cubicBezTo>
                  <a:cubicBezTo>
                    <a:pt x="4392" y="13014"/>
                    <a:pt x="5990" y="10667"/>
                    <a:pt x="8095" y="9551"/>
                  </a:cubicBezTo>
                  <a:cubicBezTo>
                    <a:pt x="8698" y="9230"/>
                    <a:pt x="9337" y="9086"/>
                    <a:pt x="9974" y="9086"/>
                  </a:cubicBezTo>
                  <a:close/>
                  <a:moveTo>
                    <a:pt x="10779" y="19456"/>
                  </a:moveTo>
                  <a:cubicBezTo>
                    <a:pt x="11413" y="23083"/>
                    <a:pt x="13085" y="26601"/>
                    <a:pt x="14579" y="30123"/>
                  </a:cubicBezTo>
                  <a:cubicBezTo>
                    <a:pt x="14220" y="30007"/>
                    <a:pt x="13806" y="29966"/>
                    <a:pt x="13373" y="29966"/>
                  </a:cubicBezTo>
                  <a:cubicBezTo>
                    <a:pt x="12883" y="29966"/>
                    <a:pt x="12368" y="30019"/>
                    <a:pt x="11878" y="30077"/>
                  </a:cubicBezTo>
                  <a:cubicBezTo>
                    <a:pt x="11841" y="29421"/>
                    <a:pt x="11768" y="28769"/>
                    <a:pt x="11577" y="28191"/>
                  </a:cubicBezTo>
                  <a:cubicBezTo>
                    <a:pt x="11466" y="27856"/>
                    <a:pt x="11158" y="27678"/>
                    <a:pt x="10858" y="27678"/>
                  </a:cubicBezTo>
                  <a:cubicBezTo>
                    <a:pt x="10570" y="27678"/>
                    <a:pt x="10288" y="27842"/>
                    <a:pt x="10192" y="28191"/>
                  </a:cubicBezTo>
                  <a:cubicBezTo>
                    <a:pt x="10019" y="28828"/>
                    <a:pt x="10032" y="29530"/>
                    <a:pt x="10087" y="30232"/>
                  </a:cubicBezTo>
                  <a:cubicBezTo>
                    <a:pt x="9439" y="30260"/>
                    <a:pt x="8793" y="30277"/>
                    <a:pt x="8146" y="30314"/>
                  </a:cubicBezTo>
                  <a:cubicBezTo>
                    <a:pt x="7941" y="30327"/>
                    <a:pt x="7744" y="30346"/>
                    <a:pt x="7544" y="30369"/>
                  </a:cubicBezTo>
                  <a:cubicBezTo>
                    <a:pt x="8114" y="28373"/>
                    <a:pt x="8697" y="26382"/>
                    <a:pt x="9226" y="24377"/>
                  </a:cubicBezTo>
                  <a:cubicBezTo>
                    <a:pt x="9663" y="22723"/>
                    <a:pt x="9782" y="21083"/>
                    <a:pt x="10292" y="19461"/>
                  </a:cubicBezTo>
                  <a:cubicBezTo>
                    <a:pt x="10342" y="19464"/>
                    <a:pt x="10392" y="19465"/>
                    <a:pt x="10442" y="19465"/>
                  </a:cubicBezTo>
                  <a:cubicBezTo>
                    <a:pt x="10556" y="19465"/>
                    <a:pt x="10669" y="19460"/>
                    <a:pt x="10779" y="19456"/>
                  </a:cubicBezTo>
                  <a:close/>
                  <a:moveTo>
                    <a:pt x="13016" y="18782"/>
                  </a:moveTo>
                  <a:cubicBezTo>
                    <a:pt x="14069" y="20162"/>
                    <a:pt x="14843" y="22787"/>
                    <a:pt x="15432" y="24212"/>
                  </a:cubicBezTo>
                  <a:cubicBezTo>
                    <a:pt x="16511" y="26851"/>
                    <a:pt x="17359" y="29516"/>
                    <a:pt x="18069" y="32277"/>
                  </a:cubicBezTo>
                  <a:cubicBezTo>
                    <a:pt x="18971" y="35814"/>
                    <a:pt x="19810" y="39627"/>
                    <a:pt x="20320" y="43399"/>
                  </a:cubicBezTo>
                  <a:cubicBezTo>
                    <a:pt x="20233" y="42999"/>
                    <a:pt x="20138" y="42598"/>
                    <a:pt x="20025" y="42211"/>
                  </a:cubicBezTo>
                  <a:cubicBezTo>
                    <a:pt x="19195" y="39404"/>
                    <a:pt x="18443" y="36575"/>
                    <a:pt x="17619" y="33768"/>
                  </a:cubicBezTo>
                  <a:cubicBezTo>
                    <a:pt x="16233" y="29066"/>
                    <a:pt x="14215" y="23611"/>
                    <a:pt x="11750" y="19306"/>
                  </a:cubicBezTo>
                  <a:cubicBezTo>
                    <a:pt x="11992" y="19247"/>
                    <a:pt x="12238" y="19174"/>
                    <a:pt x="12469" y="19069"/>
                  </a:cubicBezTo>
                  <a:cubicBezTo>
                    <a:pt x="12652" y="18987"/>
                    <a:pt x="12835" y="18891"/>
                    <a:pt x="13016" y="18782"/>
                  </a:cubicBezTo>
                  <a:close/>
                  <a:moveTo>
                    <a:pt x="8078" y="19001"/>
                  </a:moveTo>
                  <a:cubicBezTo>
                    <a:pt x="8337" y="19100"/>
                    <a:pt x="8606" y="19182"/>
                    <a:pt x="8875" y="19256"/>
                  </a:cubicBezTo>
                  <a:cubicBezTo>
                    <a:pt x="8346" y="20176"/>
                    <a:pt x="8192" y="21302"/>
                    <a:pt x="8005" y="22376"/>
                  </a:cubicBezTo>
                  <a:cubicBezTo>
                    <a:pt x="7481" y="25411"/>
                    <a:pt x="6465" y="28350"/>
                    <a:pt x="5622" y="31307"/>
                  </a:cubicBezTo>
                  <a:cubicBezTo>
                    <a:pt x="4323" y="35858"/>
                    <a:pt x="2728" y="40283"/>
                    <a:pt x="1320" y="44785"/>
                  </a:cubicBezTo>
                  <a:cubicBezTo>
                    <a:pt x="1471" y="43336"/>
                    <a:pt x="1712" y="41887"/>
                    <a:pt x="1839" y="40602"/>
                  </a:cubicBezTo>
                  <a:cubicBezTo>
                    <a:pt x="2123" y="37818"/>
                    <a:pt x="2756" y="35126"/>
                    <a:pt x="3480" y="32432"/>
                  </a:cubicBezTo>
                  <a:cubicBezTo>
                    <a:pt x="4131" y="30027"/>
                    <a:pt x="4929" y="27694"/>
                    <a:pt x="5841" y="25375"/>
                  </a:cubicBezTo>
                  <a:cubicBezTo>
                    <a:pt x="6642" y="23320"/>
                    <a:pt x="6879" y="20855"/>
                    <a:pt x="8078" y="19001"/>
                  </a:cubicBezTo>
                  <a:close/>
                  <a:moveTo>
                    <a:pt x="10530" y="1"/>
                  </a:moveTo>
                  <a:cubicBezTo>
                    <a:pt x="10415" y="1"/>
                    <a:pt x="10297" y="5"/>
                    <a:pt x="10177" y="14"/>
                  </a:cubicBezTo>
                  <a:cubicBezTo>
                    <a:pt x="6779" y="279"/>
                    <a:pt x="8091" y="4890"/>
                    <a:pt x="8989" y="7286"/>
                  </a:cubicBezTo>
                  <a:cubicBezTo>
                    <a:pt x="8920" y="7296"/>
                    <a:pt x="8852" y="7300"/>
                    <a:pt x="8783" y="7309"/>
                  </a:cubicBezTo>
                  <a:cubicBezTo>
                    <a:pt x="5138" y="7847"/>
                    <a:pt x="2802" y="11592"/>
                    <a:pt x="4004" y="15041"/>
                  </a:cubicBezTo>
                  <a:cubicBezTo>
                    <a:pt x="4482" y="16417"/>
                    <a:pt x="5590" y="17630"/>
                    <a:pt x="6943" y="18440"/>
                  </a:cubicBezTo>
                  <a:cubicBezTo>
                    <a:pt x="4528" y="21853"/>
                    <a:pt x="3498" y="26952"/>
                    <a:pt x="2400" y="30838"/>
                  </a:cubicBezTo>
                  <a:cubicBezTo>
                    <a:pt x="1621" y="33599"/>
                    <a:pt x="1002" y="36360"/>
                    <a:pt x="609" y="39203"/>
                  </a:cubicBezTo>
                  <a:cubicBezTo>
                    <a:pt x="172" y="42365"/>
                    <a:pt x="737" y="45842"/>
                    <a:pt x="104" y="48926"/>
                  </a:cubicBezTo>
                  <a:cubicBezTo>
                    <a:pt x="1" y="49428"/>
                    <a:pt x="364" y="49735"/>
                    <a:pt x="737" y="49735"/>
                  </a:cubicBezTo>
                  <a:cubicBezTo>
                    <a:pt x="990" y="49735"/>
                    <a:pt x="1249" y="49594"/>
                    <a:pt x="1370" y="49277"/>
                  </a:cubicBezTo>
                  <a:cubicBezTo>
                    <a:pt x="3398" y="43988"/>
                    <a:pt x="5344" y="38434"/>
                    <a:pt x="6825" y="32956"/>
                  </a:cubicBezTo>
                  <a:cubicBezTo>
                    <a:pt x="6938" y="32542"/>
                    <a:pt x="7057" y="32123"/>
                    <a:pt x="7170" y="31709"/>
                  </a:cubicBezTo>
                  <a:cubicBezTo>
                    <a:pt x="7654" y="31895"/>
                    <a:pt x="8270" y="31931"/>
                    <a:pt x="8811" y="31931"/>
                  </a:cubicBezTo>
                  <a:cubicBezTo>
                    <a:pt x="9126" y="31931"/>
                    <a:pt x="9416" y="31919"/>
                    <a:pt x="9640" y="31917"/>
                  </a:cubicBezTo>
                  <a:cubicBezTo>
                    <a:pt x="9832" y="31917"/>
                    <a:pt x="10023" y="31913"/>
                    <a:pt x="10210" y="31909"/>
                  </a:cubicBezTo>
                  <a:lnTo>
                    <a:pt x="10210" y="31909"/>
                  </a:lnTo>
                  <a:cubicBezTo>
                    <a:pt x="10246" y="33043"/>
                    <a:pt x="10177" y="34470"/>
                    <a:pt x="10829" y="35404"/>
                  </a:cubicBezTo>
                  <a:cubicBezTo>
                    <a:pt x="10932" y="35550"/>
                    <a:pt x="11080" y="35624"/>
                    <a:pt x="11227" y="35624"/>
                  </a:cubicBezTo>
                  <a:cubicBezTo>
                    <a:pt x="11373" y="35624"/>
                    <a:pt x="11518" y="35551"/>
                    <a:pt x="11618" y="35404"/>
                  </a:cubicBezTo>
                  <a:cubicBezTo>
                    <a:pt x="12246" y="34478"/>
                    <a:pt x="12042" y="33134"/>
                    <a:pt x="11964" y="32081"/>
                  </a:cubicBezTo>
                  <a:cubicBezTo>
                    <a:pt x="11954" y="32009"/>
                    <a:pt x="11954" y="31932"/>
                    <a:pt x="11950" y="31854"/>
                  </a:cubicBezTo>
                  <a:cubicBezTo>
                    <a:pt x="12160" y="31845"/>
                    <a:pt x="12370" y="31840"/>
                    <a:pt x="12579" y="31827"/>
                  </a:cubicBezTo>
                  <a:cubicBezTo>
                    <a:pt x="13272" y="31791"/>
                    <a:pt x="14156" y="31886"/>
                    <a:pt x="14784" y="31566"/>
                  </a:cubicBezTo>
                  <a:cubicBezTo>
                    <a:pt x="14902" y="31503"/>
                    <a:pt x="14999" y="31402"/>
                    <a:pt x="15062" y="31284"/>
                  </a:cubicBezTo>
                  <a:cubicBezTo>
                    <a:pt x="15618" y="32642"/>
                    <a:pt x="16124" y="34005"/>
                    <a:pt x="16515" y="35376"/>
                  </a:cubicBezTo>
                  <a:cubicBezTo>
                    <a:pt x="17313" y="38182"/>
                    <a:pt x="18065" y="41008"/>
                    <a:pt x="18926" y="43801"/>
                  </a:cubicBezTo>
                  <a:cubicBezTo>
                    <a:pt x="19518" y="45714"/>
                    <a:pt x="19741" y="47691"/>
                    <a:pt x="20889" y="49382"/>
                  </a:cubicBezTo>
                  <a:cubicBezTo>
                    <a:pt x="21003" y="49549"/>
                    <a:pt x="21206" y="49632"/>
                    <a:pt x="21402" y="49632"/>
                  </a:cubicBezTo>
                  <a:cubicBezTo>
                    <a:pt x="21689" y="49632"/>
                    <a:pt x="21962" y="49456"/>
                    <a:pt x="21924" y="49104"/>
                  </a:cubicBezTo>
                  <a:cubicBezTo>
                    <a:pt x="21282" y="43281"/>
                    <a:pt x="20725" y="37631"/>
                    <a:pt x="19514" y="31881"/>
                  </a:cubicBezTo>
                  <a:cubicBezTo>
                    <a:pt x="18849" y="28706"/>
                    <a:pt x="17819" y="25762"/>
                    <a:pt x="16574" y="22782"/>
                  </a:cubicBezTo>
                  <a:cubicBezTo>
                    <a:pt x="15928" y="21220"/>
                    <a:pt x="15313" y="19215"/>
                    <a:pt x="14174" y="17884"/>
                  </a:cubicBezTo>
                  <a:cubicBezTo>
                    <a:pt x="16033" y="16116"/>
                    <a:pt x="17263" y="13155"/>
                    <a:pt x="15472" y="11260"/>
                  </a:cubicBezTo>
                  <a:cubicBezTo>
                    <a:pt x="15012" y="9555"/>
                    <a:pt x="13823" y="8307"/>
                    <a:pt x="12261" y="7683"/>
                  </a:cubicBezTo>
                  <a:cubicBezTo>
                    <a:pt x="12315" y="5769"/>
                    <a:pt x="12383" y="3900"/>
                    <a:pt x="12556" y="1997"/>
                  </a:cubicBezTo>
                  <a:cubicBezTo>
                    <a:pt x="12690" y="533"/>
                    <a:pt x="11764" y="1"/>
                    <a:pt x="105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8"/>
            <p:cNvSpPr/>
            <p:nvPr/>
          </p:nvSpPr>
          <p:spPr>
            <a:xfrm>
              <a:off x="1318024" y="2108705"/>
              <a:ext cx="389960" cy="429037"/>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2" name="Google Shape;1112;p78"/>
            <p:cNvGrpSpPr/>
            <p:nvPr/>
          </p:nvGrpSpPr>
          <p:grpSpPr>
            <a:xfrm>
              <a:off x="2921850" y="3726349"/>
              <a:ext cx="1956241" cy="1325913"/>
              <a:chOff x="3113730" y="3734312"/>
              <a:chExt cx="1853378" cy="1256194"/>
            </a:xfrm>
          </p:grpSpPr>
          <p:sp>
            <p:nvSpPr>
              <p:cNvPr id="1113" name="Google Shape;1113;p78"/>
              <p:cNvSpPr/>
              <p:nvPr/>
            </p:nvSpPr>
            <p:spPr>
              <a:xfrm>
                <a:off x="3113730" y="3734312"/>
                <a:ext cx="1188818" cy="117458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8"/>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8"/>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8"/>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8"/>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8"/>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8"/>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78"/>
            <p:cNvGrpSpPr/>
            <p:nvPr/>
          </p:nvGrpSpPr>
          <p:grpSpPr>
            <a:xfrm>
              <a:off x="8129949" y="2679237"/>
              <a:ext cx="439904" cy="523717"/>
              <a:chOff x="7290886" y="2736984"/>
              <a:chExt cx="416773" cy="496179"/>
            </a:xfrm>
          </p:grpSpPr>
          <p:sp>
            <p:nvSpPr>
              <p:cNvPr id="1121" name="Google Shape;1121;p78"/>
              <p:cNvSpPr/>
              <p:nvPr/>
            </p:nvSpPr>
            <p:spPr>
              <a:xfrm>
                <a:off x="7290886" y="2736984"/>
                <a:ext cx="416773" cy="496179"/>
              </a:xfrm>
              <a:custGeom>
                <a:avLst/>
                <a:gdLst/>
                <a:ahLst/>
                <a:cxnLst/>
                <a:rect l="l" t="t" r="r" b="b"/>
                <a:pathLst>
                  <a:path w="17945" h="21364" extrusionOk="0">
                    <a:moveTo>
                      <a:pt x="10612" y="461"/>
                    </a:moveTo>
                    <a:cubicBezTo>
                      <a:pt x="11514" y="1527"/>
                      <a:pt x="13438" y="1359"/>
                      <a:pt x="14700" y="1773"/>
                    </a:cubicBezTo>
                    <a:cubicBezTo>
                      <a:pt x="15693" y="2097"/>
                      <a:pt x="15907" y="7432"/>
                      <a:pt x="16062" y="8521"/>
                    </a:cubicBezTo>
                    <a:cubicBezTo>
                      <a:pt x="16413" y="11022"/>
                      <a:pt x="16700" y="13556"/>
                      <a:pt x="16790" y="16080"/>
                    </a:cubicBezTo>
                    <a:cubicBezTo>
                      <a:pt x="16841" y="17529"/>
                      <a:pt x="16736" y="18955"/>
                      <a:pt x="16882" y="20390"/>
                    </a:cubicBezTo>
                    <a:cubicBezTo>
                      <a:pt x="15629" y="20254"/>
                      <a:pt x="14357" y="20113"/>
                      <a:pt x="13100" y="19999"/>
                    </a:cubicBezTo>
                    <a:lnTo>
                      <a:pt x="13100" y="19999"/>
                    </a:lnTo>
                    <a:cubicBezTo>
                      <a:pt x="13100" y="19999"/>
                      <a:pt x="13100" y="19999"/>
                      <a:pt x="13100" y="19999"/>
                    </a:cubicBezTo>
                    <a:cubicBezTo>
                      <a:pt x="13177" y="19999"/>
                      <a:pt x="12740" y="16281"/>
                      <a:pt x="12631" y="15911"/>
                    </a:cubicBezTo>
                    <a:cubicBezTo>
                      <a:pt x="12626" y="15888"/>
                      <a:pt x="12613" y="15865"/>
                      <a:pt x="12599" y="15848"/>
                    </a:cubicBezTo>
                    <a:cubicBezTo>
                      <a:pt x="12618" y="15680"/>
                      <a:pt x="12544" y="15488"/>
                      <a:pt x="12380" y="15401"/>
                    </a:cubicBezTo>
                    <a:cubicBezTo>
                      <a:pt x="11797" y="15100"/>
                      <a:pt x="11068" y="15041"/>
                      <a:pt x="10426" y="14946"/>
                    </a:cubicBezTo>
                    <a:cubicBezTo>
                      <a:pt x="10084" y="14895"/>
                      <a:pt x="9743" y="14877"/>
                      <a:pt x="9400" y="14859"/>
                    </a:cubicBezTo>
                    <a:cubicBezTo>
                      <a:pt x="8977" y="14832"/>
                      <a:pt x="8612" y="14658"/>
                      <a:pt x="8206" y="14572"/>
                    </a:cubicBezTo>
                    <a:cubicBezTo>
                      <a:pt x="8195" y="14570"/>
                      <a:pt x="8183" y="14568"/>
                      <a:pt x="8172" y="14568"/>
                    </a:cubicBezTo>
                    <a:cubicBezTo>
                      <a:pt x="8120" y="14568"/>
                      <a:pt x="8076" y="14593"/>
                      <a:pt x="8038" y="14626"/>
                    </a:cubicBezTo>
                    <a:cubicBezTo>
                      <a:pt x="7981" y="14600"/>
                      <a:pt x="7920" y="14586"/>
                      <a:pt x="7858" y="14586"/>
                    </a:cubicBezTo>
                    <a:cubicBezTo>
                      <a:pt x="7717" y="14586"/>
                      <a:pt x="7577" y="14661"/>
                      <a:pt x="7501" y="14832"/>
                    </a:cubicBezTo>
                    <a:cubicBezTo>
                      <a:pt x="6940" y="16067"/>
                      <a:pt x="6375" y="17352"/>
                      <a:pt x="5965" y="18645"/>
                    </a:cubicBezTo>
                    <a:cubicBezTo>
                      <a:pt x="5965" y="18659"/>
                      <a:pt x="5965" y="18668"/>
                      <a:pt x="5960" y="18681"/>
                    </a:cubicBezTo>
                    <a:cubicBezTo>
                      <a:pt x="4516" y="18008"/>
                      <a:pt x="2812" y="17907"/>
                      <a:pt x="1290" y="17396"/>
                    </a:cubicBezTo>
                    <a:cubicBezTo>
                      <a:pt x="913" y="17269"/>
                      <a:pt x="4206" y="12139"/>
                      <a:pt x="4511" y="11693"/>
                    </a:cubicBezTo>
                    <a:cubicBezTo>
                      <a:pt x="6944" y="8107"/>
                      <a:pt x="8681" y="4302"/>
                      <a:pt x="10612" y="461"/>
                    </a:cubicBezTo>
                    <a:close/>
                    <a:moveTo>
                      <a:pt x="10542" y="1"/>
                    </a:moveTo>
                    <a:cubicBezTo>
                      <a:pt x="10486" y="1"/>
                      <a:pt x="10430" y="20"/>
                      <a:pt x="10389" y="64"/>
                    </a:cubicBezTo>
                    <a:cubicBezTo>
                      <a:pt x="9442" y="1117"/>
                      <a:pt x="9018" y="2375"/>
                      <a:pt x="8462" y="3660"/>
                    </a:cubicBezTo>
                    <a:cubicBezTo>
                      <a:pt x="7615" y="5624"/>
                      <a:pt x="6320" y="7451"/>
                      <a:pt x="5241" y="9296"/>
                    </a:cubicBezTo>
                    <a:cubicBezTo>
                      <a:pt x="3636" y="12025"/>
                      <a:pt x="1432" y="14521"/>
                      <a:pt x="92" y="17392"/>
                    </a:cubicBezTo>
                    <a:cubicBezTo>
                      <a:pt x="1" y="17588"/>
                      <a:pt x="137" y="17821"/>
                      <a:pt x="324" y="17894"/>
                    </a:cubicBezTo>
                    <a:cubicBezTo>
                      <a:pt x="2238" y="18677"/>
                      <a:pt x="4133" y="19242"/>
                      <a:pt x="6211" y="19360"/>
                    </a:cubicBezTo>
                    <a:cubicBezTo>
                      <a:pt x="6217" y="19361"/>
                      <a:pt x="6223" y="19361"/>
                      <a:pt x="6229" y="19361"/>
                    </a:cubicBezTo>
                    <a:cubicBezTo>
                      <a:pt x="6345" y="19361"/>
                      <a:pt x="6445" y="19273"/>
                      <a:pt x="6480" y="19169"/>
                    </a:cubicBezTo>
                    <a:cubicBezTo>
                      <a:pt x="6585" y="19137"/>
                      <a:pt x="6681" y="19064"/>
                      <a:pt x="6740" y="18937"/>
                    </a:cubicBezTo>
                    <a:cubicBezTo>
                      <a:pt x="7287" y="17747"/>
                      <a:pt x="7787" y="16494"/>
                      <a:pt x="8198" y="15251"/>
                    </a:cubicBezTo>
                    <a:cubicBezTo>
                      <a:pt x="8553" y="15570"/>
                      <a:pt x="9087" y="15619"/>
                      <a:pt x="9587" y="15674"/>
                    </a:cubicBezTo>
                    <a:cubicBezTo>
                      <a:pt x="10421" y="15762"/>
                      <a:pt x="11223" y="15957"/>
                      <a:pt x="12043" y="16107"/>
                    </a:cubicBezTo>
                    <a:cubicBezTo>
                      <a:pt x="12052" y="17156"/>
                      <a:pt x="12349" y="18290"/>
                      <a:pt x="12212" y="19310"/>
                    </a:cubicBezTo>
                    <a:cubicBezTo>
                      <a:pt x="12153" y="19757"/>
                      <a:pt x="11957" y="20491"/>
                      <a:pt x="12494" y="20746"/>
                    </a:cubicBezTo>
                    <a:cubicBezTo>
                      <a:pt x="13246" y="21101"/>
                      <a:pt x="14349" y="21065"/>
                      <a:pt x="15160" y="21219"/>
                    </a:cubicBezTo>
                    <a:cubicBezTo>
                      <a:pt x="15504" y="21286"/>
                      <a:pt x="15932" y="21364"/>
                      <a:pt x="16346" y="21364"/>
                    </a:cubicBezTo>
                    <a:cubicBezTo>
                      <a:pt x="16639" y="21364"/>
                      <a:pt x="16925" y="21325"/>
                      <a:pt x="17169" y="21215"/>
                    </a:cubicBezTo>
                    <a:cubicBezTo>
                      <a:pt x="17232" y="21255"/>
                      <a:pt x="17305" y="21280"/>
                      <a:pt x="17379" y="21280"/>
                    </a:cubicBezTo>
                    <a:cubicBezTo>
                      <a:pt x="17406" y="21280"/>
                      <a:pt x="17434" y="21277"/>
                      <a:pt x="17461" y="21270"/>
                    </a:cubicBezTo>
                    <a:cubicBezTo>
                      <a:pt x="17469" y="21270"/>
                      <a:pt x="17474" y="21265"/>
                      <a:pt x="17484" y="21265"/>
                    </a:cubicBezTo>
                    <a:cubicBezTo>
                      <a:pt x="17738" y="21196"/>
                      <a:pt x="17944" y="20901"/>
                      <a:pt x="17825" y="20655"/>
                    </a:cubicBezTo>
                    <a:cubicBezTo>
                      <a:pt x="17903" y="20636"/>
                      <a:pt x="17907" y="20495"/>
                      <a:pt x="17835" y="20222"/>
                    </a:cubicBezTo>
                    <a:cubicBezTo>
                      <a:pt x="17816" y="19716"/>
                      <a:pt x="17770" y="19215"/>
                      <a:pt x="17747" y="18709"/>
                    </a:cubicBezTo>
                    <a:cubicBezTo>
                      <a:pt x="17702" y="17529"/>
                      <a:pt x="17807" y="16353"/>
                      <a:pt x="17747" y="15173"/>
                    </a:cubicBezTo>
                    <a:cubicBezTo>
                      <a:pt x="17602" y="12362"/>
                      <a:pt x="17310" y="9460"/>
                      <a:pt x="16759" y="6703"/>
                    </a:cubicBezTo>
                    <a:cubicBezTo>
                      <a:pt x="16500" y="5409"/>
                      <a:pt x="16353" y="4088"/>
                      <a:pt x="16130" y="2789"/>
                    </a:cubicBezTo>
                    <a:cubicBezTo>
                      <a:pt x="16071" y="2421"/>
                      <a:pt x="16112" y="1628"/>
                      <a:pt x="15743" y="1327"/>
                    </a:cubicBezTo>
                    <a:cubicBezTo>
                      <a:pt x="14485" y="316"/>
                      <a:pt x="12275" y="415"/>
                      <a:pt x="10754" y="160"/>
                    </a:cubicBezTo>
                    <a:cubicBezTo>
                      <a:pt x="10751" y="160"/>
                      <a:pt x="10747" y="162"/>
                      <a:pt x="10744" y="162"/>
                    </a:cubicBezTo>
                    <a:cubicBezTo>
                      <a:pt x="10743" y="162"/>
                      <a:pt x="10741" y="162"/>
                      <a:pt x="10740" y="160"/>
                    </a:cubicBezTo>
                    <a:cubicBezTo>
                      <a:pt x="10740" y="63"/>
                      <a:pt x="10642" y="1"/>
                      <a:pt x="105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8"/>
              <p:cNvSpPr/>
              <p:nvPr/>
            </p:nvSpPr>
            <p:spPr>
              <a:xfrm>
                <a:off x="7502861" y="2870179"/>
                <a:ext cx="79917" cy="155700"/>
              </a:xfrm>
              <a:custGeom>
                <a:avLst/>
                <a:gdLst/>
                <a:ahLst/>
                <a:cxnLst/>
                <a:rect l="l" t="t" r="r" b="b"/>
                <a:pathLst>
                  <a:path w="3441" h="6704" extrusionOk="0">
                    <a:moveTo>
                      <a:pt x="2155" y="2490"/>
                    </a:moveTo>
                    <a:cubicBezTo>
                      <a:pt x="2214" y="3091"/>
                      <a:pt x="2324" y="3693"/>
                      <a:pt x="2319" y="4244"/>
                    </a:cubicBezTo>
                    <a:cubicBezTo>
                      <a:pt x="2315" y="4453"/>
                      <a:pt x="2402" y="5729"/>
                      <a:pt x="2027" y="5729"/>
                    </a:cubicBezTo>
                    <a:cubicBezTo>
                      <a:pt x="2010" y="5729"/>
                      <a:pt x="1992" y="5726"/>
                      <a:pt x="1973" y="5720"/>
                    </a:cubicBezTo>
                    <a:cubicBezTo>
                      <a:pt x="1600" y="5615"/>
                      <a:pt x="1348" y="5510"/>
                      <a:pt x="1080" y="5493"/>
                    </a:cubicBezTo>
                    <a:cubicBezTo>
                      <a:pt x="1207" y="5160"/>
                      <a:pt x="1394" y="4805"/>
                      <a:pt x="1495" y="4540"/>
                    </a:cubicBezTo>
                    <a:cubicBezTo>
                      <a:pt x="1699" y="4002"/>
                      <a:pt x="1873" y="3460"/>
                      <a:pt x="2019" y="2904"/>
                    </a:cubicBezTo>
                    <a:cubicBezTo>
                      <a:pt x="2055" y="2763"/>
                      <a:pt x="2105" y="2627"/>
                      <a:pt x="2155" y="2490"/>
                    </a:cubicBezTo>
                    <a:close/>
                    <a:moveTo>
                      <a:pt x="2461" y="0"/>
                    </a:moveTo>
                    <a:cubicBezTo>
                      <a:pt x="2289" y="0"/>
                      <a:pt x="2154" y="109"/>
                      <a:pt x="2082" y="261"/>
                    </a:cubicBezTo>
                    <a:cubicBezTo>
                      <a:pt x="1604" y="1300"/>
                      <a:pt x="1148" y="2271"/>
                      <a:pt x="793" y="3360"/>
                    </a:cubicBezTo>
                    <a:cubicBezTo>
                      <a:pt x="501" y="4253"/>
                      <a:pt x="0" y="5110"/>
                      <a:pt x="168" y="6071"/>
                    </a:cubicBezTo>
                    <a:cubicBezTo>
                      <a:pt x="202" y="6261"/>
                      <a:pt x="373" y="6395"/>
                      <a:pt x="561" y="6395"/>
                    </a:cubicBezTo>
                    <a:cubicBezTo>
                      <a:pt x="580" y="6395"/>
                      <a:pt x="600" y="6394"/>
                      <a:pt x="620" y="6391"/>
                    </a:cubicBezTo>
                    <a:cubicBezTo>
                      <a:pt x="671" y="6383"/>
                      <a:pt x="721" y="6380"/>
                      <a:pt x="771" y="6380"/>
                    </a:cubicBezTo>
                    <a:cubicBezTo>
                      <a:pt x="1251" y="6380"/>
                      <a:pt x="1680" y="6703"/>
                      <a:pt x="2129" y="6703"/>
                    </a:cubicBezTo>
                    <a:cubicBezTo>
                      <a:pt x="2245" y="6703"/>
                      <a:pt x="2363" y="6681"/>
                      <a:pt x="2483" y="6627"/>
                    </a:cubicBezTo>
                    <a:cubicBezTo>
                      <a:pt x="2912" y="6431"/>
                      <a:pt x="3135" y="5975"/>
                      <a:pt x="3199" y="5529"/>
                    </a:cubicBezTo>
                    <a:cubicBezTo>
                      <a:pt x="3440" y="3866"/>
                      <a:pt x="3003" y="2135"/>
                      <a:pt x="2961" y="476"/>
                    </a:cubicBezTo>
                    <a:cubicBezTo>
                      <a:pt x="2961" y="389"/>
                      <a:pt x="2921" y="316"/>
                      <a:pt x="2862" y="267"/>
                    </a:cubicBezTo>
                    <a:lnTo>
                      <a:pt x="2862" y="207"/>
                    </a:lnTo>
                    <a:cubicBezTo>
                      <a:pt x="2857" y="107"/>
                      <a:pt x="2748" y="25"/>
                      <a:pt x="2652" y="15"/>
                    </a:cubicBezTo>
                    <a:cubicBezTo>
                      <a:pt x="2602" y="11"/>
                      <a:pt x="2551" y="7"/>
                      <a:pt x="2502" y="2"/>
                    </a:cubicBezTo>
                    <a:cubicBezTo>
                      <a:pt x="2488" y="1"/>
                      <a:pt x="2475" y="0"/>
                      <a:pt x="246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78"/>
            <p:cNvGrpSpPr/>
            <p:nvPr/>
          </p:nvGrpSpPr>
          <p:grpSpPr>
            <a:xfrm>
              <a:off x="3925947" y="3440726"/>
              <a:ext cx="871546" cy="980069"/>
              <a:chOff x="3878855" y="3313382"/>
              <a:chExt cx="825718" cy="928536"/>
            </a:xfrm>
          </p:grpSpPr>
          <p:sp>
            <p:nvSpPr>
              <p:cNvPr id="1124" name="Google Shape;1124;p78"/>
              <p:cNvSpPr/>
              <p:nvPr/>
            </p:nvSpPr>
            <p:spPr>
              <a:xfrm>
                <a:off x="4465472" y="3843609"/>
                <a:ext cx="122582" cy="92575"/>
              </a:xfrm>
              <a:custGeom>
                <a:avLst/>
                <a:gdLst/>
                <a:ahLst/>
                <a:cxnLst/>
                <a:rect l="l" t="t" r="r" b="b"/>
                <a:pathLst>
                  <a:path w="5278" h="3986" extrusionOk="0">
                    <a:moveTo>
                      <a:pt x="2049" y="932"/>
                    </a:moveTo>
                    <a:cubicBezTo>
                      <a:pt x="2471" y="932"/>
                      <a:pt x="2899" y="979"/>
                      <a:pt x="3250" y="1069"/>
                    </a:cubicBezTo>
                    <a:cubicBezTo>
                      <a:pt x="4480" y="1384"/>
                      <a:pt x="4289" y="2791"/>
                      <a:pt x="3122" y="3056"/>
                    </a:cubicBezTo>
                    <a:cubicBezTo>
                      <a:pt x="2753" y="3142"/>
                      <a:pt x="2352" y="3146"/>
                      <a:pt x="1979" y="3183"/>
                    </a:cubicBezTo>
                    <a:cubicBezTo>
                      <a:pt x="1912" y="3189"/>
                      <a:pt x="1851" y="3192"/>
                      <a:pt x="1796" y="3192"/>
                    </a:cubicBezTo>
                    <a:cubicBezTo>
                      <a:pt x="1417" y="3192"/>
                      <a:pt x="1292" y="3034"/>
                      <a:pt x="1176" y="2608"/>
                    </a:cubicBezTo>
                    <a:cubicBezTo>
                      <a:pt x="1040" y="2103"/>
                      <a:pt x="1104" y="1552"/>
                      <a:pt x="1054" y="1033"/>
                    </a:cubicBezTo>
                    <a:cubicBezTo>
                      <a:pt x="1351" y="964"/>
                      <a:pt x="1698" y="932"/>
                      <a:pt x="2049" y="932"/>
                    </a:cubicBezTo>
                    <a:close/>
                    <a:moveTo>
                      <a:pt x="2357" y="1"/>
                    </a:moveTo>
                    <a:cubicBezTo>
                      <a:pt x="1791" y="1"/>
                      <a:pt x="1232" y="106"/>
                      <a:pt x="798" y="280"/>
                    </a:cubicBezTo>
                    <a:cubicBezTo>
                      <a:pt x="753" y="299"/>
                      <a:pt x="721" y="326"/>
                      <a:pt x="684" y="354"/>
                    </a:cubicBezTo>
                    <a:cubicBezTo>
                      <a:pt x="667" y="350"/>
                      <a:pt x="649" y="349"/>
                      <a:pt x="631" y="349"/>
                    </a:cubicBezTo>
                    <a:cubicBezTo>
                      <a:pt x="542" y="349"/>
                      <a:pt x="453" y="390"/>
                      <a:pt x="393" y="503"/>
                    </a:cubicBezTo>
                    <a:cubicBezTo>
                      <a:pt x="1" y="1269"/>
                      <a:pt x="247" y="2854"/>
                      <a:pt x="721" y="3552"/>
                    </a:cubicBezTo>
                    <a:cubicBezTo>
                      <a:pt x="961" y="3910"/>
                      <a:pt x="1381" y="3986"/>
                      <a:pt x="1787" y="3986"/>
                    </a:cubicBezTo>
                    <a:cubicBezTo>
                      <a:pt x="1852" y="3986"/>
                      <a:pt x="1916" y="3984"/>
                      <a:pt x="1979" y="3981"/>
                    </a:cubicBezTo>
                    <a:cubicBezTo>
                      <a:pt x="2598" y="3948"/>
                      <a:pt x="3409" y="3939"/>
                      <a:pt x="3960" y="3620"/>
                    </a:cubicBezTo>
                    <a:cubicBezTo>
                      <a:pt x="5014" y="3024"/>
                      <a:pt x="5277" y="1556"/>
                      <a:pt x="4412" y="690"/>
                    </a:cubicBezTo>
                    <a:cubicBezTo>
                      <a:pt x="3924" y="200"/>
                      <a:pt x="3135" y="1"/>
                      <a:pt x="23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8"/>
              <p:cNvSpPr/>
              <p:nvPr/>
            </p:nvSpPr>
            <p:spPr>
              <a:xfrm>
                <a:off x="4477781" y="4027806"/>
                <a:ext cx="175117" cy="122558"/>
              </a:xfrm>
              <a:custGeom>
                <a:avLst/>
                <a:gdLst/>
                <a:ahLst/>
                <a:cxnLst/>
                <a:rect l="l" t="t" r="r" b="b"/>
                <a:pathLst>
                  <a:path w="7540" h="5277" extrusionOk="0">
                    <a:moveTo>
                      <a:pt x="1741" y="760"/>
                    </a:moveTo>
                    <a:cubicBezTo>
                      <a:pt x="2456" y="760"/>
                      <a:pt x="3305" y="1067"/>
                      <a:pt x="3845" y="1207"/>
                    </a:cubicBezTo>
                    <a:cubicBezTo>
                      <a:pt x="4374" y="1343"/>
                      <a:pt x="4833" y="1425"/>
                      <a:pt x="5276" y="1781"/>
                    </a:cubicBezTo>
                    <a:cubicBezTo>
                      <a:pt x="6246" y="2556"/>
                      <a:pt x="5700" y="3490"/>
                      <a:pt x="4839" y="3991"/>
                    </a:cubicBezTo>
                    <a:cubicBezTo>
                      <a:pt x="4187" y="4369"/>
                      <a:pt x="3348" y="4420"/>
                      <a:pt x="2619" y="4442"/>
                    </a:cubicBezTo>
                    <a:cubicBezTo>
                      <a:pt x="2517" y="4446"/>
                      <a:pt x="2415" y="4447"/>
                      <a:pt x="2313" y="4447"/>
                    </a:cubicBezTo>
                    <a:cubicBezTo>
                      <a:pt x="2228" y="4447"/>
                      <a:pt x="2144" y="4446"/>
                      <a:pt x="2060" y="4446"/>
                    </a:cubicBezTo>
                    <a:cubicBezTo>
                      <a:pt x="1884" y="4446"/>
                      <a:pt x="1708" y="4449"/>
                      <a:pt x="1531" y="4464"/>
                    </a:cubicBezTo>
                    <a:cubicBezTo>
                      <a:pt x="1501" y="4467"/>
                      <a:pt x="1474" y="4468"/>
                      <a:pt x="1449" y="4468"/>
                    </a:cubicBezTo>
                    <a:cubicBezTo>
                      <a:pt x="1087" y="4468"/>
                      <a:pt x="1201" y="4224"/>
                      <a:pt x="1243" y="3909"/>
                    </a:cubicBezTo>
                    <a:cubicBezTo>
                      <a:pt x="1389" y="2912"/>
                      <a:pt x="1203" y="1913"/>
                      <a:pt x="974" y="938"/>
                    </a:cubicBezTo>
                    <a:cubicBezTo>
                      <a:pt x="1189" y="809"/>
                      <a:pt x="1454" y="760"/>
                      <a:pt x="1741" y="760"/>
                    </a:cubicBezTo>
                    <a:close/>
                    <a:moveTo>
                      <a:pt x="1834" y="0"/>
                    </a:moveTo>
                    <a:cubicBezTo>
                      <a:pt x="1283" y="0"/>
                      <a:pt x="781" y="139"/>
                      <a:pt x="446" y="565"/>
                    </a:cubicBezTo>
                    <a:cubicBezTo>
                      <a:pt x="377" y="605"/>
                      <a:pt x="323" y="664"/>
                      <a:pt x="295" y="746"/>
                    </a:cubicBezTo>
                    <a:cubicBezTo>
                      <a:pt x="0" y="1627"/>
                      <a:pt x="356" y="2651"/>
                      <a:pt x="455" y="3545"/>
                    </a:cubicBezTo>
                    <a:cubicBezTo>
                      <a:pt x="501" y="3964"/>
                      <a:pt x="633" y="4929"/>
                      <a:pt x="1153" y="5061"/>
                    </a:cubicBezTo>
                    <a:cubicBezTo>
                      <a:pt x="1703" y="5198"/>
                      <a:pt x="2294" y="5277"/>
                      <a:pt x="2883" y="5277"/>
                    </a:cubicBezTo>
                    <a:cubicBezTo>
                      <a:pt x="4287" y="5277"/>
                      <a:pt x="5683" y="4829"/>
                      <a:pt x="6511" y="3635"/>
                    </a:cubicBezTo>
                    <a:cubicBezTo>
                      <a:pt x="7540" y="2141"/>
                      <a:pt x="5445" y="656"/>
                      <a:pt x="4223" y="428"/>
                    </a:cubicBezTo>
                    <a:cubicBezTo>
                      <a:pt x="3583" y="308"/>
                      <a:pt x="2654" y="0"/>
                      <a:pt x="18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6" name="Google Shape;1126;p78"/>
              <p:cNvGrpSpPr/>
              <p:nvPr/>
            </p:nvGrpSpPr>
            <p:grpSpPr>
              <a:xfrm>
                <a:off x="3878855" y="3313382"/>
                <a:ext cx="825718" cy="928536"/>
                <a:chOff x="3878855" y="3313382"/>
                <a:chExt cx="825718" cy="928536"/>
              </a:xfrm>
            </p:grpSpPr>
            <p:sp>
              <p:nvSpPr>
                <p:cNvPr id="1127" name="Google Shape;1127;p78"/>
                <p:cNvSpPr/>
                <p:nvPr/>
              </p:nvSpPr>
              <p:spPr>
                <a:xfrm>
                  <a:off x="4365906" y="3789169"/>
                  <a:ext cx="338667" cy="452748"/>
                </a:xfrm>
                <a:custGeom>
                  <a:avLst/>
                  <a:gdLst/>
                  <a:ahLst/>
                  <a:cxnLst/>
                  <a:rect l="l" t="t" r="r" b="b"/>
                  <a:pathLst>
                    <a:path w="14582" h="19494" extrusionOk="0">
                      <a:moveTo>
                        <a:pt x="5362" y="1048"/>
                      </a:moveTo>
                      <a:cubicBezTo>
                        <a:pt x="6343" y="1048"/>
                        <a:pt x="7297" y="1133"/>
                        <a:pt x="8115" y="1280"/>
                      </a:cubicBezTo>
                      <a:cubicBezTo>
                        <a:pt x="9131" y="1463"/>
                        <a:pt x="10111" y="1937"/>
                        <a:pt x="10990" y="2452"/>
                      </a:cubicBezTo>
                      <a:cubicBezTo>
                        <a:pt x="13355" y="3841"/>
                        <a:pt x="12499" y="6958"/>
                        <a:pt x="10083" y="7591"/>
                      </a:cubicBezTo>
                      <a:cubicBezTo>
                        <a:pt x="9787" y="7669"/>
                        <a:pt x="9623" y="8110"/>
                        <a:pt x="9888" y="8320"/>
                      </a:cubicBezTo>
                      <a:cubicBezTo>
                        <a:pt x="10503" y="8813"/>
                        <a:pt x="11196" y="9049"/>
                        <a:pt x="11824" y="9555"/>
                      </a:cubicBezTo>
                      <a:cubicBezTo>
                        <a:pt x="13948" y="11236"/>
                        <a:pt x="13929" y="13856"/>
                        <a:pt x="12248" y="15778"/>
                      </a:cubicBezTo>
                      <a:cubicBezTo>
                        <a:pt x="10212" y="18104"/>
                        <a:pt x="6637" y="18365"/>
                        <a:pt x="3650" y="18365"/>
                      </a:cubicBezTo>
                      <a:cubicBezTo>
                        <a:pt x="3307" y="18365"/>
                        <a:pt x="2972" y="18362"/>
                        <a:pt x="2648" y="18358"/>
                      </a:cubicBezTo>
                      <a:cubicBezTo>
                        <a:pt x="1823" y="18348"/>
                        <a:pt x="1350" y="4557"/>
                        <a:pt x="1117" y="1713"/>
                      </a:cubicBezTo>
                      <a:cubicBezTo>
                        <a:pt x="2344" y="1242"/>
                        <a:pt x="3884" y="1048"/>
                        <a:pt x="5362" y="1048"/>
                      </a:cubicBezTo>
                      <a:close/>
                      <a:moveTo>
                        <a:pt x="5365" y="0"/>
                      </a:moveTo>
                      <a:cubicBezTo>
                        <a:pt x="3749" y="0"/>
                        <a:pt x="1695" y="237"/>
                        <a:pt x="593" y="944"/>
                      </a:cubicBezTo>
                      <a:cubicBezTo>
                        <a:pt x="424" y="1049"/>
                        <a:pt x="374" y="1230"/>
                        <a:pt x="393" y="1404"/>
                      </a:cubicBezTo>
                      <a:cubicBezTo>
                        <a:pt x="0" y="6001"/>
                        <a:pt x="971" y="10790"/>
                        <a:pt x="1003" y="15410"/>
                      </a:cubicBezTo>
                      <a:cubicBezTo>
                        <a:pt x="1007" y="16330"/>
                        <a:pt x="793" y="18289"/>
                        <a:pt x="1568" y="19069"/>
                      </a:cubicBezTo>
                      <a:cubicBezTo>
                        <a:pt x="1894" y="19392"/>
                        <a:pt x="2538" y="19494"/>
                        <a:pt x="3257" y="19494"/>
                      </a:cubicBezTo>
                      <a:cubicBezTo>
                        <a:pt x="4337" y="19494"/>
                        <a:pt x="5587" y="19265"/>
                        <a:pt x="6184" y="19218"/>
                      </a:cubicBezTo>
                      <a:cubicBezTo>
                        <a:pt x="9355" y="18972"/>
                        <a:pt x="12681" y="17670"/>
                        <a:pt x="14121" y="14663"/>
                      </a:cubicBezTo>
                      <a:cubicBezTo>
                        <a:pt x="14558" y="13751"/>
                        <a:pt x="14581" y="12434"/>
                        <a:pt x="14175" y="11509"/>
                      </a:cubicBezTo>
                      <a:cubicBezTo>
                        <a:pt x="13433" y="9842"/>
                        <a:pt x="12348" y="9126"/>
                        <a:pt x="11082" y="8156"/>
                      </a:cubicBezTo>
                      <a:cubicBezTo>
                        <a:pt x="13511" y="7040"/>
                        <a:pt x="14144" y="3951"/>
                        <a:pt x="12116" y="2005"/>
                      </a:cubicBezTo>
                      <a:cubicBezTo>
                        <a:pt x="10717" y="660"/>
                        <a:pt x="8426" y="210"/>
                        <a:pt x="6580" y="50"/>
                      </a:cubicBezTo>
                      <a:cubicBezTo>
                        <a:pt x="6228" y="19"/>
                        <a:pt x="5814" y="0"/>
                        <a:pt x="536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8"/>
                <p:cNvSpPr/>
                <p:nvPr/>
              </p:nvSpPr>
              <p:spPr>
                <a:xfrm>
                  <a:off x="3878855" y="3313382"/>
                  <a:ext cx="306454" cy="426527"/>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9" name="Google Shape;1129;p78"/>
            <p:cNvSpPr/>
            <p:nvPr/>
          </p:nvSpPr>
          <p:spPr>
            <a:xfrm>
              <a:off x="1707981" y="1785585"/>
              <a:ext cx="49618" cy="57169"/>
            </a:xfrm>
            <a:custGeom>
              <a:avLst/>
              <a:gdLst/>
              <a:ahLst/>
              <a:cxnLst/>
              <a:rect l="l" t="t" r="r" b="b"/>
              <a:pathLst>
                <a:path w="2024" h="2332" extrusionOk="0">
                  <a:moveTo>
                    <a:pt x="864" y="0"/>
                  </a:moveTo>
                  <a:cubicBezTo>
                    <a:pt x="626" y="0"/>
                    <a:pt x="401" y="114"/>
                    <a:pt x="265" y="338"/>
                  </a:cubicBezTo>
                  <a:cubicBezTo>
                    <a:pt x="1" y="775"/>
                    <a:pt x="55" y="1527"/>
                    <a:pt x="457" y="1896"/>
                  </a:cubicBezTo>
                  <a:cubicBezTo>
                    <a:pt x="564" y="2147"/>
                    <a:pt x="781" y="2331"/>
                    <a:pt x="1124" y="2331"/>
                  </a:cubicBezTo>
                  <a:cubicBezTo>
                    <a:pt x="1144" y="2331"/>
                    <a:pt x="1164" y="2331"/>
                    <a:pt x="1185" y="2329"/>
                  </a:cubicBezTo>
                  <a:cubicBezTo>
                    <a:pt x="1801" y="2298"/>
                    <a:pt x="2024" y="1678"/>
                    <a:pt x="1946" y="1149"/>
                  </a:cubicBezTo>
                  <a:cubicBezTo>
                    <a:pt x="1887" y="725"/>
                    <a:pt x="1609" y="283"/>
                    <a:pt x="1222" y="88"/>
                  </a:cubicBezTo>
                  <a:cubicBezTo>
                    <a:pt x="1106" y="29"/>
                    <a:pt x="983" y="0"/>
                    <a:pt x="86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8"/>
            <p:cNvSpPr/>
            <p:nvPr/>
          </p:nvSpPr>
          <p:spPr>
            <a:xfrm>
              <a:off x="1432344" y="2058794"/>
              <a:ext cx="686" cy="368"/>
            </a:xfrm>
            <a:custGeom>
              <a:avLst/>
              <a:gdLst/>
              <a:ahLst/>
              <a:cxnLst/>
              <a:rect l="l" t="t" r="r" b="b"/>
              <a:pathLst>
                <a:path w="28" h="15" extrusionOk="0">
                  <a:moveTo>
                    <a:pt x="0" y="0"/>
                  </a:moveTo>
                  <a:cubicBezTo>
                    <a:pt x="9" y="5"/>
                    <a:pt x="13" y="10"/>
                    <a:pt x="27" y="14"/>
                  </a:cubicBezTo>
                  <a:cubicBezTo>
                    <a:pt x="22" y="10"/>
                    <a:pt x="18" y="10"/>
                    <a:pt x="13" y="5"/>
                  </a:cubicBezTo>
                  <a:cubicBezTo>
                    <a:pt x="9" y="5"/>
                    <a:pt x="5"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1" name="Google Shape;1131;p78"/>
            <p:cNvGrpSpPr/>
            <p:nvPr/>
          </p:nvGrpSpPr>
          <p:grpSpPr>
            <a:xfrm>
              <a:off x="938934" y="1675223"/>
              <a:ext cx="591571" cy="516163"/>
              <a:chOff x="938934" y="1675223"/>
              <a:chExt cx="591571" cy="516163"/>
            </a:xfrm>
          </p:grpSpPr>
          <p:sp>
            <p:nvSpPr>
              <p:cNvPr id="1132" name="Google Shape;1132;p78"/>
              <p:cNvSpPr/>
              <p:nvPr/>
            </p:nvSpPr>
            <p:spPr>
              <a:xfrm>
                <a:off x="938934" y="1675223"/>
                <a:ext cx="591571" cy="516163"/>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8"/>
              <p:cNvSpPr/>
              <p:nvPr/>
            </p:nvSpPr>
            <p:spPr>
              <a:xfrm>
                <a:off x="1419351" y="2010869"/>
                <a:ext cx="46162" cy="51138"/>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78"/>
            <p:cNvSpPr/>
            <p:nvPr/>
          </p:nvSpPr>
          <p:spPr>
            <a:xfrm>
              <a:off x="4101617" y="264366"/>
              <a:ext cx="404865" cy="523077"/>
            </a:xfrm>
            <a:custGeom>
              <a:avLst/>
              <a:gdLst/>
              <a:ahLst/>
              <a:cxnLst/>
              <a:rect l="l" t="t" r="r" b="b"/>
              <a:pathLst>
                <a:path w="16515" h="21337" extrusionOk="0">
                  <a:moveTo>
                    <a:pt x="3039" y="811"/>
                  </a:moveTo>
                  <a:cubicBezTo>
                    <a:pt x="4564" y="811"/>
                    <a:pt x="6564" y="3412"/>
                    <a:pt x="6789" y="3949"/>
                  </a:cubicBezTo>
                  <a:cubicBezTo>
                    <a:pt x="7235" y="5011"/>
                    <a:pt x="7217" y="6260"/>
                    <a:pt x="7554" y="7362"/>
                  </a:cubicBezTo>
                  <a:cubicBezTo>
                    <a:pt x="7623" y="7589"/>
                    <a:pt x="7800" y="7687"/>
                    <a:pt x="7980" y="7687"/>
                  </a:cubicBezTo>
                  <a:cubicBezTo>
                    <a:pt x="8248" y="7687"/>
                    <a:pt x="8522" y="7469"/>
                    <a:pt x="8456" y="7135"/>
                  </a:cubicBezTo>
                  <a:cubicBezTo>
                    <a:pt x="9573" y="6473"/>
                    <a:pt x="10164" y="4751"/>
                    <a:pt x="10812" y="3707"/>
                  </a:cubicBezTo>
                  <a:cubicBezTo>
                    <a:pt x="11194" y="3106"/>
                    <a:pt x="11650" y="2569"/>
                    <a:pt x="12174" y="2090"/>
                  </a:cubicBezTo>
                  <a:cubicBezTo>
                    <a:pt x="12888" y="1909"/>
                    <a:pt x="13479" y="1819"/>
                    <a:pt x="13945" y="1819"/>
                  </a:cubicBezTo>
                  <a:cubicBezTo>
                    <a:pt x="15110" y="1819"/>
                    <a:pt x="15504" y="2383"/>
                    <a:pt x="15127" y="3512"/>
                  </a:cubicBezTo>
                  <a:cubicBezTo>
                    <a:pt x="14940" y="4523"/>
                    <a:pt x="14598" y="5516"/>
                    <a:pt x="14298" y="6496"/>
                  </a:cubicBezTo>
                  <a:cubicBezTo>
                    <a:pt x="12948" y="10889"/>
                    <a:pt x="10656" y="14861"/>
                    <a:pt x="8715" y="18985"/>
                  </a:cubicBezTo>
                  <a:cubicBezTo>
                    <a:pt x="8409" y="19633"/>
                    <a:pt x="8108" y="19891"/>
                    <a:pt x="7820" y="19891"/>
                  </a:cubicBezTo>
                  <a:cubicBezTo>
                    <a:pt x="6863" y="19891"/>
                    <a:pt x="6045" y="17044"/>
                    <a:pt x="5649" y="16123"/>
                  </a:cubicBezTo>
                  <a:cubicBezTo>
                    <a:pt x="4638" y="13772"/>
                    <a:pt x="3558" y="11444"/>
                    <a:pt x="2652" y="9053"/>
                  </a:cubicBezTo>
                  <a:cubicBezTo>
                    <a:pt x="1840" y="6906"/>
                    <a:pt x="820" y="4149"/>
                    <a:pt x="1735" y="1899"/>
                  </a:cubicBezTo>
                  <a:cubicBezTo>
                    <a:pt x="2056" y="1112"/>
                    <a:pt x="2520" y="811"/>
                    <a:pt x="3039" y="811"/>
                  </a:cubicBezTo>
                  <a:close/>
                  <a:moveTo>
                    <a:pt x="3133" y="1"/>
                  </a:moveTo>
                  <a:cubicBezTo>
                    <a:pt x="1464" y="1"/>
                    <a:pt x="525" y="1710"/>
                    <a:pt x="360" y="3407"/>
                  </a:cubicBezTo>
                  <a:cubicBezTo>
                    <a:pt x="0" y="7202"/>
                    <a:pt x="2551" y="11494"/>
                    <a:pt x="3991" y="14848"/>
                  </a:cubicBezTo>
                  <a:cubicBezTo>
                    <a:pt x="4652" y="16379"/>
                    <a:pt x="5194" y="17992"/>
                    <a:pt x="5895" y="19504"/>
                  </a:cubicBezTo>
                  <a:cubicBezTo>
                    <a:pt x="6200" y="20160"/>
                    <a:pt x="6684" y="21263"/>
                    <a:pt x="7550" y="21332"/>
                  </a:cubicBezTo>
                  <a:cubicBezTo>
                    <a:pt x="7588" y="21335"/>
                    <a:pt x="7627" y="21336"/>
                    <a:pt x="7665" y="21336"/>
                  </a:cubicBezTo>
                  <a:cubicBezTo>
                    <a:pt x="9534" y="21336"/>
                    <a:pt x="10493" y="17792"/>
                    <a:pt x="11186" y="16520"/>
                  </a:cubicBezTo>
                  <a:cubicBezTo>
                    <a:pt x="13291" y="12657"/>
                    <a:pt x="14876" y="8492"/>
                    <a:pt x="16001" y="4245"/>
                  </a:cubicBezTo>
                  <a:cubicBezTo>
                    <a:pt x="16515" y="2296"/>
                    <a:pt x="16119" y="140"/>
                    <a:pt x="13803" y="140"/>
                  </a:cubicBezTo>
                  <a:cubicBezTo>
                    <a:pt x="13716" y="140"/>
                    <a:pt x="13625" y="143"/>
                    <a:pt x="13532" y="149"/>
                  </a:cubicBezTo>
                  <a:cubicBezTo>
                    <a:pt x="10789" y="336"/>
                    <a:pt x="9440" y="3922"/>
                    <a:pt x="8206" y="6090"/>
                  </a:cubicBezTo>
                  <a:cubicBezTo>
                    <a:pt x="7594" y="3493"/>
                    <a:pt x="7266" y="1448"/>
                    <a:pt x="4287" y="245"/>
                  </a:cubicBezTo>
                  <a:cubicBezTo>
                    <a:pt x="3870" y="77"/>
                    <a:pt x="3485" y="1"/>
                    <a:pt x="313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8"/>
            <p:cNvSpPr/>
            <p:nvPr/>
          </p:nvSpPr>
          <p:spPr>
            <a:xfrm>
              <a:off x="6552527" y="1842762"/>
              <a:ext cx="407390" cy="634056"/>
            </a:xfrm>
            <a:custGeom>
              <a:avLst/>
              <a:gdLst/>
              <a:ahLst/>
              <a:cxnLst/>
              <a:rect l="l" t="t" r="r" b="b"/>
              <a:pathLst>
                <a:path w="16618" h="25864" extrusionOk="0">
                  <a:moveTo>
                    <a:pt x="9574" y="1372"/>
                  </a:moveTo>
                  <a:cubicBezTo>
                    <a:pt x="10933" y="1372"/>
                    <a:pt x="12253" y="1931"/>
                    <a:pt x="13177" y="3199"/>
                  </a:cubicBezTo>
                  <a:cubicBezTo>
                    <a:pt x="15861" y="6880"/>
                    <a:pt x="14448" y="12694"/>
                    <a:pt x="12489" y="16284"/>
                  </a:cubicBezTo>
                  <a:cubicBezTo>
                    <a:pt x="11323" y="18430"/>
                    <a:pt x="9592" y="20130"/>
                    <a:pt x="7760" y="21702"/>
                  </a:cubicBezTo>
                  <a:cubicBezTo>
                    <a:pt x="5792" y="23397"/>
                    <a:pt x="3464" y="23934"/>
                    <a:pt x="1239" y="25014"/>
                  </a:cubicBezTo>
                  <a:cubicBezTo>
                    <a:pt x="1504" y="24276"/>
                    <a:pt x="1933" y="23702"/>
                    <a:pt x="2242" y="22960"/>
                  </a:cubicBezTo>
                  <a:cubicBezTo>
                    <a:pt x="2680" y="21925"/>
                    <a:pt x="2785" y="20864"/>
                    <a:pt x="2875" y="19756"/>
                  </a:cubicBezTo>
                  <a:cubicBezTo>
                    <a:pt x="3094" y="17087"/>
                    <a:pt x="2829" y="14380"/>
                    <a:pt x="2829" y="11710"/>
                  </a:cubicBezTo>
                  <a:cubicBezTo>
                    <a:pt x="2829" y="8848"/>
                    <a:pt x="3212" y="5841"/>
                    <a:pt x="5085" y="3567"/>
                  </a:cubicBezTo>
                  <a:cubicBezTo>
                    <a:pt x="6216" y="2194"/>
                    <a:pt x="7924" y="1372"/>
                    <a:pt x="9574" y="1372"/>
                  </a:cubicBezTo>
                  <a:close/>
                  <a:moveTo>
                    <a:pt x="9946" y="1"/>
                  </a:moveTo>
                  <a:cubicBezTo>
                    <a:pt x="6978" y="1"/>
                    <a:pt x="3834" y="2619"/>
                    <a:pt x="2698" y="5195"/>
                  </a:cubicBezTo>
                  <a:cubicBezTo>
                    <a:pt x="1481" y="7946"/>
                    <a:pt x="1595" y="11190"/>
                    <a:pt x="1677" y="14130"/>
                  </a:cubicBezTo>
                  <a:cubicBezTo>
                    <a:pt x="1727" y="16006"/>
                    <a:pt x="1777" y="17875"/>
                    <a:pt x="1704" y="19756"/>
                  </a:cubicBezTo>
                  <a:cubicBezTo>
                    <a:pt x="1622" y="21829"/>
                    <a:pt x="470" y="23219"/>
                    <a:pt x="74" y="25147"/>
                  </a:cubicBezTo>
                  <a:cubicBezTo>
                    <a:pt x="0" y="25492"/>
                    <a:pt x="238" y="25738"/>
                    <a:pt x="506" y="25797"/>
                  </a:cubicBezTo>
                  <a:cubicBezTo>
                    <a:pt x="554" y="25838"/>
                    <a:pt x="614" y="25864"/>
                    <a:pt x="681" y="25864"/>
                  </a:cubicBezTo>
                  <a:cubicBezTo>
                    <a:pt x="721" y="25864"/>
                    <a:pt x="763" y="25855"/>
                    <a:pt x="806" y="25835"/>
                  </a:cubicBezTo>
                  <a:cubicBezTo>
                    <a:pt x="3695" y="24472"/>
                    <a:pt x="6498" y="24108"/>
                    <a:pt x="9035" y="21925"/>
                  </a:cubicBezTo>
                  <a:cubicBezTo>
                    <a:pt x="11331" y="19947"/>
                    <a:pt x="13131" y="17656"/>
                    <a:pt x="14376" y="14885"/>
                  </a:cubicBezTo>
                  <a:cubicBezTo>
                    <a:pt x="16189" y="10844"/>
                    <a:pt x="16618" y="5176"/>
                    <a:pt x="13487" y="1645"/>
                  </a:cubicBezTo>
                  <a:cubicBezTo>
                    <a:pt x="12452" y="480"/>
                    <a:pt x="11215" y="1"/>
                    <a:pt x="99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8"/>
            <p:cNvSpPr/>
            <p:nvPr/>
          </p:nvSpPr>
          <p:spPr>
            <a:xfrm>
              <a:off x="6019620" y="276020"/>
              <a:ext cx="743270" cy="1074125"/>
            </a:xfrm>
            <a:custGeom>
              <a:avLst/>
              <a:gdLst/>
              <a:ahLst/>
              <a:cxnLst/>
              <a:rect l="l" t="t" r="r" b="b"/>
              <a:pathLst>
                <a:path w="30319" h="43815" extrusionOk="0">
                  <a:moveTo>
                    <a:pt x="26641" y="5522"/>
                  </a:moveTo>
                  <a:lnTo>
                    <a:pt x="26641" y="5522"/>
                  </a:lnTo>
                  <a:cubicBezTo>
                    <a:pt x="26049" y="7089"/>
                    <a:pt x="25484" y="8666"/>
                    <a:pt x="24864" y="10169"/>
                  </a:cubicBezTo>
                  <a:cubicBezTo>
                    <a:pt x="24254" y="11645"/>
                    <a:pt x="23671" y="13130"/>
                    <a:pt x="23093" y="14620"/>
                  </a:cubicBezTo>
                  <a:cubicBezTo>
                    <a:pt x="21661" y="12811"/>
                    <a:pt x="19465" y="11585"/>
                    <a:pt x="17716" y="10128"/>
                  </a:cubicBezTo>
                  <a:cubicBezTo>
                    <a:pt x="16595" y="9189"/>
                    <a:pt x="15483" y="8246"/>
                    <a:pt x="14335" y="7343"/>
                  </a:cubicBezTo>
                  <a:cubicBezTo>
                    <a:pt x="13606" y="6774"/>
                    <a:pt x="12604" y="6214"/>
                    <a:pt x="11834" y="5544"/>
                  </a:cubicBezTo>
                  <a:lnTo>
                    <a:pt x="11834" y="5544"/>
                  </a:lnTo>
                  <a:cubicBezTo>
                    <a:pt x="14353" y="5773"/>
                    <a:pt x="16938" y="5911"/>
                    <a:pt x="19522" y="5911"/>
                  </a:cubicBezTo>
                  <a:cubicBezTo>
                    <a:pt x="21915" y="5911"/>
                    <a:pt x="24306" y="5793"/>
                    <a:pt x="26641" y="5522"/>
                  </a:cubicBezTo>
                  <a:close/>
                  <a:moveTo>
                    <a:pt x="3349" y="1452"/>
                  </a:moveTo>
                  <a:cubicBezTo>
                    <a:pt x="4579" y="1452"/>
                    <a:pt x="5849" y="1656"/>
                    <a:pt x="7035" y="1762"/>
                  </a:cubicBezTo>
                  <a:cubicBezTo>
                    <a:pt x="9336" y="1972"/>
                    <a:pt x="11651" y="2082"/>
                    <a:pt x="13956" y="2177"/>
                  </a:cubicBezTo>
                  <a:cubicBezTo>
                    <a:pt x="15389" y="2235"/>
                    <a:pt x="16824" y="2262"/>
                    <a:pt x="18258" y="2262"/>
                  </a:cubicBezTo>
                  <a:cubicBezTo>
                    <a:pt x="19172" y="2262"/>
                    <a:pt x="20087" y="2251"/>
                    <a:pt x="21001" y="2231"/>
                  </a:cubicBezTo>
                  <a:cubicBezTo>
                    <a:pt x="21659" y="2216"/>
                    <a:pt x="22314" y="2204"/>
                    <a:pt x="22969" y="2204"/>
                  </a:cubicBezTo>
                  <a:cubicBezTo>
                    <a:pt x="23487" y="2204"/>
                    <a:pt x="24006" y="2212"/>
                    <a:pt x="24527" y="2231"/>
                  </a:cubicBezTo>
                  <a:cubicBezTo>
                    <a:pt x="24643" y="2236"/>
                    <a:pt x="24761" y="2238"/>
                    <a:pt x="24880" y="2238"/>
                  </a:cubicBezTo>
                  <a:cubicBezTo>
                    <a:pt x="25596" y="2238"/>
                    <a:pt x="26370" y="2163"/>
                    <a:pt x="27117" y="2163"/>
                  </a:cubicBezTo>
                  <a:cubicBezTo>
                    <a:pt x="27415" y="2163"/>
                    <a:pt x="27707" y="2175"/>
                    <a:pt x="27990" y="2208"/>
                  </a:cubicBezTo>
                  <a:cubicBezTo>
                    <a:pt x="27648" y="2956"/>
                    <a:pt x="27334" y="3731"/>
                    <a:pt x="27029" y="4505"/>
                  </a:cubicBezTo>
                  <a:cubicBezTo>
                    <a:pt x="26649" y="4483"/>
                    <a:pt x="26267" y="4474"/>
                    <a:pt x="25883" y="4474"/>
                  </a:cubicBezTo>
                  <a:cubicBezTo>
                    <a:pt x="23728" y="4474"/>
                    <a:pt x="21527" y="4769"/>
                    <a:pt x="19415" y="4897"/>
                  </a:cubicBezTo>
                  <a:cubicBezTo>
                    <a:pt x="18763" y="4936"/>
                    <a:pt x="18112" y="4953"/>
                    <a:pt x="17461" y="4953"/>
                  </a:cubicBezTo>
                  <a:cubicBezTo>
                    <a:pt x="15191" y="4953"/>
                    <a:pt x="12927" y="4743"/>
                    <a:pt x="10671" y="4492"/>
                  </a:cubicBezTo>
                  <a:cubicBezTo>
                    <a:pt x="10656" y="4490"/>
                    <a:pt x="10641" y="4489"/>
                    <a:pt x="10626" y="4489"/>
                  </a:cubicBezTo>
                  <a:cubicBezTo>
                    <a:pt x="10286" y="4489"/>
                    <a:pt x="10104" y="4932"/>
                    <a:pt x="10261" y="5207"/>
                  </a:cubicBezTo>
                  <a:cubicBezTo>
                    <a:pt x="11487" y="7330"/>
                    <a:pt x="14399" y="8838"/>
                    <a:pt x="16244" y="10378"/>
                  </a:cubicBezTo>
                  <a:cubicBezTo>
                    <a:pt x="18353" y="12137"/>
                    <a:pt x="20540" y="13868"/>
                    <a:pt x="22769" y="15473"/>
                  </a:cubicBezTo>
                  <a:cubicBezTo>
                    <a:pt x="22509" y="16151"/>
                    <a:pt x="22249" y="16825"/>
                    <a:pt x="21994" y="17504"/>
                  </a:cubicBezTo>
                  <a:cubicBezTo>
                    <a:pt x="20481" y="16470"/>
                    <a:pt x="19142" y="15063"/>
                    <a:pt x="17707" y="13946"/>
                  </a:cubicBezTo>
                  <a:cubicBezTo>
                    <a:pt x="15821" y="12483"/>
                    <a:pt x="13902" y="11061"/>
                    <a:pt x="12034" y="9576"/>
                  </a:cubicBezTo>
                  <a:cubicBezTo>
                    <a:pt x="10230" y="8141"/>
                    <a:pt x="8393" y="6756"/>
                    <a:pt x="6644" y="5257"/>
                  </a:cubicBezTo>
                  <a:cubicBezTo>
                    <a:pt x="5864" y="4587"/>
                    <a:pt x="5086" y="3922"/>
                    <a:pt x="4279" y="3289"/>
                  </a:cubicBezTo>
                  <a:cubicBezTo>
                    <a:pt x="3942" y="3024"/>
                    <a:pt x="2270" y="1516"/>
                    <a:pt x="2320" y="1507"/>
                  </a:cubicBezTo>
                  <a:cubicBezTo>
                    <a:pt x="2658" y="1468"/>
                    <a:pt x="3002" y="1452"/>
                    <a:pt x="3349" y="1452"/>
                  </a:cubicBezTo>
                  <a:close/>
                  <a:moveTo>
                    <a:pt x="29476" y="1"/>
                  </a:moveTo>
                  <a:cubicBezTo>
                    <a:pt x="29426" y="1"/>
                    <a:pt x="29375" y="6"/>
                    <a:pt x="29326" y="17"/>
                  </a:cubicBezTo>
                  <a:cubicBezTo>
                    <a:pt x="29298" y="21"/>
                    <a:pt x="29275" y="27"/>
                    <a:pt x="29248" y="31"/>
                  </a:cubicBezTo>
                  <a:cubicBezTo>
                    <a:pt x="28965" y="90"/>
                    <a:pt x="28801" y="341"/>
                    <a:pt x="28773" y="605"/>
                  </a:cubicBezTo>
                  <a:cubicBezTo>
                    <a:pt x="28669" y="805"/>
                    <a:pt x="28564" y="1005"/>
                    <a:pt x="28464" y="1207"/>
                  </a:cubicBezTo>
                  <a:cubicBezTo>
                    <a:pt x="27587" y="986"/>
                    <a:pt x="26591" y="920"/>
                    <a:pt x="25581" y="920"/>
                  </a:cubicBezTo>
                  <a:cubicBezTo>
                    <a:pt x="24298" y="920"/>
                    <a:pt x="22992" y="1026"/>
                    <a:pt x="21875" y="1051"/>
                  </a:cubicBezTo>
                  <a:cubicBezTo>
                    <a:pt x="20668" y="1083"/>
                    <a:pt x="19461" y="1100"/>
                    <a:pt x="18255" y="1100"/>
                  </a:cubicBezTo>
                  <a:cubicBezTo>
                    <a:pt x="16529" y="1100"/>
                    <a:pt x="14804" y="1066"/>
                    <a:pt x="13077" y="997"/>
                  </a:cubicBezTo>
                  <a:cubicBezTo>
                    <a:pt x="10244" y="883"/>
                    <a:pt x="7418" y="587"/>
                    <a:pt x="4589" y="469"/>
                  </a:cubicBezTo>
                  <a:cubicBezTo>
                    <a:pt x="4193" y="452"/>
                    <a:pt x="3738" y="419"/>
                    <a:pt x="3276" y="419"/>
                  </a:cubicBezTo>
                  <a:cubicBezTo>
                    <a:pt x="2481" y="419"/>
                    <a:pt x="1665" y="516"/>
                    <a:pt x="1094" y="961"/>
                  </a:cubicBezTo>
                  <a:cubicBezTo>
                    <a:pt x="1" y="1813"/>
                    <a:pt x="7683" y="7480"/>
                    <a:pt x="8503" y="8113"/>
                  </a:cubicBezTo>
                  <a:cubicBezTo>
                    <a:pt x="10922" y="9982"/>
                    <a:pt x="13283" y="11919"/>
                    <a:pt x="15716" y="13772"/>
                  </a:cubicBezTo>
                  <a:cubicBezTo>
                    <a:pt x="17674" y="15263"/>
                    <a:pt x="19539" y="17168"/>
                    <a:pt x="21616" y="18512"/>
                  </a:cubicBezTo>
                  <a:cubicBezTo>
                    <a:pt x="21278" y="19409"/>
                    <a:pt x="20950" y="20306"/>
                    <a:pt x="20622" y="21204"/>
                  </a:cubicBezTo>
                  <a:cubicBezTo>
                    <a:pt x="19232" y="25022"/>
                    <a:pt x="17920" y="28873"/>
                    <a:pt x="16536" y="32690"/>
                  </a:cubicBezTo>
                  <a:cubicBezTo>
                    <a:pt x="15350" y="35949"/>
                    <a:pt x="14567" y="39534"/>
                    <a:pt x="13022" y="42641"/>
                  </a:cubicBezTo>
                  <a:cubicBezTo>
                    <a:pt x="12744" y="43205"/>
                    <a:pt x="13205" y="43815"/>
                    <a:pt x="13721" y="43815"/>
                  </a:cubicBezTo>
                  <a:cubicBezTo>
                    <a:pt x="13896" y="43815"/>
                    <a:pt x="14078" y="43744"/>
                    <a:pt x="14239" y="43576"/>
                  </a:cubicBezTo>
                  <a:cubicBezTo>
                    <a:pt x="14900" y="42887"/>
                    <a:pt x="15173" y="42090"/>
                    <a:pt x="15478" y="41198"/>
                  </a:cubicBezTo>
                  <a:cubicBezTo>
                    <a:pt x="16094" y="39398"/>
                    <a:pt x="16795" y="37634"/>
                    <a:pt x="17419" y="35834"/>
                  </a:cubicBezTo>
                  <a:cubicBezTo>
                    <a:pt x="18860" y="31706"/>
                    <a:pt x="20313" y="27583"/>
                    <a:pt x="21780" y="23468"/>
                  </a:cubicBezTo>
                  <a:cubicBezTo>
                    <a:pt x="24477" y="15891"/>
                    <a:pt x="27667" y="8487"/>
                    <a:pt x="30163" y="856"/>
                  </a:cubicBezTo>
                  <a:cubicBezTo>
                    <a:pt x="30319" y="387"/>
                    <a:pt x="29907" y="1"/>
                    <a:pt x="294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8"/>
            <p:cNvSpPr/>
            <p:nvPr/>
          </p:nvSpPr>
          <p:spPr>
            <a:xfrm>
              <a:off x="5302227" y="3554703"/>
              <a:ext cx="2687898" cy="1435917"/>
            </a:xfrm>
            <a:custGeom>
              <a:avLst/>
              <a:gdLst/>
              <a:ahLst/>
              <a:cxnLst/>
              <a:rect l="l" t="t" r="r" b="b"/>
              <a:pathLst>
                <a:path w="109643" h="58573" extrusionOk="0">
                  <a:moveTo>
                    <a:pt x="22823" y="26981"/>
                  </a:moveTo>
                  <a:cubicBezTo>
                    <a:pt x="23724" y="26981"/>
                    <a:pt x="24638" y="27227"/>
                    <a:pt x="25555" y="27813"/>
                  </a:cubicBezTo>
                  <a:cubicBezTo>
                    <a:pt x="27560" y="29089"/>
                    <a:pt x="28927" y="31919"/>
                    <a:pt x="29947" y="33969"/>
                  </a:cubicBezTo>
                  <a:cubicBezTo>
                    <a:pt x="31018" y="36124"/>
                    <a:pt x="32167" y="38211"/>
                    <a:pt x="33287" y="40334"/>
                  </a:cubicBezTo>
                  <a:cubicBezTo>
                    <a:pt x="33433" y="40617"/>
                    <a:pt x="33601" y="40899"/>
                    <a:pt x="33788" y="41154"/>
                  </a:cubicBezTo>
                  <a:cubicBezTo>
                    <a:pt x="29433" y="39391"/>
                    <a:pt x="26708" y="34702"/>
                    <a:pt x="21709" y="34147"/>
                  </a:cubicBezTo>
                  <a:cubicBezTo>
                    <a:pt x="21401" y="34112"/>
                    <a:pt x="21091" y="34096"/>
                    <a:pt x="20781" y="34096"/>
                  </a:cubicBezTo>
                  <a:cubicBezTo>
                    <a:pt x="18145" y="34096"/>
                    <a:pt x="15462" y="35252"/>
                    <a:pt x="13016" y="36014"/>
                  </a:cubicBezTo>
                  <a:cubicBezTo>
                    <a:pt x="11198" y="36580"/>
                    <a:pt x="9367" y="37008"/>
                    <a:pt x="7466" y="37154"/>
                  </a:cubicBezTo>
                  <a:cubicBezTo>
                    <a:pt x="6013" y="37272"/>
                    <a:pt x="4550" y="37223"/>
                    <a:pt x="3092" y="37305"/>
                  </a:cubicBezTo>
                  <a:cubicBezTo>
                    <a:pt x="3507" y="36944"/>
                    <a:pt x="3986" y="36648"/>
                    <a:pt x="4391" y="36266"/>
                  </a:cubicBezTo>
                  <a:cubicBezTo>
                    <a:pt x="4970" y="35714"/>
                    <a:pt x="5502" y="34981"/>
                    <a:pt x="6295" y="34712"/>
                  </a:cubicBezTo>
                  <a:cubicBezTo>
                    <a:pt x="6387" y="34680"/>
                    <a:pt x="6432" y="34616"/>
                    <a:pt x="6446" y="34543"/>
                  </a:cubicBezTo>
                  <a:cubicBezTo>
                    <a:pt x="6503" y="34546"/>
                    <a:pt x="6561" y="34548"/>
                    <a:pt x="6620" y="34548"/>
                  </a:cubicBezTo>
                  <a:cubicBezTo>
                    <a:pt x="7978" y="34548"/>
                    <a:pt x="9845" y="33780"/>
                    <a:pt x="10473" y="33513"/>
                  </a:cubicBezTo>
                  <a:cubicBezTo>
                    <a:pt x="13380" y="32283"/>
                    <a:pt x="15714" y="30515"/>
                    <a:pt x="18292" y="28725"/>
                  </a:cubicBezTo>
                  <a:cubicBezTo>
                    <a:pt x="19722" y="27728"/>
                    <a:pt x="21252" y="26981"/>
                    <a:pt x="22823" y="26981"/>
                  </a:cubicBezTo>
                  <a:close/>
                  <a:moveTo>
                    <a:pt x="51552" y="919"/>
                  </a:moveTo>
                  <a:cubicBezTo>
                    <a:pt x="55463" y="919"/>
                    <a:pt x="57621" y="5168"/>
                    <a:pt x="58479" y="8422"/>
                  </a:cubicBezTo>
                  <a:cubicBezTo>
                    <a:pt x="58761" y="9492"/>
                    <a:pt x="59614" y="12937"/>
                    <a:pt x="61131" y="13798"/>
                  </a:cubicBezTo>
                  <a:cubicBezTo>
                    <a:pt x="60338" y="14614"/>
                    <a:pt x="59554" y="15443"/>
                    <a:pt x="58794" y="16286"/>
                  </a:cubicBezTo>
                  <a:cubicBezTo>
                    <a:pt x="56256" y="19102"/>
                    <a:pt x="53890" y="22068"/>
                    <a:pt x="51472" y="24980"/>
                  </a:cubicBezTo>
                  <a:cubicBezTo>
                    <a:pt x="49038" y="27909"/>
                    <a:pt x="46437" y="30689"/>
                    <a:pt x="43954" y="33581"/>
                  </a:cubicBezTo>
                  <a:cubicBezTo>
                    <a:pt x="42686" y="35057"/>
                    <a:pt x="41439" y="36548"/>
                    <a:pt x="40185" y="38037"/>
                  </a:cubicBezTo>
                  <a:cubicBezTo>
                    <a:pt x="39247" y="39149"/>
                    <a:pt x="38072" y="39951"/>
                    <a:pt x="37443" y="41286"/>
                  </a:cubicBezTo>
                  <a:lnTo>
                    <a:pt x="37416" y="41286"/>
                  </a:lnTo>
                  <a:cubicBezTo>
                    <a:pt x="37373" y="41284"/>
                    <a:pt x="37330" y="41283"/>
                    <a:pt x="37286" y="41283"/>
                  </a:cubicBezTo>
                  <a:cubicBezTo>
                    <a:pt x="36771" y="41283"/>
                    <a:pt x="36226" y="41431"/>
                    <a:pt x="35688" y="41683"/>
                  </a:cubicBezTo>
                  <a:cubicBezTo>
                    <a:pt x="34285" y="41044"/>
                    <a:pt x="33879" y="39263"/>
                    <a:pt x="33055" y="38015"/>
                  </a:cubicBezTo>
                  <a:cubicBezTo>
                    <a:pt x="31679" y="35928"/>
                    <a:pt x="30872" y="33522"/>
                    <a:pt x="29570" y="31394"/>
                  </a:cubicBezTo>
                  <a:cubicBezTo>
                    <a:pt x="27978" y="28794"/>
                    <a:pt x="25888" y="25929"/>
                    <a:pt x="22726" y="25929"/>
                  </a:cubicBezTo>
                  <a:cubicBezTo>
                    <a:pt x="22248" y="25929"/>
                    <a:pt x="21746" y="25995"/>
                    <a:pt x="21217" y="26137"/>
                  </a:cubicBezTo>
                  <a:cubicBezTo>
                    <a:pt x="18000" y="26998"/>
                    <a:pt x="15699" y="29568"/>
                    <a:pt x="12833" y="31116"/>
                  </a:cubicBezTo>
                  <a:cubicBezTo>
                    <a:pt x="11590" y="31795"/>
                    <a:pt x="10305" y="32401"/>
                    <a:pt x="8974" y="32893"/>
                  </a:cubicBezTo>
                  <a:cubicBezTo>
                    <a:pt x="8446" y="33087"/>
                    <a:pt x="7618" y="33427"/>
                    <a:pt x="6906" y="33427"/>
                  </a:cubicBezTo>
                  <a:cubicBezTo>
                    <a:pt x="6630" y="33427"/>
                    <a:pt x="6371" y="33376"/>
                    <a:pt x="6154" y="33244"/>
                  </a:cubicBezTo>
                  <a:cubicBezTo>
                    <a:pt x="8629" y="32971"/>
                    <a:pt x="10925" y="30889"/>
                    <a:pt x="12724" y="29394"/>
                  </a:cubicBezTo>
                  <a:cubicBezTo>
                    <a:pt x="15518" y="27075"/>
                    <a:pt x="18174" y="24574"/>
                    <a:pt x="20917" y="22196"/>
                  </a:cubicBezTo>
                  <a:cubicBezTo>
                    <a:pt x="23541" y="19912"/>
                    <a:pt x="25961" y="17407"/>
                    <a:pt x="28321" y="14855"/>
                  </a:cubicBezTo>
                  <a:cubicBezTo>
                    <a:pt x="30704" y="12285"/>
                    <a:pt x="33729" y="9971"/>
                    <a:pt x="35683" y="7036"/>
                  </a:cubicBezTo>
                  <a:cubicBezTo>
                    <a:pt x="36086" y="7492"/>
                    <a:pt x="36685" y="7664"/>
                    <a:pt x="37355" y="7664"/>
                  </a:cubicBezTo>
                  <a:cubicBezTo>
                    <a:pt x="38784" y="7664"/>
                    <a:pt x="40541" y="6884"/>
                    <a:pt x="41434" y="6413"/>
                  </a:cubicBezTo>
                  <a:cubicBezTo>
                    <a:pt x="44797" y="4630"/>
                    <a:pt x="47180" y="1150"/>
                    <a:pt x="51253" y="927"/>
                  </a:cubicBezTo>
                  <a:cubicBezTo>
                    <a:pt x="51354" y="921"/>
                    <a:pt x="51453" y="919"/>
                    <a:pt x="51552" y="919"/>
                  </a:cubicBezTo>
                  <a:close/>
                  <a:moveTo>
                    <a:pt x="75846" y="3866"/>
                  </a:moveTo>
                  <a:cubicBezTo>
                    <a:pt x="75992" y="3866"/>
                    <a:pt x="76140" y="3870"/>
                    <a:pt x="76290" y="3879"/>
                  </a:cubicBezTo>
                  <a:cubicBezTo>
                    <a:pt x="79160" y="4052"/>
                    <a:pt x="81466" y="6117"/>
                    <a:pt x="83502" y="7944"/>
                  </a:cubicBezTo>
                  <a:cubicBezTo>
                    <a:pt x="86661" y="10774"/>
                    <a:pt x="90964" y="14286"/>
                    <a:pt x="95452" y="14286"/>
                  </a:cubicBezTo>
                  <a:cubicBezTo>
                    <a:pt x="96027" y="14286"/>
                    <a:pt x="96606" y="14228"/>
                    <a:pt x="97185" y="14104"/>
                  </a:cubicBezTo>
                  <a:lnTo>
                    <a:pt x="97185" y="14104"/>
                  </a:lnTo>
                  <a:cubicBezTo>
                    <a:pt x="96159" y="16053"/>
                    <a:pt x="94470" y="17575"/>
                    <a:pt x="93002" y="19216"/>
                  </a:cubicBezTo>
                  <a:cubicBezTo>
                    <a:pt x="90792" y="21685"/>
                    <a:pt x="88706" y="24301"/>
                    <a:pt x="86555" y="26824"/>
                  </a:cubicBezTo>
                  <a:cubicBezTo>
                    <a:pt x="82140" y="32010"/>
                    <a:pt x="77903" y="37309"/>
                    <a:pt x="73683" y="42653"/>
                  </a:cubicBezTo>
                  <a:cubicBezTo>
                    <a:pt x="72129" y="40043"/>
                    <a:pt x="69696" y="37992"/>
                    <a:pt x="67328" y="36151"/>
                  </a:cubicBezTo>
                  <a:cubicBezTo>
                    <a:pt x="64739" y="34133"/>
                    <a:pt x="61892" y="32639"/>
                    <a:pt x="58533" y="32548"/>
                  </a:cubicBezTo>
                  <a:cubicBezTo>
                    <a:pt x="58411" y="32544"/>
                    <a:pt x="58289" y="32543"/>
                    <a:pt x="58168" y="32543"/>
                  </a:cubicBezTo>
                  <a:cubicBezTo>
                    <a:pt x="54638" y="32543"/>
                    <a:pt x="51655" y="33942"/>
                    <a:pt x="48637" y="35705"/>
                  </a:cubicBezTo>
                  <a:cubicBezTo>
                    <a:pt x="45365" y="37610"/>
                    <a:pt x="42036" y="39332"/>
                    <a:pt x="38545" y="40798"/>
                  </a:cubicBezTo>
                  <a:cubicBezTo>
                    <a:pt x="39224" y="39984"/>
                    <a:pt x="40099" y="39349"/>
                    <a:pt x="40819" y="38548"/>
                  </a:cubicBezTo>
                  <a:cubicBezTo>
                    <a:pt x="42112" y="37095"/>
                    <a:pt x="43370" y="35614"/>
                    <a:pt x="44641" y="34138"/>
                  </a:cubicBezTo>
                  <a:cubicBezTo>
                    <a:pt x="47125" y="31249"/>
                    <a:pt x="49735" y="28479"/>
                    <a:pt x="52178" y="25554"/>
                  </a:cubicBezTo>
                  <a:cubicBezTo>
                    <a:pt x="54496" y="22778"/>
                    <a:pt x="56765" y="19963"/>
                    <a:pt x="59162" y="17252"/>
                  </a:cubicBezTo>
                  <a:cubicBezTo>
                    <a:pt x="60178" y="16108"/>
                    <a:pt x="61236" y="15001"/>
                    <a:pt x="62310" y="13908"/>
                  </a:cubicBezTo>
                  <a:cubicBezTo>
                    <a:pt x="62352" y="13894"/>
                    <a:pt x="62393" y="13885"/>
                    <a:pt x="62434" y="13866"/>
                  </a:cubicBezTo>
                  <a:cubicBezTo>
                    <a:pt x="62516" y="13830"/>
                    <a:pt x="62571" y="13739"/>
                    <a:pt x="62566" y="13652"/>
                  </a:cubicBezTo>
                  <a:cubicBezTo>
                    <a:pt x="64092" y="12117"/>
                    <a:pt x="65656" y="10613"/>
                    <a:pt x="67195" y="9101"/>
                  </a:cubicBezTo>
                  <a:cubicBezTo>
                    <a:pt x="69690" y="6646"/>
                    <a:pt x="72146" y="3866"/>
                    <a:pt x="75846" y="3866"/>
                  </a:cubicBezTo>
                  <a:close/>
                  <a:moveTo>
                    <a:pt x="20915" y="35080"/>
                  </a:moveTo>
                  <a:cubicBezTo>
                    <a:pt x="21250" y="35080"/>
                    <a:pt x="21586" y="35097"/>
                    <a:pt x="21924" y="35135"/>
                  </a:cubicBezTo>
                  <a:cubicBezTo>
                    <a:pt x="26990" y="35705"/>
                    <a:pt x="29601" y="41769"/>
                    <a:pt x="34476" y="42444"/>
                  </a:cubicBezTo>
                  <a:cubicBezTo>
                    <a:pt x="34294" y="42590"/>
                    <a:pt x="34116" y="42749"/>
                    <a:pt x="33944" y="42913"/>
                  </a:cubicBezTo>
                  <a:cubicBezTo>
                    <a:pt x="32522" y="42890"/>
                    <a:pt x="31122" y="42731"/>
                    <a:pt x="29755" y="42293"/>
                  </a:cubicBezTo>
                  <a:cubicBezTo>
                    <a:pt x="28352" y="41847"/>
                    <a:pt x="27109" y="40949"/>
                    <a:pt x="25865" y="40188"/>
                  </a:cubicBezTo>
                  <a:cubicBezTo>
                    <a:pt x="23377" y="38671"/>
                    <a:pt x="21013" y="37782"/>
                    <a:pt x="18092" y="37555"/>
                  </a:cubicBezTo>
                  <a:cubicBezTo>
                    <a:pt x="17812" y="37533"/>
                    <a:pt x="17533" y="37523"/>
                    <a:pt x="17256" y="37523"/>
                  </a:cubicBezTo>
                  <a:cubicBezTo>
                    <a:pt x="14246" y="37523"/>
                    <a:pt x="11395" y="38715"/>
                    <a:pt x="8478" y="39345"/>
                  </a:cubicBezTo>
                  <a:cubicBezTo>
                    <a:pt x="7209" y="39619"/>
                    <a:pt x="5882" y="39909"/>
                    <a:pt x="4571" y="39909"/>
                  </a:cubicBezTo>
                  <a:cubicBezTo>
                    <a:pt x="4332" y="39909"/>
                    <a:pt x="4094" y="39900"/>
                    <a:pt x="3858" y="39879"/>
                  </a:cubicBezTo>
                  <a:cubicBezTo>
                    <a:pt x="3270" y="39828"/>
                    <a:pt x="2751" y="39532"/>
                    <a:pt x="2236" y="39236"/>
                  </a:cubicBezTo>
                  <a:cubicBezTo>
                    <a:pt x="2596" y="38958"/>
                    <a:pt x="2964" y="38726"/>
                    <a:pt x="3416" y="38571"/>
                  </a:cubicBezTo>
                  <a:cubicBezTo>
                    <a:pt x="3666" y="38485"/>
                    <a:pt x="3702" y="38229"/>
                    <a:pt x="3612" y="38037"/>
                  </a:cubicBezTo>
                  <a:cubicBezTo>
                    <a:pt x="6368" y="37928"/>
                    <a:pt x="9052" y="38024"/>
                    <a:pt x="11800" y="37332"/>
                  </a:cubicBezTo>
                  <a:cubicBezTo>
                    <a:pt x="14774" y="36583"/>
                    <a:pt x="17800" y="35080"/>
                    <a:pt x="20915" y="35080"/>
                  </a:cubicBezTo>
                  <a:close/>
                  <a:moveTo>
                    <a:pt x="17703" y="38405"/>
                  </a:moveTo>
                  <a:cubicBezTo>
                    <a:pt x="21060" y="38405"/>
                    <a:pt x="23872" y="39936"/>
                    <a:pt x="26662" y="41637"/>
                  </a:cubicBezTo>
                  <a:cubicBezTo>
                    <a:pt x="28589" y="42808"/>
                    <a:pt x="30465" y="43430"/>
                    <a:pt x="32539" y="43430"/>
                  </a:cubicBezTo>
                  <a:cubicBezTo>
                    <a:pt x="32853" y="43430"/>
                    <a:pt x="33172" y="43415"/>
                    <a:pt x="33496" y="43387"/>
                  </a:cubicBezTo>
                  <a:lnTo>
                    <a:pt x="33496" y="43387"/>
                  </a:lnTo>
                  <a:cubicBezTo>
                    <a:pt x="33027" y="43925"/>
                    <a:pt x="32649" y="44526"/>
                    <a:pt x="32417" y="45132"/>
                  </a:cubicBezTo>
                  <a:cubicBezTo>
                    <a:pt x="31237" y="44909"/>
                    <a:pt x="30216" y="44626"/>
                    <a:pt x="29091" y="44066"/>
                  </a:cubicBezTo>
                  <a:cubicBezTo>
                    <a:pt x="28011" y="43532"/>
                    <a:pt x="26912" y="43090"/>
                    <a:pt x="25755" y="42739"/>
                  </a:cubicBezTo>
                  <a:cubicBezTo>
                    <a:pt x="23559" y="42076"/>
                    <a:pt x="21174" y="42001"/>
                    <a:pt x="18859" y="42001"/>
                  </a:cubicBezTo>
                  <a:cubicBezTo>
                    <a:pt x="18345" y="42001"/>
                    <a:pt x="17835" y="42005"/>
                    <a:pt x="17331" y="42007"/>
                  </a:cubicBezTo>
                  <a:cubicBezTo>
                    <a:pt x="17249" y="42007"/>
                    <a:pt x="17167" y="42007"/>
                    <a:pt x="17086" y="42007"/>
                  </a:cubicBezTo>
                  <a:cubicBezTo>
                    <a:pt x="14764" y="42007"/>
                    <a:pt x="12434" y="41911"/>
                    <a:pt x="10113" y="41911"/>
                  </a:cubicBezTo>
                  <a:cubicBezTo>
                    <a:pt x="9631" y="41911"/>
                    <a:pt x="9150" y="41915"/>
                    <a:pt x="8669" y="41925"/>
                  </a:cubicBezTo>
                  <a:cubicBezTo>
                    <a:pt x="8085" y="41937"/>
                    <a:pt x="7461" y="41962"/>
                    <a:pt x="6828" y="41962"/>
                  </a:cubicBezTo>
                  <a:cubicBezTo>
                    <a:pt x="5159" y="41962"/>
                    <a:pt x="3421" y="41790"/>
                    <a:pt x="2150" y="40762"/>
                  </a:cubicBezTo>
                  <a:cubicBezTo>
                    <a:pt x="2094" y="40712"/>
                    <a:pt x="2034" y="40691"/>
                    <a:pt x="1975" y="40691"/>
                  </a:cubicBezTo>
                  <a:cubicBezTo>
                    <a:pt x="1874" y="40691"/>
                    <a:pt x="1778" y="40754"/>
                    <a:pt x="1721" y="40840"/>
                  </a:cubicBezTo>
                  <a:cubicBezTo>
                    <a:pt x="1652" y="40762"/>
                    <a:pt x="1580" y="40689"/>
                    <a:pt x="1515" y="40607"/>
                  </a:cubicBezTo>
                  <a:cubicBezTo>
                    <a:pt x="1238" y="40279"/>
                    <a:pt x="969" y="39951"/>
                    <a:pt x="755" y="39582"/>
                  </a:cubicBezTo>
                  <a:lnTo>
                    <a:pt x="755" y="39582"/>
                  </a:lnTo>
                  <a:cubicBezTo>
                    <a:pt x="1603" y="39919"/>
                    <a:pt x="2354" y="40425"/>
                    <a:pt x="3225" y="40708"/>
                  </a:cubicBezTo>
                  <a:cubicBezTo>
                    <a:pt x="3625" y="40838"/>
                    <a:pt x="4054" y="40888"/>
                    <a:pt x="4494" y="40888"/>
                  </a:cubicBezTo>
                  <a:cubicBezTo>
                    <a:pt x="5370" y="40888"/>
                    <a:pt x="6285" y="40691"/>
                    <a:pt x="7084" y="40548"/>
                  </a:cubicBezTo>
                  <a:cubicBezTo>
                    <a:pt x="10597" y="39924"/>
                    <a:pt x="13914" y="38462"/>
                    <a:pt x="17527" y="38407"/>
                  </a:cubicBezTo>
                  <a:cubicBezTo>
                    <a:pt x="17585" y="38406"/>
                    <a:pt x="17644" y="38405"/>
                    <a:pt x="17703" y="38405"/>
                  </a:cubicBezTo>
                  <a:close/>
                  <a:moveTo>
                    <a:pt x="8770" y="42712"/>
                  </a:moveTo>
                  <a:cubicBezTo>
                    <a:pt x="10952" y="42772"/>
                    <a:pt x="13134" y="42831"/>
                    <a:pt x="15317" y="42836"/>
                  </a:cubicBezTo>
                  <a:cubicBezTo>
                    <a:pt x="15439" y="42836"/>
                    <a:pt x="15561" y="42836"/>
                    <a:pt x="15684" y="42836"/>
                  </a:cubicBezTo>
                  <a:cubicBezTo>
                    <a:pt x="16227" y="42836"/>
                    <a:pt x="16772" y="42834"/>
                    <a:pt x="17320" y="42834"/>
                  </a:cubicBezTo>
                  <a:cubicBezTo>
                    <a:pt x="20224" y="42834"/>
                    <a:pt x="23171" y="42902"/>
                    <a:pt x="25947" y="43761"/>
                  </a:cubicBezTo>
                  <a:cubicBezTo>
                    <a:pt x="27177" y="44139"/>
                    <a:pt x="28302" y="44745"/>
                    <a:pt x="29460" y="45296"/>
                  </a:cubicBezTo>
                  <a:cubicBezTo>
                    <a:pt x="28594" y="45214"/>
                    <a:pt x="27719" y="45155"/>
                    <a:pt x="26826" y="45069"/>
                  </a:cubicBezTo>
                  <a:cubicBezTo>
                    <a:pt x="23190" y="44695"/>
                    <a:pt x="19545" y="44617"/>
                    <a:pt x="15932" y="44011"/>
                  </a:cubicBezTo>
                  <a:cubicBezTo>
                    <a:pt x="13540" y="43614"/>
                    <a:pt x="11175" y="43036"/>
                    <a:pt x="8770" y="42712"/>
                  </a:cubicBezTo>
                  <a:close/>
                  <a:moveTo>
                    <a:pt x="96916" y="16587"/>
                  </a:moveTo>
                  <a:cubicBezTo>
                    <a:pt x="98037" y="16751"/>
                    <a:pt x="99162" y="16833"/>
                    <a:pt x="100287" y="16873"/>
                  </a:cubicBezTo>
                  <a:cubicBezTo>
                    <a:pt x="98479" y="19111"/>
                    <a:pt x="96392" y="21083"/>
                    <a:pt x="94410" y="23171"/>
                  </a:cubicBezTo>
                  <a:cubicBezTo>
                    <a:pt x="92109" y="25594"/>
                    <a:pt x="90041" y="28228"/>
                    <a:pt x="87799" y="30702"/>
                  </a:cubicBezTo>
                  <a:cubicBezTo>
                    <a:pt x="83119" y="35869"/>
                    <a:pt x="78454" y="41054"/>
                    <a:pt x="74139" y="46535"/>
                  </a:cubicBezTo>
                  <a:cubicBezTo>
                    <a:pt x="74093" y="46592"/>
                    <a:pt x="74016" y="46618"/>
                    <a:pt x="73915" y="46618"/>
                  </a:cubicBezTo>
                  <a:cubicBezTo>
                    <a:pt x="73113" y="46618"/>
                    <a:pt x="70785" y="45019"/>
                    <a:pt x="70385" y="44808"/>
                  </a:cubicBezTo>
                  <a:cubicBezTo>
                    <a:pt x="68886" y="44024"/>
                    <a:pt x="67446" y="43177"/>
                    <a:pt x="65992" y="42316"/>
                  </a:cubicBezTo>
                  <a:cubicBezTo>
                    <a:pt x="63477" y="40817"/>
                    <a:pt x="60921" y="39860"/>
                    <a:pt x="58050" y="39286"/>
                  </a:cubicBezTo>
                  <a:cubicBezTo>
                    <a:pt x="56761" y="39030"/>
                    <a:pt x="55499" y="38927"/>
                    <a:pt x="54241" y="38927"/>
                  </a:cubicBezTo>
                  <a:cubicBezTo>
                    <a:pt x="52459" y="38927"/>
                    <a:pt x="50686" y="39133"/>
                    <a:pt x="48856" y="39400"/>
                  </a:cubicBezTo>
                  <a:cubicBezTo>
                    <a:pt x="46509" y="39742"/>
                    <a:pt x="44195" y="40120"/>
                    <a:pt x="41880" y="40552"/>
                  </a:cubicBezTo>
                  <a:cubicBezTo>
                    <a:pt x="43703" y="39728"/>
                    <a:pt x="45489" y="38808"/>
                    <a:pt x="47193" y="37819"/>
                  </a:cubicBezTo>
                  <a:cubicBezTo>
                    <a:pt x="50286" y="36014"/>
                    <a:pt x="53244" y="34060"/>
                    <a:pt x="56889" y="33673"/>
                  </a:cubicBezTo>
                  <a:cubicBezTo>
                    <a:pt x="57286" y="33630"/>
                    <a:pt x="57677" y="33610"/>
                    <a:pt x="58065" y="33610"/>
                  </a:cubicBezTo>
                  <a:cubicBezTo>
                    <a:pt x="61115" y="33610"/>
                    <a:pt x="63869" y="34888"/>
                    <a:pt x="66306" y="36739"/>
                  </a:cubicBezTo>
                  <a:cubicBezTo>
                    <a:pt x="68872" y="38680"/>
                    <a:pt x="71592" y="40849"/>
                    <a:pt x="73151" y="43729"/>
                  </a:cubicBezTo>
                  <a:cubicBezTo>
                    <a:pt x="73252" y="43916"/>
                    <a:pt x="73453" y="44045"/>
                    <a:pt x="73650" y="44045"/>
                  </a:cubicBezTo>
                  <a:cubicBezTo>
                    <a:pt x="73780" y="44045"/>
                    <a:pt x="73908" y="43990"/>
                    <a:pt x="74007" y="43860"/>
                  </a:cubicBezTo>
                  <a:cubicBezTo>
                    <a:pt x="78276" y="38247"/>
                    <a:pt x="82796" y="32853"/>
                    <a:pt x="87371" y="27490"/>
                  </a:cubicBezTo>
                  <a:cubicBezTo>
                    <a:pt x="89612" y="24866"/>
                    <a:pt x="91804" y="22177"/>
                    <a:pt x="94119" y="19626"/>
                  </a:cubicBezTo>
                  <a:cubicBezTo>
                    <a:pt x="95034" y="18610"/>
                    <a:pt x="96041" y="17643"/>
                    <a:pt x="96916" y="16587"/>
                  </a:cubicBezTo>
                  <a:close/>
                  <a:moveTo>
                    <a:pt x="37300" y="42402"/>
                  </a:moveTo>
                  <a:cubicBezTo>
                    <a:pt x="37438" y="42402"/>
                    <a:pt x="37579" y="42413"/>
                    <a:pt x="37721" y="42434"/>
                  </a:cubicBezTo>
                  <a:cubicBezTo>
                    <a:pt x="37805" y="42541"/>
                    <a:pt x="37928" y="42617"/>
                    <a:pt x="38098" y="42617"/>
                  </a:cubicBezTo>
                  <a:cubicBezTo>
                    <a:pt x="38103" y="42617"/>
                    <a:pt x="38107" y="42617"/>
                    <a:pt x="38112" y="42617"/>
                  </a:cubicBezTo>
                  <a:cubicBezTo>
                    <a:pt x="38208" y="42617"/>
                    <a:pt x="38299" y="42621"/>
                    <a:pt x="38394" y="42621"/>
                  </a:cubicBezTo>
                  <a:cubicBezTo>
                    <a:pt x="38755" y="42762"/>
                    <a:pt x="39124" y="42981"/>
                    <a:pt x="39493" y="43286"/>
                  </a:cubicBezTo>
                  <a:cubicBezTo>
                    <a:pt x="40404" y="44038"/>
                    <a:pt x="40833" y="45090"/>
                    <a:pt x="41401" y="46093"/>
                  </a:cubicBezTo>
                  <a:cubicBezTo>
                    <a:pt x="41498" y="46262"/>
                    <a:pt x="41607" y="46476"/>
                    <a:pt x="41735" y="46681"/>
                  </a:cubicBezTo>
                  <a:cubicBezTo>
                    <a:pt x="40276" y="46457"/>
                    <a:pt x="38810" y="46375"/>
                    <a:pt x="37315" y="46285"/>
                  </a:cubicBezTo>
                  <a:cubicBezTo>
                    <a:pt x="36554" y="46239"/>
                    <a:pt x="35803" y="46162"/>
                    <a:pt x="35046" y="46125"/>
                  </a:cubicBezTo>
                  <a:cubicBezTo>
                    <a:pt x="34531" y="46098"/>
                    <a:pt x="33715" y="46139"/>
                    <a:pt x="33183" y="45902"/>
                  </a:cubicBezTo>
                  <a:cubicBezTo>
                    <a:pt x="34027" y="44098"/>
                    <a:pt x="35527" y="42402"/>
                    <a:pt x="37300" y="42402"/>
                  </a:cubicBezTo>
                  <a:close/>
                  <a:moveTo>
                    <a:pt x="100525" y="18122"/>
                  </a:moveTo>
                  <a:cubicBezTo>
                    <a:pt x="101719" y="18459"/>
                    <a:pt x="102985" y="18204"/>
                    <a:pt x="104183" y="18463"/>
                  </a:cubicBezTo>
                  <a:cubicBezTo>
                    <a:pt x="102165" y="20218"/>
                    <a:pt x="100766" y="22679"/>
                    <a:pt x="98912" y="24593"/>
                  </a:cubicBezTo>
                  <a:cubicBezTo>
                    <a:pt x="96487" y="27093"/>
                    <a:pt x="94037" y="29518"/>
                    <a:pt x="91808" y="32201"/>
                  </a:cubicBezTo>
                  <a:cubicBezTo>
                    <a:pt x="89640" y="34817"/>
                    <a:pt x="87348" y="37364"/>
                    <a:pt x="85028" y="39847"/>
                  </a:cubicBezTo>
                  <a:cubicBezTo>
                    <a:pt x="82627" y="42411"/>
                    <a:pt x="80025" y="44726"/>
                    <a:pt x="77815" y="47479"/>
                  </a:cubicBezTo>
                  <a:cubicBezTo>
                    <a:pt x="77378" y="48021"/>
                    <a:pt x="76793" y="49203"/>
                    <a:pt x="75952" y="49203"/>
                  </a:cubicBezTo>
                  <a:cubicBezTo>
                    <a:pt x="75917" y="49203"/>
                    <a:pt x="75882" y="49201"/>
                    <a:pt x="75847" y="49197"/>
                  </a:cubicBezTo>
                  <a:cubicBezTo>
                    <a:pt x="75082" y="49109"/>
                    <a:pt x="74194" y="48572"/>
                    <a:pt x="73479" y="48299"/>
                  </a:cubicBezTo>
                  <a:cubicBezTo>
                    <a:pt x="71861" y="47674"/>
                    <a:pt x="70243" y="47050"/>
                    <a:pt x="68589" y="46517"/>
                  </a:cubicBezTo>
                  <a:cubicBezTo>
                    <a:pt x="65236" y="45433"/>
                    <a:pt x="61778" y="44598"/>
                    <a:pt x="58342" y="43797"/>
                  </a:cubicBezTo>
                  <a:cubicBezTo>
                    <a:pt x="54912" y="42995"/>
                    <a:pt x="51495" y="42289"/>
                    <a:pt x="47977" y="42011"/>
                  </a:cubicBezTo>
                  <a:cubicBezTo>
                    <a:pt x="46790" y="41919"/>
                    <a:pt x="45593" y="41871"/>
                    <a:pt x="44399" y="41871"/>
                  </a:cubicBezTo>
                  <a:cubicBezTo>
                    <a:pt x="44053" y="41871"/>
                    <a:pt x="43706" y="41875"/>
                    <a:pt x="43361" y="41883"/>
                  </a:cubicBezTo>
                  <a:cubicBezTo>
                    <a:pt x="43270" y="41885"/>
                    <a:pt x="43179" y="41886"/>
                    <a:pt x="43088" y="41886"/>
                  </a:cubicBezTo>
                  <a:cubicBezTo>
                    <a:pt x="41949" y="41886"/>
                    <a:pt x="40810" y="41737"/>
                    <a:pt x="39679" y="41673"/>
                  </a:cubicBezTo>
                  <a:cubicBezTo>
                    <a:pt x="44146" y="40891"/>
                    <a:pt x="48775" y="39789"/>
                    <a:pt x="53345" y="39789"/>
                  </a:cubicBezTo>
                  <a:cubicBezTo>
                    <a:pt x="54871" y="39789"/>
                    <a:pt x="56391" y="39912"/>
                    <a:pt x="57896" y="40211"/>
                  </a:cubicBezTo>
                  <a:cubicBezTo>
                    <a:pt x="60876" y="40804"/>
                    <a:pt x="63427" y="41906"/>
                    <a:pt x="66015" y="43456"/>
                  </a:cubicBezTo>
                  <a:cubicBezTo>
                    <a:pt x="67323" y="44239"/>
                    <a:pt x="68598" y="45054"/>
                    <a:pt x="69979" y="45710"/>
                  </a:cubicBezTo>
                  <a:cubicBezTo>
                    <a:pt x="71346" y="46358"/>
                    <a:pt x="72526" y="47277"/>
                    <a:pt x="73988" y="47729"/>
                  </a:cubicBezTo>
                  <a:cubicBezTo>
                    <a:pt x="74062" y="47751"/>
                    <a:pt x="74137" y="47763"/>
                    <a:pt x="74209" y="47763"/>
                  </a:cubicBezTo>
                  <a:cubicBezTo>
                    <a:pt x="74351" y="47763"/>
                    <a:pt x="74483" y="47715"/>
                    <a:pt x="74585" y="47588"/>
                  </a:cubicBezTo>
                  <a:cubicBezTo>
                    <a:pt x="78896" y="42106"/>
                    <a:pt x="83548" y="36908"/>
                    <a:pt x="88227" y="31741"/>
                  </a:cubicBezTo>
                  <a:cubicBezTo>
                    <a:pt x="90473" y="29253"/>
                    <a:pt x="92578" y="26647"/>
                    <a:pt x="94843" y="24177"/>
                  </a:cubicBezTo>
                  <a:cubicBezTo>
                    <a:pt x="96725" y="22136"/>
                    <a:pt x="98734" y="20236"/>
                    <a:pt x="100525" y="18122"/>
                  </a:cubicBezTo>
                  <a:close/>
                  <a:moveTo>
                    <a:pt x="104352" y="19594"/>
                  </a:moveTo>
                  <a:cubicBezTo>
                    <a:pt x="104398" y="19758"/>
                    <a:pt x="104516" y="19904"/>
                    <a:pt x="104726" y="19954"/>
                  </a:cubicBezTo>
                  <a:cubicBezTo>
                    <a:pt x="104871" y="19986"/>
                    <a:pt x="105012" y="20017"/>
                    <a:pt x="105149" y="20049"/>
                  </a:cubicBezTo>
                  <a:cubicBezTo>
                    <a:pt x="100415" y="24204"/>
                    <a:pt x="96506" y="29162"/>
                    <a:pt x="92687" y="34155"/>
                  </a:cubicBezTo>
                  <a:cubicBezTo>
                    <a:pt x="88469" y="39673"/>
                    <a:pt x="84140" y="45105"/>
                    <a:pt x="79825" y="50545"/>
                  </a:cubicBezTo>
                  <a:cubicBezTo>
                    <a:pt x="78959" y="51634"/>
                    <a:pt x="78231" y="52787"/>
                    <a:pt x="77447" y="53926"/>
                  </a:cubicBezTo>
                  <a:cubicBezTo>
                    <a:pt x="77365" y="54043"/>
                    <a:pt x="77196" y="54089"/>
                    <a:pt x="76978" y="54089"/>
                  </a:cubicBezTo>
                  <a:cubicBezTo>
                    <a:pt x="76231" y="54089"/>
                    <a:pt x="74916" y="53543"/>
                    <a:pt x="74627" y="53447"/>
                  </a:cubicBezTo>
                  <a:cubicBezTo>
                    <a:pt x="73706" y="53161"/>
                    <a:pt x="72808" y="52823"/>
                    <a:pt x="71906" y="52486"/>
                  </a:cubicBezTo>
                  <a:cubicBezTo>
                    <a:pt x="68858" y="51342"/>
                    <a:pt x="65851" y="50112"/>
                    <a:pt x="62630" y="49542"/>
                  </a:cubicBezTo>
                  <a:cubicBezTo>
                    <a:pt x="59126" y="48918"/>
                    <a:pt x="55741" y="47574"/>
                    <a:pt x="52323" y="46613"/>
                  </a:cubicBezTo>
                  <a:cubicBezTo>
                    <a:pt x="50542" y="46112"/>
                    <a:pt x="48710" y="45633"/>
                    <a:pt x="46879" y="45369"/>
                  </a:cubicBezTo>
                  <a:cubicBezTo>
                    <a:pt x="46227" y="45277"/>
                    <a:pt x="45567" y="45264"/>
                    <a:pt x="44910" y="45250"/>
                  </a:cubicBezTo>
                  <a:cubicBezTo>
                    <a:pt x="44821" y="45248"/>
                    <a:pt x="44732" y="45248"/>
                    <a:pt x="44643" y="45248"/>
                  </a:cubicBezTo>
                  <a:cubicBezTo>
                    <a:pt x="44245" y="45248"/>
                    <a:pt x="43846" y="45262"/>
                    <a:pt x="43447" y="45269"/>
                  </a:cubicBezTo>
                  <a:cubicBezTo>
                    <a:pt x="43302" y="45272"/>
                    <a:pt x="42691" y="45315"/>
                    <a:pt x="42346" y="45315"/>
                  </a:cubicBezTo>
                  <a:cubicBezTo>
                    <a:pt x="42225" y="45315"/>
                    <a:pt x="42137" y="45310"/>
                    <a:pt x="42112" y="45296"/>
                  </a:cubicBezTo>
                  <a:cubicBezTo>
                    <a:pt x="42085" y="45277"/>
                    <a:pt x="42053" y="45269"/>
                    <a:pt x="42026" y="45269"/>
                  </a:cubicBezTo>
                  <a:cubicBezTo>
                    <a:pt x="41729" y="44699"/>
                    <a:pt x="41483" y="44089"/>
                    <a:pt x="41210" y="43620"/>
                  </a:cubicBezTo>
                  <a:cubicBezTo>
                    <a:pt x="41037" y="43313"/>
                    <a:pt x="40810" y="43027"/>
                    <a:pt x="40545" y="42762"/>
                  </a:cubicBezTo>
                  <a:lnTo>
                    <a:pt x="40545" y="42762"/>
                  </a:lnTo>
                  <a:cubicBezTo>
                    <a:pt x="41234" y="42829"/>
                    <a:pt x="41925" y="42896"/>
                    <a:pt x="42626" y="42896"/>
                  </a:cubicBezTo>
                  <a:cubicBezTo>
                    <a:pt x="42740" y="42896"/>
                    <a:pt x="42855" y="42894"/>
                    <a:pt x="42969" y="42890"/>
                  </a:cubicBezTo>
                  <a:cubicBezTo>
                    <a:pt x="43402" y="42877"/>
                    <a:pt x="43833" y="42871"/>
                    <a:pt x="44265" y="42871"/>
                  </a:cubicBezTo>
                  <a:cubicBezTo>
                    <a:pt x="45620" y="42871"/>
                    <a:pt x="46971" y="42933"/>
                    <a:pt x="48323" y="43040"/>
                  </a:cubicBezTo>
                  <a:cubicBezTo>
                    <a:pt x="52023" y="43332"/>
                    <a:pt x="55644" y="44184"/>
                    <a:pt x="59249" y="45018"/>
                  </a:cubicBezTo>
                  <a:cubicBezTo>
                    <a:pt x="63090" y="45902"/>
                    <a:pt x="66949" y="46867"/>
                    <a:pt x="70653" y="48217"/>
                  </a:cubicBezTo>
                  <a:cubicBezTo>
                    <a:pt x="72217" y="48786"/>
                    <a:pt x="73748" y="49415"/>
                    <a:pt x="75300" y="50002"/>
                  </a:cubicBezTo>
                  <a:cubicBezTo>
                    <a:pt x="75536" y="50092"/>
                    <a:pt x="75760" y="50134"/>
                    <a:pt x="75975" y="50134"/>
                  </a:cubicBezTo>
                  <a:cubicBezTo>
                    <a:pt x="76462" y="50134"/>
                    <a:pt x="76900" y="49915"/>
                    <a:pt x="77306" y="49529"/>
                  </a:cubicBezTo>
                  <a:cubicBezTo>
                    <a:pt x="78450" y="48431"/>
                    <a:pt x="79415" y="47041"/>
                    <a:pt x="80431" y="45815"/>
                  </a:cubicBezTo>
                  <a:cubicBezTo>
                    <a:pt x="81497" y="44526"/>
                    <a:pt x="82778" y="43391"/>
                    <a:pt x="83972" y="42220"/>
                  </a:cubicBezTo>
                  <a:cubicBezTo>
                    <a:pt x="86509" y="39738"/>
                    <a:pt x="88842" y="37036"/>
                    <a:pt x="91179" y="34365"/>
                  </a:cubicBezTo>
                  <a:cubicBezTo>
                    <a:pt x="93589" y="31608"/>
                    <a:pt x="95946" y="28885"/>
                    <a:pt x="98529" y="26287"/>
                  </a:cubicBezTo>
                  <a:cubicBezTo>
                    <a:pt x="100625" y="24182"/>
                    <a:pt x="102310" y="21726"/>
                    <a:pt x="104352" y="19594"/>
                  </a:cubicBezTo>
                  <a:close/>
                  <a:moveTo>
                    <a:pt x="105855" y="20755"/>
                  </a:moveTo>
                  <a:cubicBezTo>
                    <a:pt x="105805" y="20896"/>
                    <a:pt x="105864" y="21075"/>
                    <a:pt x="106047" y="21093"/>
                  </a:cubicBezTo>
                  <a:cubicBezTo>
                    <a:pt x="106657" y="21152"/>
                    <a:pt x="107319" y="21239"/>
                    <a:pt x="107920" y="21371"/>
                  </a:cubicBezTo>
                  <a:cubicBezTo>
                    <a:pt x="109332" y="21680"/>
                    <a:pt x="108034" y="22601"/>
                    <a:pt x="107565" y="23075"/>
                  </a:cubicBezTo>
                  <a:cubicBezTo>
                    <a:pt x="106280" y="24378"/>
                    <a:pt x="105004" y="25695"/>
                    <a:pt x="103750" y="27030"/>
                  </a:cubicBezTo>
                  <a:cubicBezTo>
                    <a:pt x="100533" y="30475"/>
                    <a:pt x="97477" y="34073"/>
                    <a:pt x="94447" y="37682"/>
                  </a:cubicBezTo>
                  <a:cubicBezTo>
                    <a:pt x="91402" y="41309"/>
                    <a:pt x="88487" y="45036"/>
                    <a:pt x="85434" y="48654"/>
                  </a:cubicBezTo>
                  <a:cubicBezTo>
                    <a:pt x="82892" y="51661"/>
                    <a:pt x="79817" y="54235"/>
                    <a:pt x="77401" y="57348"/>
                  </a:cubicBezTo>
                  <a:cubicBezTo>
                    <a:pt x="75538" y="55174"/>
                    <a:pt x="72703" y="54267"/>
                    <a:pt x="69975" y="53615"/>
                  </a:cubicBezTo>
                  <a:cubicBezTo>
                    <a:pt x="65814" y="52618"/>
                    <a:pt x="61659" y="51542"/>
                    <a:pt x="57467" y="50682"/>
                  </a:cubicBezTo>
                  <a:cubicBezTo>
                    <a:pt x="55240" y="50221"/>
                    <a:pt x="52998" y="49765"/>
                    <a:pt x="50788" y="49224"/>
                  </a:cubicBezTo>
                  <a:cubicBezTo>
                    <a:pt x="48542" y="48667"/>
                    <a:pt x="46382" y="47847"/>
                    <a:pt x="44163" y="47201"/>
                  </a:cubicBezTo>
                  <a:cubicBezTo>
                    <a:pt x="43834" y="47109"/>
                    <a:pt x="43512" y="47027"/>
                    <a:pt x="43184" y="46955"/>
                  </a:cubicBezTo>
                  <a:cubicBezTo>
                    <a:pt x="43188" y="46823"/>
                    <a:pt x="43138" y="46695"/>
                    <a:pt x="43020" y="46604"/>
                  </a:cubicBezTo>
                  <a:cubicBezTo>
                    <a:pt x="42805" y="46440"/>
                    <a:pt x="42618" y="46225"/>
                    <a:pt x="42450" y="45984"/>
                  </a:cubicBezTo>
                  <a:lnTo>
                    <a:pt x="42637" y="45984"/>
                  </a:lnTo>
                  <a:cubicBezTo>
                    <a:pt x="42786" y="45986"/>
                    <a:pt x="42934" y="45987"/>
                    <a:pt x="43083" y="45987"/>
                  </a:cubicBezTo>
                  <a:cubicBezTo>
                    <a:pt x="43481" y="45987"/>
                    <a:pt x="43878" y="45981"/>
                    <a:pt x="44276" y="45981"/>
                  </a:cubicBezTo>
                  <a:cubicBezTo>
                    <a:pt x="44790" y="45981"/>
                    <a:pt x="45305" y="45990"/>
                    <a:pt x="45821" y="46030"/>
                  </a:cubicBezTo>
                  <a:cubicBezTo>
                    <a:pt x="47640" y="46175"/>
                    <a:pt x="49434" y="46699"/>
                    <a:pt x="51188" y="47164"/>
                  </a:cubicBezTo>
                  <a:cubicBezTo>
                    <a:pt x="54816" y="48130"/>
                    <a:pt x="58329" y="49456"/>
                    <a:pt x="61978" y="50349"/>
                  </a:cubicBezTo>
                  <a:cubicBezTo>
                    <a:pt x="65578" y="51228"/>
                    <a:pt x="68936" y="52422"/>
                    <a:pt x="72408" y="53712"/>
                  </a:cubicBezTo>
                  <a:cubicBezTo>
                    <a:pt x="73847" y="54244"/>
                    <a:pt x="75415" y="54883"/>
                    <a:pt x="76946" y="55056"/>
                  </a:cubicBezTo>
                  <a:cubicBezTo>
                    <a:pt x="77008" y="55063"/>
                    <a:pt x="77069" y="55066"/>
                    <a:pt x="77127" y="55066"/>
                  </a:cubicBezTo>
                  <a:cubicBezTo>
                    <a:pt x="77808" y="55066"/>
                    <a:pt x="78209" y="54592"/>
                    <a:pt x="78545" y="54021"/>
                  </a:cubicBezTo>
                  <a:cubicBezTo>
                    <a:pt x="80395" y="50882"/>
                    <a:pt x="83102" y="48203"/>
                    <a:pt x="85312" y="45315"/>
                  </a:cubicBezTo>
                  <a:cubicBezTo>
                    <a:pt x="87512" y="42426"/>
                    <a:pt x="89795" y="39605"/>
                    <a:pt x="91999" y="36721"/>
                  </a:cubicBezTo>
                  <a:cubicBezTo>
                    <a:pt x="96283" y="31116"/>
                    <a:pt x="100529" y="25417"/>
                    <a:pt x="105855" y="20755"/>
                  </a:cubicBezTo>
                  <a:close/>
                  <a:moveTo>
                    <a:pt x="51373" y="1"/>
                  </a:moveTo>
                  <a:cubicBezTo>
                    <a:pt x="48827" y="1"/>
                    <a:pt x="46550" y="1451"/>
                    <a:pt x="44528" y="3050"/>
                  </a:cubicBezTo>
                  <a:cubicBezTo>
                    <a:pt x="43102" y="4184"/>
                    <a:pt x="41716" y="5337"/>
                    <a:pt x="40053" y="6107"/>
                  </a:cubicBezTo>
                  <a:cubicBezTo>
                    <a:pt x="39415" y="6402"/>
                    <a:pt x="38238" y="6885"/>
                    <a:pt x="37267" y="6885"/>
                  </a:cubicBezTo>
                  <a:cubicBezTo>
                    <a:pt x="36690" y="6885"/>
                    <a:pt x="36187" y="6715"/>
                    <a:pt x="35912" y="6235"/>
                  </a:cubicBezTo>
                  <a:cubicBezTo>
                    <a:pt x="35856" y="6137"/>
                    <a:pt x="35776" y="6098"/>
                    <a:pt x="35694" y="6098"/>
                  </a:cubicBezTo>
                  <a:cubicBezTo>
                    <a:pt x="35587" y="6098"/>
                    <a:pt x="35477" y="6163"/>
                    <a:pt x="35410" y="6253"/>
                  </a:cubicBezTo>
                  <a:cubicBezTo>
                    <a:pt x="35332" y="6271"/>
                    <a:pt x="35256" y="6308"/>
                    <a:pt x="35183" y="6376"/>
                  </a:cubicBezTo>
                  <a:cubicBezTo>
                    <a:pt x="32827" y="8655"/>
                    <a:pt x="30613" y="11160"/>
                    <a:pt x="28339" y="13529"/>
                  </a:cubicBezTo>
                  <a:cubicBezTo>
                    <a:pt x="25852" y="16118"/>
                    <a:pt x="23473" y="18770"/>
                    <a:pt x="20807" y="21184"/>
                  </a:cubicBezTo>
                  <a:cubicBezTo>
                    <a:pt x="18374" y="23390"/>
                    <a:pt x="15901" y="25558"/>
                    <a:pt x="13449" y="27745"/>
                  </a:cubicBezTo>
                  <a:cubicBezTo>
                    <a:pt x="11248" y="29709"/>
                    <a:pt x="8719" y="32224"/>
                    <a:pt x="5712" y="32771"/>
                  </a:cubicBezTo>
                  <a:cubicBezTo>
                    <a:pt x="5658" y="32771"/>
                    <a:pt x="5616" y="32788"/>
                    <a:pt x="5584" y="32811"/>
                  </a:cubicBezTo>
                  <a:cubicBezTo>
                    <a:pt x="5565" y="32809"/>
                    <a:pt x="5546" y="32807"/>
                    <a:pt x="5528" y="32807"/>
                  </a:cubicBezTo>
                  <a:cubicBezTo>
                    <a:pt x="5300" y="32807"/>
                    <a:pt x="5079" y="33003"/>
                    <a:pt x="5084" y="33280"/>
                  </a:cubicBezTo>
                  <a:cubicBezTo>
                    <a:pt x="5088" y="33833"/>
                    <a:pt x="5315" y="34170"/>
                    <a:pt x="5671" y="34356"/>
                  </a:cubicBezTo>
                  <a:cubicBezTo>
                    <a:pt x="5211" y="34525"/>
                    <a:pt x="4823" y="34872"/>
                    <a:pt x="4463" y="35213"/>
                  </a:cubicBezTo>
                  <a:cubicBezTo>
                    <a:pt x="3658" y="35987"/>
                    <a:pt x="2577" y="36616"/>
                    <a:pt x="1908" y="37509"/>
                  </a:cubicBezTo>
                  <a:cubicBezTo>
                    <a:pt x="1714" y="37764"/>
                    <a:pt x="1890" y="38116"/>
                    <a:pt x="2201" y="38116"/>
                  </a:cubicBezTo>
                  <a:cubicBezTo>
                    <a:pt x="2213" y="38116"/>
                    <a:pt x="2224" y="38116"/>
                    <a:pt x="2236" y="38115"/>
                  </a:cubicBezTo>
                  <a:cubicBezTo>
                    <a:pt x="2314" y="38111"/>
                    <a:pt x="2396" y="38106"/>
                    <a:pt x="2472" y="38102"/>
                  </a:cubicBezTo>
                  <a:lnTo>
                    <a:pt x="2472" y="38102"/>
                  </a:lnTo>
                  <a:cubicBezTo>
                    <a:pt x="2167" y="38316"/>
                    <a:pt x="1925" y="38626"/>
                    <a:pt x="1730" y="38954"/>
                  </a:cubicBezTo>
                  <a:cubicBezTo>
                    <a:pt x="1402" y="38785"/>
                    <a:pt x="1069" y="38649"/>
                    <a:pt x="705" y="38589"/>
                  </a:cubicBezTo>
                  <a:cubicBezTo>
                    <a:pt x="682" y="38586"/>
                    <a:pt x="659" y="38584"/>
                    <a:pt x="637" y="38584"/>
                  </a:cubicBezTo>
                  <a:cubicBezTo>
                    <a:pt x="227" y="38584"/>
                    <a:pt x="1" y="39162"/>
                    <a:pt x="304" y="39395"/>
                  </a:cubicBezTo>
                  <a:cubicBezTo>
                    <a:pt x="304" y="39414"/>
                    <a:pt x="304" y="39437"/>
                    <a:pt x="308" y="39459"/>
                  </a:cubicBezTo>
                  <a:cubicBezTo>
                    <a:pt x="400" y="39929"/>
                    <a:pt x="577" y="40316"/>
                    <a:pt x="837" y="40716"/>
                  </a:cubicBezTo>
                  <a:cubicBezTo>
                    <a:pt x="1065" y="41063"/>
                    <a:pt x="1389" y="41555"/>
                    <a:pt x="1767" y="41806"/>
                  </a:cubicBezTo>
                  <a:cubicBezTo>
                    <a:pt x="1675" y="41888"/>
                    <a:pt x="1616" y="42011"/>
                    <a:pt x="1648" y="42157"/>
                  </a:cubicBezTo>
                  <a:cubicBezTo>
                    <a:pt x="1866" y="43328"/>
                    <a:pt x="4455" y="43264"/>
                    <a:pt x="5298" y="43364"/>
                  </a:cubicBezTo>
                  <a:cubicBezTo>
                    <a:pt x="7649" y="43633"/>
                    <a:pt x="9941" y="43888"/>
                    <a:pt x="12269" y="44344"/>
                  </a:cubicBezTo>
                  <a:cubicBezTo>
                    <a:pt x="15832" y="45041"/>
                    <a:pt x="19350" y="45519"/>
                    <a:pt x="22967" y="45765"/>
                  </a:cubicBezTo>
                  <a:cubicBezTo>
                    <a:pt x="24662" y="45879"/>
                    <a:pt x="26371" y="46125"/>
                    <a:pt x="28070" y="46175"/>
                  </a:cubicBezTo>
                  <a:cubicBezTo>
                    <a:pt x="29437" y="46221"/>
                    <a:pt x="30854" y="46194"/>
                    <a:pt x="32180" y="46585"/>
                  </a:cubicBezTo>
                  <a:cubicBezTo>
                    <a:pt x="32189" y="46699"/>
                    <a:pt x="32203" y="46808"/>
                    <a:pt x="32226" y="46918"/>
                  </a:cubicBezTo>
                  <a:cubicBezTo>
                    <a:pt x="32256" y="47058"/>
                    <a:pt x="32407" y="47167"/>
                    <a:pt x="32543" y="47167"/>
                  </a:cubicBezTo>
                  <a:cubicBezTo>
                    <a:pt x="32632" y="47167"/>
                    <a:pt x="32713" y="47120"/>
                    <a:pt x="32749" y="47004"/>
                  </a:cubicBezTo>
                  <a:cubicBezTo>
                    <a:pt x="32768" y="46936"/>
                    <a:pt x="32790" y="46873"/>
                    <a:pt x="32813" y="46804"/>
                  </a:cubicBezTo>
                  <a:cubicBezTo>
                    <a:pt x="33624" y="47141"/>
                    <a:pt x="34695" y="47069"/>
                    <a:pt x="35496" y="47109"/>
                  </a:cubicBezTo>
                  <a:cubicBezTo>
                    <a:pt x="37534" y="47214"/>
                    <a:pt x="39607" y="47315"/>
                    <a:pt x="41626" y="47597"/>
                  </a:cubicBezTo>
                  <a:cubicBezTo>
                    <a:pt x="43830" y="47912"/>
                    <a:pt x="45985" y="48795"/>
                    <a:pt x="48105" y="49470"/>
                  </a:cubicBezTo>
                  <a:cubicBezTo>
                    <a:pt x="50259" y="50153"/>
                    <a:pt x="52469" y="50581"/>
                    <a:pt x="54670" y="51077"/>
                  </a:cubicBezTo>
                  <a:cubicBezTo>
                    <a:pt x="56952" y="51592"/>
                    <a:pt x="59258" y="52017"/>
                    <a:pt x="61536" y="52554"/>
                  </a:cubicBezTo>
                  <a:cubicBezTo>
                    <a:pt x="63582" y="53033"/>
                    <a:pt x="65564" y="53680"/>
                    <a:pt x="67628" y="54099"/>
                  </a:cubicBezTo>
                  <a:cubicBezTo>
                    <a:pt x="70949" y="54778"/>
                    <a:pt x="74886" y="55489"/>
                    <a:pt x="77033" y="58382"/>
                  </a:cubicBezTo>
                  <a:cubicBezTo>
                    <a:pt x="77124" y="58504"/>
                    <a:pt x="77276" y="58572"/>
                    <a:pt x="77425" y="58572"/>
                  </a:cubicBezTo>
                  <a:cubicBezTo>
                    <a:pt x="77558" y="58572"/>
                    <a:pt x="77689" y="58518"/>
                    <a:pt x="77771" y="58400"/>
                  </a:cubicBezTo>
                  <a:cubicBezTo>
                    <a:pt x="80473" y="54582"/>
                    <a:pt x="84113" y="51493"/>
                    <a:pt x="87110" y="47902"/>
                  </a:cubicBezTo>
                  <a:cubicBezTo>
                    <a:pt x="90610" y="43710"/>
                    <a:pt x="93995" y="39427"/>
                    <a:pt x="97540" y="35272"/>
                  </a:cubicBezTo>
                  <a:cubicBezTo>
                    <a:pt x="100752" y="31509"/>
                    <a:pt x="104033" y="27813"/>
                    <a:pt x="107487" y="24269"/>
                  </a:cubicBezTo>
                  <a:cubicBezTo>
                    <a:pt x="108179" y="23558"/>
                    <a:pt x="109642" y="22570"/>
                    <a:pt x="109300" y="21439"/>
                  </a:cubicBezTo>
                  <a:cubicBezTo>
                    <a:pt x="109073" y="20690"/>
                    <a:pt x="107992" y="20526"/>
                    <a:pt x="107084" y="20526"/>
                  </a:cubicBezTo>
                  <a:cubicBezTo>
                    <a:pt x="106678" y="20526"/>
                    <a:pt x="106306" y="20559"/>
                    <a:pt x="106061" y="20587"/>
                  </a:cubicBezTo>
                  <a:cubicBezTo>
                    <a:pt x="106056" y="20587"/>
                    <a:pt x="106051" y="20591"/>
                    <a:pt x="106047" y="20591"/>
                  </a:cubicBezTo>
                  <a:cubicBezTo>
                    <a:pt x="106247" y="20419"/>
                    <a:pt x="106438" y="20250"/>
                    <a:pt x="106639" y="20082"/>
                  </a:cubicBezTo>
                  <a:cubicBezTo>
                    <a:pt x="107026" y="19758"/>
                    <a:pt x="106799" y="19184"/>
                    <a:pt x="106311" y="19184"/>
                  </a:cubicBezTo>
                  <a:cubicBezTo>
                    <a:pt x="106305" y="19184"/>
                    <a:pt x="106299" y="19184"/>
                    <a:pt x="106293" y="19184"/>
                  </a:cubicBezTo>
                  <a:cubicBezTo>
                    <a:pt x="106274" y="19184"/>
                    <a:pt x="106254" y="19185"/>
                    <a:pt x="106235" y="19185"/>
                  </a:cubicBezTo>
                  <a:cubicBezTo>
                    <a:pt x="105786" y="19185"/>
                    <a:pt x="105395" y="19088"/>
                    <a:pt x="104967" y="18988"/>
                  </a:cubicBezTo>
                  <a:cubicBezTo>
                    <a:pt x="105086" y="18873"/>
                    <a:pt x="105195" y="18751"/>
                    <a:pt x="105317" y="18642"/>
                  </a:cubicBezTo>
                  <a:cubicBezTo>
                    <a:pt x="105601" y="18377"/>
                    <a:pt x="105504" y="17986"/>
                    <a:pt x="105136" y="17876"/>
                  </a:cubicBezTo>
                  <a:cubicBezTo>
                    <a:pt x="104535" y="17703"/>
                    <a:pt x="103921" y="17659"/>
                    <a:pt x="103301" y="17659"/>
                  </a:cubicBezTo>
                  <a:cubicBezTo>
                    <a:pt x="102633" y="17659"/>
                    <a:pt x="101959" y="17711"/>
                    <a:pt x="101290" y="17711"/>
                  </a:cubicBezTo>
                  <a:cubicBezTo>
                    <a:pt x="101153" y="17711"/>
                    <a:pt x="101016" y="17709"/>
                    <a:pt x="100880" y="17703"/>
                  </a:cubicBezTo>
                  <a:cubicBezTo>
                    <a:pt x="101145" y="17384"/>
                    <a:pt x="101399" y="17060"/>
                    <a:pt x="101650" y="16728"/>
                  </a:cubicBezTo>
                  <a:cubicBezTo>
                    <a:pt x="101928" y="16358"/>
                    <a:pt x="101637" y="15944"/>
                    <a:pt x="101222" y="15935"/>
                  </a:cubicBezTo>
                  <a:cubicBezTo>
                    <a:pt x="99973" y="15912"/>
                    <a:pt x="98729" y="15926"/>
                    <a:pt x="97486" y="15862"/>
                  </a:cubicBezTo>
                  <a:cubicBezTo>
                    <a:pt x="98041" y="15111"/>
                    <a:pt x="98516" y="14299"/>
                    <a:pt x="98838" y="13388"/>
                  </a:cubicBezTo>
                  <a:cubicBezTo>
                    <a:pt x="98986" y="12975"/>
                    <a:pt x="98703" y="12516"/>
                    <a:pt x="98290" y="12516"/>
                  </a:cubicBezTo>
                  <a:cubicBezTo>
                    <a:pt x="98215" y="12516"/>
                    <a:pt x="98137" y="12531"/>
                    <a:pt x="98055" y="12564"/>
                  </a:cubicBezTo>
                  <a:cubicBezTo>
                    <a:pt x="97223" y="12893"/>
                    <a:pt x="96376" y="13036"/>
                    <a:pt x="95530" y="13036"/>
                  </a:cubicBezTo>
                  <a:cubicBezTo>
                    <a:pt x="92911" y="13036"/>
                    <a:pt x="90302" y="11670"/>
                    <a:pt x="88168" y="10245"/>
                  </a:cubicBezTo>
                  <a:cubicBezTo>
                    <a:pt x="85831" y="8676"/>
                    <a:pt x="83907" y="6590"/>
                    <a:pt x="81634" y="4941"/>
                  </a:cubicBezTo>
                  <a:cubicBezTo>
                    <a:pt x="79850" y="3647"/>
                    <a:pt x="77867" y="2878"/>
                    <a:pt x="75708" y="2878"/>
                  </a:cubicBezTo>
                  <a:cubicBezTo>
                    <a:pt x="75397" y="2878"/>
                    <a:pt x="75082" y="2894"/>
                    <a:pt x="74763" y="2927"/>
                  </a:cubicBezTo>
                  <a:cubicBezTo>
                    <a:pt x="71446" y="3273"/>
                    <a:pt x="69095" y="5957"/>
                    <a:pt x="66844" y="8148"/>
                  </a:cubicBezTo>
                  <a:cubicBezTo>
                    <a:pt x="65191" y="9757"/>
                    <a:pt x="63523" y="11370"/>
                    <a:pt x="61892" y="13014"/>
                  </a:cubicBezTo>
                  <a:cubicBezTo>
                    <a:pt x="61746" y="12919"/>
                    <a:pt x="61591" y="12819"/>
                    <a:pt x="61450" y="12705"/>
                  </a:cubicBezTo>
                  <a:cubicBezTo>
                    <a:pt x="60803" y="12199"/>
                    <a:pt x="60452" y="11347"/>
                    <a:pt x="60155" y="10613"/>
                  </a:cubicBezTo>
                  <a:cubicBezTo>
                    <a:pt x="59636" y="9333"/>
                    <a:pt x="59372" y="7957"/>
                    <a:pt x="58980" y="6632"/>
                  </a:cubicBezTo>
                  <a:cubicBezTo>
                    <a:pt x="58174" y="3925"/>
                    <a:pt x="55995" y="1027"/>
                    <a:pt x="53175" y="248"/>
                  </a:cubicBezTo>
                  <a:cubicBezTo>
                    <a:pt x="52560" y="78"/>
                    <a:pt x="51960" y="1"/>
                    <a:pt x="513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78"/>
            <p:cNvGrpSpPr/>
            <p:nvPr/>
          </p:nvGrpSpPr>
          <p:grpSpPr>
            <a:xfrm>
              <a:off x="2126709" y="421370"/>
              <a:ext cx="658152" cy="783369"/>
              <a:chOff x="2507488" y="622952"/>
              <a:chExt cx="623545" cy="742178"/>
            </a:xfrm>
          </p:grpSpPr>
          <p:sp>
            <p:nvSpPr>
              <p:cNvPr id="1139" name="Google Shape;1139;p78"/>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8"/>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78"/>
            <p:cNvSpPr/>
            <p:nvPr/>
          </p:nvSpPr>
          <p:spPr>
            <a:xfrm>
              <a:off x="3093227" y="91125"/>
              <a:ext cx="470590" cy="478631"/>
            </a:xfrm>
            <a:custGeom>
              <a:avLst/>
              <a:gdLst/>
              <a:ahLst/>
              <a:cxnLst/>
              <a:rect l="l" t="t" r="r" b="b"/>
              <a:pathLst>
                <a:path w="19196" h="19524" extrusionOk="0">
                  <a:moveTo>
                    <a:pt x="12499" y="1024"/>
                  </a:moveTo>
                  <a:cubicBezTo>
                    <a:pt x="12732" y="1024"/>
                    <a:pt x="12974" y="1075"/>
                    <a:pt x="13223" y="1189"/>
                  </a:cubicBezTo>
                  <a:cubicBezTo>
                    <a:pt x="14107" y="1593"/>
                    <a:pt x="14138" y="2592"/>
                    <a:pt x="14120" y="3366"/>
                  </a:cubicBezTo>
                  <a:cubicBezTo>
                    <a:pt x="14092" y="4961"/>
                    <a:pt x="13263" y="6638"/>
                    <a:pt x="12416" y="8028"/>
                  </a:cubicBezTo>
                  <a:cubicBezTo>
                    <a:pt x="12294" y="7891"/>
                    <a:pt x="12151" y="7777"/>
                    <a:pt x="12010" y="7672"/>
                  </a:cubicBezTo>
                  <a:cubicBezTo>
                    <a:pt x="12202" y="7139"/>
                    <a:pt x="12384" y="6606"/>
                    <a:pt x="12548" y="6064"/>
                  </a:cubicBezTo>
                  <a:cubicBezTo>
                    <a:pt x="12803" y="5216"/>
                    <a:pt x="13154" y="4350"/>
                    <a:pt x="13122" y="3458"/>
                  </a:cubicBezTo>
                  <a:cubicBezTo>
                    <a:pt x="13114" y="3245"/>
                    <a:pt x="12951" y="3122"/>
                    <a:pt x="12782" y="3122"/>
                  </a:cubicBezTo>
                  <a:cubicBezTo>
                    <a:pt x="12672" y="3122"/>
                    <a:pt x="12560" y="3173"/>
                    <a:pt x="12485" y="3284"/>
                  </a:cubicBezTo>
                  <a:cubicBezTo>
                    <a:pt x="12047" y="3931"/>
                    <a:pt x="11897" y="4705"/>
                    <a:pt x="11687" y="5453"/>
                  </a:cubicBezTo>
                  <a:cubicBezTo>
                    <a:pt x="11509" y="6068"/>
                    <a:pt x="11337" y="6688"/>
                    <a:pt x="11163" y="7307"/>
                  </a:cubicBezTo>
                  <a:cubicBezTo>
                    <a:pt x="11068" y="7289"/>
                    <a:pt x="10976" y="7271"/>
                    <a:pt x="10876" y="7266"/>
                  </a:cubicBezTo>
                  <a:cubicBezTo>
                    <a:pt x="10521" y="6182"/>
                    <a:pt x="10248" y="5088"/>
                    <a:pt x="10170" y="3936"/>
                  </a:cubicBezTo>
                  <a:cubicBezTo>
                    <a:pt x="10096" y="2813"/>
                    <a:pt x="11123" y="1024"/>
                    <a:pt x="12499" y="1024"/>
                  </a:cubicBezTo>
                  <a:close/>
                  <a:moveTo>
                    <a:pt x="10931" y="8324"/>
                  </a:moveTo>
                  <a:cubicBezTo>
                    <a:pt x="10973" y="8519"/>
                    <a:pt x="11152" y="8629"/>
                    <a:pt x="11338" y="8629"/>
                  </a:cubicBezTo>
                  <a:cubicBezTo>
                    <a:pt x="11434" y="8629"/>
                    <a:pt x="11532" y="8599"/>
                    <a:pt x="11614" y="8537"/>
                  </a:cubicBezTo>
                  <a:cubicBezTo>
                    <a:pt x="11632" y="8551"/>
                    <a:pt x="11655" y="8564"/>
                    <a:pt x="11673" y="8579"/>
                  </a:cubicBezTo>
                  <a:cubicBezTo>
                    <a:pt x="12357" y="9111"/>
                    <a:pt x="12435" y="9882"/>
                    <a:pt x="12079" y="10633"/>
                  </a:cubicBezTo>
                  <a:cubicBezTo>
                    <a:pt x="11778" y="11268"/>
                    <a:pt x="11019" y="11764"/>
                    <a:pt x="10313" y="11764"/>
                  </a:cubicBezTo>
                  <a:cubicBezTo>
                    <a:pt x="9920" y="11764"/>
                    <a:pt x="9543" y="11610"/>
                    <a:pt x="9272" y="11239"/>
                  </a:cubicBezTo>
                  <a:cubicBezTo>
                    <a:pt x="8672" y="10410"/>
                    <a:pt x="8925" y="8330"/>
                    <a:pt x="10079" y="8330"/>
                  </a:cubicBezTo>
                  <a:cubicBezTo>
                    <a:pt x="10213" y="8330"/>
                    <a:pt x="10359" y="8358"/>
                    <a:pt x="10517" y="8419"/>
                  </a:cubicBezTo>
                  <a:cubicBezTo>
                    <a:pt x="10565" y="8438"/>
                    <a:pt x="10612" y="8447"/>
                    <a:pt x="10657" y="8447"/>
                  </a:cubicBezTo>
                  <a:cubicBezTo>
                    <a:pt x="10749" y="8447"/>
                    <a:pt x="10831" y="8410"/>
                    <a:pt x="10899" y="8351"/>
                  </a:cubicBezTo>
                  <a:cubicBezTo>
                    <a:pt x="10908" y="8341"/>
                    <a:pt x="10917" y="8333"/>
                    <a:pt x="10931" y="8324"/>
                  </a:cubicBezTo>
                  <a:close/>
                  <a:moveTo>
                    <a:pt x="15541" y="8182"/>
                  </a:moveTo>
                  <a:cubicBezTo>
                    <a:pt x="15871" y="8182"/>
                    <a:pt x="16205" y="8215"/>
                    <a:pt x="16540" y="8282"/>
                  </a:cubicBezTo>
                  <a:cubicBezTo>
                    <a:pt x="18472" y="8669"/>
                    <a:pt x="18285" y="11048"/>
                    <a:pt x="16672" y="11700"/>
                  </a:cubicBezTo>
                  <a:cubicBezTo>
                    <a:pt x="16366" y="11823"/>
                    <a:pt x="16038" y="11884"/>
                    <a:pt x="15712" y="11884"/>
                  </a:cubicBezTo>
                  <a:cubicBezTo>
                    <a:pt x="14919" y="11884"/>
                    <a:pt x="14137" y="11523"/>
                    <a:pt x="13701" y="10825"/>
                  </a:cubicBezTo>
                  <a:cubicBezTo>
                    <a:pt x="13583" y="10658"/>
                    <a:pt x="13421" y="10589"/>
                    <a:pt x="13263" y="10589"/>
                  </a:cubicBezTo>
                  <a:cubicBezTo>
                    <a:pt x="13231" y="10589"/>
                    <a:pt x="13199" y="10592"/>
                    <a:pt x="13168" y="10597"/>
                  </a:cubicBezTo>
                  <a:cubicBezTo>
                    <a:pt x="13300" y="10068"/>
                    <a:pt x="13223" y="9481"/>
                    <a:pt x="12999" y="8947"/>
                  </a:cubicBezTo>
                  <a:cubicBezTo>
                    <a:pt x="13767" y="8434"/>
                    <a:pt x="14639" y="8182"/>
                    <a:pt x="15541" y="8182"/>
                  </a:cubicBezTo>
                  <a:close/>
                  <a:moveTo>
                    <a:pt x="5909" y="3872"/>
                  </a:moveTo>
                  <a:cubicBezTo>
                    <a:pt x="7869" y="3872"/>
                    <a:pt x="8377" y="5875"/>
                    <a:pt x="8948" y="7344"/>
                  </a:cubicBezTo>
                  <a:cubicBezTo>
                    <a:pt x="8986" y="7439"/>
                    <a:pt x="9068" y="7498"/>
                    <a:pt x="9158" y="7521"/>
                  </a:cubicBezTo>
                  <a:cubicBezTo>
                    <a:pt x="8812" y="7708"/>
                    <a:pt x="8538" y="8032"/>
                    <a:pt x="8347" y="8428"/>
                  </a:cubicBezTo>
                  <a:cubicBezTo>
                    <a:pt x="7905" y="8041"/>
                    <a:pt x="7373" y="7727"/>
                    <a:pt x="6940" y="7367"/>
                  </a:cubicBezTo>
                  <a:cubicBezTo>
                    <a:pt x="6261" y="6806"/>
                    <a:pt x="5618" y="6213"/>
                    <a:pt x="4871" y="5744"/>
                  </a:cubicBezTo>
                  <a:cubicBezTo>
                    <a:pt x="4805" y="5703"/>
                    <a:pt x="4739" y="5686"/>
                    <a:pt x="4677" y="5686"/>
                  </a:cubicBezTo>
                  <a:cubicBezTo>
                    <a:pt x="4378" y="5686"/>
                    <a:pt x="4153" y="6094"/>
                    <a:pt x="4402" y="6350"/>
                  </a:cubicBezTo>
                  <a:cubicBezTo>
                    <a:pt x="4984" y="6957"/>
                    <a:pt x="5618" y="7504"/>
                    <a:pt x="6246" y="8059"/>
                  </a:cubicBezTo>
                  <a:cubicBezTo>
                    <a:pt x="6761" y="8515"/>
                    <a:pt x="7367" y="9157"/>
                    <a:pt x="8033" y="9454"/>
                  </a:cubicBezTo>
                  <a:cubicBezTo>
                    <a:pt x="7882" y="10442"/>
                    <a:pt x="8097" y="11540"/>
                    <a:pt x="8740" y="12179"/>
                  </a:cubicBezTo>
                  <a:cubicBezTo>
                    <a:pt x="8876" y="12315"/>
                    <a:pt x="9026" y="12425"/>
                    <a:pt x="9177" y="12511"/>
                  </a:cubicBezTo>
                  <a:lnTo>
                    <a:pt x="9177" y="12515"/>
                  </a:lnTo>
                  <a:cubicBezTo>
                    <a:pt x="9204" y="13445"/>
                    <a:pt x="9013" y="14183"/>
                    <a:pt x="8561" y="15007"/>
                  </a:cubicBezTo>
                  <a:cubicBezTo>
                    <a:pt x="5782" y="14743"/>
                    <a:pt x="4921" y="13851"/>
                    <a:pt x="5978" y="12333"/>
                  </a:cubicBezTo>
                  <a:cubicBezTo>
                    <a:pt x="6374" y="11723"/>
                    <a:pt x="6902" y="11294"/>
                    <a:pt x="7550" y="11043"/>
                  </a:cubicBezTo>
                  <a:cubicBezTo>
                    <a:pt x="8007" y="10823"/>
                    <a:pt x="7762" y="10091"/>
                    <a:pt x="7323" y="10091"/>
                  </a:cubicBezTo>
                  <a:cubicBezTo>
                    <a:pt x="7272" y="10091"/>
                    <a:pt x="7218" y="10101"/>
                    <a:pt x="7163" y="10123"/>
                  </a:cubicBezTo>
                  <a:cubicBezTo>
                    <a:pt x="6798" y="10266"/>
                    <a:pt x="6423" y="10332"/>
                    <a:pt x="6052" y="10332"/>
                  </a:cubicBezTo>
                  <a:cubicBezTo>
                    <a:pt x="3900" y="10332"/>
                    <a:pt x="1849" y="8116"/>
                    <a:pt x="2315" y="5913"/>
                  </a:cubicBezTo>
                  <a:cubicBezTo>
                    <a:pt x="2661" y="4305"/>
                    <a:pt x="4515" y="3885"/>
                    <a:pt x="5882" y="3872"/>
                  </a:cubicBezTo>
                  <a:cubicBezTo>
                    <a:pt x="5891" y="3872"/>
                    <a:pt x="5900" y="3872"/>
                    <a:pt x="5909" y="3872"/>
                  </a:cubicBezTo>
                  <a:close/>
                  <a:moveTo>
                    <a:pt x="12817" y="11349"/>
                  </a:moveTo>
                  <a:cubicBezTo>
                    <a:pt x="12908" y="11517"/>
                    <a:pt x="13026" y="11672"/>
                    <a:pt x="13158" y="11818"/>
                  </a:cubicBezTo>
                  <a:cubicBezTo>
                    <a:pt x="13719" y="12675"/>
                    <a:pt x="14029" y="13687"/>
                    <a:pt x="14289" y="14671"/>
                  </a:cubicBezTo>
                  <a:cubicBezTo>
                    <a:pt x="14462" y="15313"/>
                    <a:pt x="14517" y="15969"/>
                    <a:pt x="14525" y="16629"/>
                  </a:cubicBezTo>
                  <a:cubicBezTo>
                    <a:pt x="14538" y="17635"/>
                    <a:pt x="13858" y="18405"/>
                    <a:pt x="13097" y="18405"/>
                  </a:cubicBezTo>
                  <a:cubicBezTo>
                    <a:pt x="12716" y="18405"/>
                    <a:pt x="12315" y="18212"/>
                    <a:pt x="11970" y="17760"/>
                  </a:cubicBezTo>
                  <a:cubicBezTo>
                    <a:pt x="10940" y="16402"/>
                    <a:pt x="10671" y="14461"/>
                    <a:pt x="10271" y="12797"/>
                  </a:cubicBezTo>
                  <a:cubicBezTo>
                    <a:pt x="10694" y="12789"/>
                    <a:pt x="11113" y="12665"/>
                    <a:pt x="11505" y="12469"/>
                  </a:cubicBezTo>
                  <a:cubicBezTo>
                    <a:pt x="11591" y="12980"/>
                    <a:pt x="11741" y="13481"/>
                    <a:pt x="11897" y="13973"/>
                  </a:cubicBezTo>
                  <a:cubicBezTo>
                    <a:pt x="12107" y="14648"/>
                    <a:pt x="12311" y="15322"/>
                    <a:pt x="12753" y="15878"/>
                  </a:cubicBezTo>
                  <a:cubicBezTo>
                    <a:pt x="12816" y="15958"/>
                    <a:pt x="12905" y="15992"/>
                    <a:pt x="12996" y="15992"/>
                  </a:cubicBezTo>
                  <a:cubicBezTo>
                    <a:pt x="13197" y="15992"/>
                    <a:pt x="13410" y="15827"/>
                    <a:pt x="13391" y="15613"/>
                  </a:cubicBezTo>
                  <a:cubicBezTo>
                    <a:pt x="13341" y="14948"/>
                    <a:pt x="13068" y="14338"/>
                    <a:pt x="12858" y="13709"/>
                  </a:cubicBezTo>
                  <a:cubicBezTo>
                    <a:pt x="12658" y="13121"/>
                    <a:pt x="12502" y="12520"/>
                    <a:pt x="12288" y="11937"/>
                  </a:cubicBezTo>
                  <a:cubicBezTo>
                    <a:pt x="12485" y="11759"/>
                    <a:pt x="12666" y="11563"/>
                    <a:pt x="12817" y="11349"/>
                  </a:cubicBezTo>
                  <a:close/>
                  <a:moveTo>
                    <a:pt x="12499" y="1"/>
                  </a:moveTo>
                  <a:cubicBezTo>
                    <a:pt x="11503" y="1"/>
                    <a:pt x="10588" y="781"/>
                    <a:pt x="9964" y="1593"/>
                  </a:cubicBezTo>
                  <a:cubicBezTo>
                    <a:pt x="8694" y="3252"/>
                    <a:pt x="9232" y="5494"/>
                    <a:pt x="9901" y="7334"/>
                  </a:cubicBezTo>
                  <a:cubicBezTo>
                    <a:pt x="9737" y="7334"/>
                    <a:pt x="9582" y="7353"/>
                    <a:pt x="9441" y="7399"/>
                  </a:cubicBezTo>
                  <a:cubicBezTo>
                    <a:pt x="9459" y="7362"/>
                    <a:pt x="9472" y="7321"/>
                    <a:pt x="9472" y="7271"/>
                  </a:cubicBezTo>
                  <a:cubicBezTo>
                    <a:pt x="9464" y="5193"/>
                    <a:pt x="8679" y="3425"/>
                    <a:pt x="6530" y="2938"/>
                  </a:cubicBezTo>
                  <a:cubicBezTo>
                    <a:pt x="6213" y="2867"/>
                    <a:pt x="5883" y="2832"/>
                    <a:pt x="5549" y="2832"/>
                  </a:cubicBezTo>
                  <a:cubicBezTo>
                    <a:pt x="4123" y="2832"/>
                    <a:pt x="2635" y="3473"/>
                    <a:pt x="1859" y="4633"/>
                  </a:cubicBezTo>
                  <a:cubicBezTo>
                    <a:pt x="0" y="7403"/>
                    <a:pt x="2629" y="10966"/>
                    <a:pt x="5590" y="11321"/>
                  </a:cubicBezTo>
                  <a:cubicBezTo>
                    <a:pt x="4328" y="12780"/>
                    <a:pt x="3791" y="14999"/>
                    <a:pt x="5613" y="16288"/>
                  </a:cubicBezTo>
                  <a:cubicBezTo>
                    <a:pt x="6193" y="16700"/>
                    <a:pt x="6738" y="16878"/>
                    <a:pt x="7237" y="16878"/>
                  </a:cubicBezTo>
                  <a:cubicBezTo>
                    <a:pt x="8340" y="16878"/>
                    <a:pt x="9212" y="16006"/>
                    <a:pt x="9714" y="14880"/>
                  </a:cubicBezTo>
                  <a:cubicBezTo>
                    <a:pt x="10237" y="16970"/>
                    <a:pt x="11131" y="19524"/>
                    <a:pt x="12876" y="19524"/>
                  </a:cubicBezTo>
                  <a:cubicBezTo>
                    <a:pt x="13033" y="19524"/>
                    <a:pt x="13197" y="19503"/>
                    <a:pt x="13368" y="19459"/>
                  </a:cubicBezTo>
                  <a:cubicBezTo>
                    <a:pt x="16235" y="18725"/>
                    <a:pt x="15770" y="15272"/>
                    <a:pt x="14721" y="12743"/>
                  </a:cubicBezTo>
                  <a:lnTo>
                    <a:pt x="14721" y="12743"/>
                  </a:lnTo>
                  <a:cubicBezTo>
                    <a:pt x="15172" y="12881"/>
                    <a:pt x="15654" y="12953"/>
                    <a:pt x="16128" y="12953"/>
                  </a:cubicBezTo>
                  <a:cubicBezTo>
                    <a:pt x="17712" y="12953"/>
                    <a:pt x="19195" y="12151"/>
                    <a:pt x="19055" y="10369"/>
                  </a:cubicBezTo>
                  <a:cubicBezTo>
                    <a:pt x="18883" y="8213"/>
                    <a:pt x="17283" y="7247"/>
                    <a:pt x="15508" y="7247"/>
                  </a:cubicBezTo>
                  <a:cubicBezTo>
                    <a:pt x="14928" y="7247"/>
                    <a:pt x="14329" y="7350"/>
                    <a:pt x="13756" y="7549"/>
                  </a:cubicBezTo>
                  <a:cubicBezTo>
                    <a:pt x="14990" y="5221"/>
                    <a:pt x="15993" y="2022"/>
                    <a:pt x="13688" y="400"/>
                  </a:cubicBezTo>
                  <a:cubicBezTo>
                    <a:pt x="13288" y="119"/>
                    <a:pt x="12887" y="1"/>
                    <a:pt x="12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2" name="Google Shape;1142;p78"/>
            <p:cNvGrpSpPr/>
            <p:nvPr/>
          </p:nvGrpSpPr>
          <p:grpSpPr>
            <a:xfrm>
              <a:off x="988033" y="3378589"/>
              <a:ext cx="1541734" cy="1377907"/>
              <a:chOff x="1493949" y="3269975"/>
              <a:chExt cx="1460667" cy="1305454"/>
            </a:xfrm>
          </p:grpSpPr>
          <p:sp>
            <p:nvSpPr>
              <p:cNvPr id="1143" name="Google Shape;1143;p78"/>
              <p:cNvSpPr/>
              <p:nvPr/>
            </p:nvSpPr>
            <p:spPr>
              <a:xfrm>
                <a:off x="1932461" y="3269975"/>
                <a:ext cx="1022155" cy="1305454"/>
              </a:xfrm>
              <a:custGeom>
                <a:avLst/>
                <a:gdLst/>
                <a:ahLst/>
                <a:cxnLst/>
                <a:rect l="l" t="t" r="r" b="b"/>
                <a:pathLst>
                  <a:path w="44011" h="56209" extrusionOk="0">
                    <a:moveTo>
                      <a:pt x="16171" y="564"/>
                    </a:moveTo>
                    <a:cubicBezTo>
                      <a:pt x="16413" y="564"/>
                      <a:pt x="16598" y="586"/>
                      <a:pt x="16700" y="636"/>
                    </a:cubicBezTo>
                    <a:lnTo>
                      <a:pt x="16627" y="663"/>
                    </a:lnTo>
                    <a:cubicBezTo>
                      <a:pt x="16627" y="663"/>
                      <a:pt x="16814" y="1178"/>
                      <a:pt x="16868" y="1346"/>
                    </a:cubicBezTo>
                    <a:cubicBezTo>
                      <a:pt x="16458" y="1893"/>
                      <a:pt x="15743" y="2535"/>
                      <a:pt x="15410" y="2831"/>
                    </a:cubicBezTo>
                    <a:cubicBezTo>
                      <a:pt x="14749" y="3414"/>
                      <a:pt x="14030" y="3948"/>
                      <a:pt x="13273" y="4394"/>
                    </a:cubicBezTo>
                    <a:cubicBezTo>
                      <a:pt x="11633" y="5361"/>
                      <a:pt x="9792" y="6030"/>
                      <a:pt x="7969" y="6558"/>
                    </a:cubicBezTo>
                    <a:cubicBezTo>
                      <a:pt x="6412" y="7011"/>
                      <a:pt x="4786" y="7336"/>
                      <a:pt x="3158" y="7336"/>
                    </a:cubicBezTo>
                    <a:cubicBezTo>
                      <a:pt x="2819" y="7336"/>
                      <a:pt x="2480" y="7322"/>
                      <a:pt x="2142" y="7292"/>
                    </a:cubicBezTo>
                    <a:cubicBezTo>
                      <a:pt x="1887" y="7269"/>
                      <a:pt x="1212" y="7041"/>
                      <a:pt x="916" y="6823"/>
                    </a:cubicBezTo>
                    <a:cubicBezTo>
                      <a:pt x="880" y="6741"/>
                      <a:pt x="743" y="6394"/>
                      <a:pt x="739" y="6394"/>
                    </a:cubicBezTo>
                    <a:lnTo>
                      <a:pt x="689" y="6412"/>
                    </a:lnTo>
                    <a:lnTo>
                      <a:pt x="689" y="6412"/>
                    </a:lnTo>
                    <a:cubicBezTo>
                      <a:pt x="735" y="6394"/>
                      <a:pt x="1190" y="5943"/>
                      <a:pt x="1345" y="5816"/>
                    </a:cubicBezTo>
                    <a:cubicBezTo>
                      <a:pt x="1841" y="5382"/>
                      <a:pt x="2461" y="5146"/>
                      <a:pt x="3031" y="4827"/>
                    </a:cubicBezTo>
                    <a:cubicBezTo>
                      <a:pt x="5504" y="3441"/>
                      <a:pt x="8307" y="2449"/>
                      <a:pt x="10976" y="1500"/>
                    </a:cubicBezTo>
                    <a:cubicBezTo>
                      <a:pt x="11771" y="1219"/>
                      <a:pt x="14841" y="564"/>
                      <a:pt x="16171" y="564"/>
                    </a:cubicBezTo>
                    <a:close/>
                    <a:moveTo>
                      <a:pt x="17100" y="2043"/>
                    </a:moveTo>
                    <a:cubicBezTo>
                      <a:pt x="17278" y="2627"/>
                      <a:pt x="17451" y="3210"/>
                      <a:pt x="17702" y="3765"/>
                    </a:cubicBezTo>
                    <a:cubicBezTo>
                      <a:pt x="19037" y="6755"/>
                      <a:pt x="19939" y="9981"/>
                      <a:pt x="21037" y="13064"/>
                    </a:cubicBezTo>
                    <a:cubicBezTo>
                      <a:pt x="22094" y="16035"/>
                      <a:pt x="23092" y="19297"/>
                      <a:pt x="24855" y="21936"/>
                    </a:cubicBezTo>
                    <a:cubicBezTo>
                      <a:pt x="26395" y="24232"/>
                      <a:pt x="28842" y="25763"/>
                      <a:pt x="31057" y="27326"/>
                    </a:cubicBezTo>
                    <a:cubicBezTo>
                      <a:pt x="31480" y="27627"/>
                      <a:pt x="31890" y="27936"/>
                      <a:pt x="32296" y="28251"/>
                    </a:cubicBezTo>
                    <a:cubicBezTo>
                      <a:pt x="32244" y="28248"/>
                      <a:pt x="32191" y="28247"/>
                      <a:pt x="32139" y="28247"/>
                    </a:cubicBezTo>
                    <a:cubicBezTo>
                      <a:pt x="31450" y="28247"/>
                      <a:pt x="30721" y="28489"/>
                      <a:pt x="30090" y="28689"/>
                    </a:cubicBezTo>
                    <a:cubicBezTo>
                      <a:pt x="28956" y="29040"/>
                      <a:pt x="27854" y="29435"/>
                      <a:pt x="26696" y="29740"/>
                    </a:cubicBezTo>
                    <a:cubicBezTo>
                      <a:pt x="23611" y="30552"/>
                      <a:pt x="20522" y="31326"/>
                      <a:pt x="17501" y="32352"/>
                    </a:cubicBezTo>
                    <a:cubicBezTo>
                      <a:pt x="13624" y="33668"/>
                      <a:pt x="9920" y="35481"/>
                      <a:pt x="6926" y="38316"/>
                    </a:cubicBezTo>
                    <a:cubicBezTo>
                      <a:pt x="6976" y="37979"/>
                      <a:pt x="7027" y="37641"/>
                      <a:pt x="7077" y="37304"/>
                    </a:cubicBezTo>
                    <a:cubicBezTo>
                      <a:pt x="7505" y="34361"/>
                      <a:pt x="8125" y="31463"/>
                      <a:pt x="8625" y="28533"/>
                    </a:cubicBezTo>
                    <a:cubicBezTo>
                      <a:pt x="8821" y="27368"/>
                      <a:pt x="8926" y="26169"/>
                      <a:pt x="8735" y="24994"/>
                    </a:cubicBezTo>
                    <a:cubicBezTo>
                      <a:pt x="8520" y="23658"/>
                      <a:pt x="7847" y="22359"/>
                      <a:pt x="7277" y="21148"/>
                    </a:cubicBezTo>
                    <a:cubicBezTo>
                      <a:pt x="5997" y="18418"/>
                      <a:pt x="4981" y="15585"/>
                      <a:pt x="3714" y="12856"/>
                    </a:cubicBezTo>
                    <a:cubicBezTo>
                      <a:pt x="2926" y="11156"/>
                      <a:pt x="2110" y="9474"/>
                      <a:pt x="1331" y="7771"/>
                    </a:cubicBezTo>
                    <a:lnTo>
                      <a:pt x="1331" y="7771"/>
                    </a:lnTo>
                    <a:cubicBezTo>
                      <a:pt x="1677" y="7861"/>
                      <a:pt x="2051" y="7893"/>
                      <a:pt x="2352" y="7925"/>
                    </a:cubicBezTo>
                    <a:cubicBezTo>
                      <a:pt x="2694" y="7961"/>
                      <a:pt x="3038" y="7977"/>
                      <a:pt x="3383" y="7977"/>
                    </a:cubicBezTo>
                    <a:cubicBezTo>
                      <a:pt x="4172" y="7977"/>
                      <a:pt x="4965" y="7894"/>
                      <a:pt x="5742" y="7779"/>
                    </a:cubicBezTo>
                    <a:cubicBezTo>
                      <a:pt x="9933" y="7174"/>
                      <a:pt x="14307" y="5300"/>
                      <a:pt x="17100" y="2043"/>
                    </a:cubicBezTo>
                    <a:close/>
                    <a:moveTo>
                      <a:pt x="32147" y="28889"/>
                    </a:moveTo>
                    <a:cubicBezTo>
                      <a:pt x="32686" y="28889"/>
                      <a:pt x="33214" y="29028"/>
                      <a:pt x="32916" y="29599"/>
                    </a:cubicBezTo>
                    <a:cubicBezTo>
                      <a:pt x="32573" y="30260"/>
                      <a:pt x="31818" y="30766"/>
                      <a:pt x="31238" y="31195"/>
                    </a:cubicBezTo>
                    <a:cubicBezTo>
                      <a:pt x="27917" y="33691"/>
                      <a:pt x="24176" y="35067"/>
                      <a:pt x="20212" y="36229"/>
                    </a:cubicBezTo>
                    <a:cubicBezTo>
                      <a:pt x="17629" y="36990"/>
                      <a:pt x="14995" y="37573"/>
                      <a:pt x="12421" y="38370"/>
                    </a:cubicBezTo>
                    <a:cubicBezTo>
                      <a:pt x="11508" y="38652"/>
                      <a:pt x="10141" y="39112"/>
                      <a:pt x="8927" y="39112"/>
                    </a:cubicBezTo>
                    <a:cubicBezTo>
                      <a:pt x="8276" y="39112"/>
                      <a:pt x="7669" y="38979"/>
                      <a:pt x="7199" y="38617"/>
                    </a:cubicBezTo>
                    <a:cubicBezTo>
                      <a:pt x="11783" y="34320"/>
                      <a:pt x="18303" y="32511"/>
                      <a:pt x="24235" y="30971"/>
                    </a:cubicBezTo>
                    <a:cubicBezTo>
                      <a:pt x="25771" y="30575"/>
                      <a:pt x="27316" y="30201"/>
                      <a:pt x="28842" y="29763"/>
                    </a:cubicBezTo>
                    <a:cubicBezTo>
                      <a:pt x="29707" y="29513"/>
                      <a:pt x="30510" y="29135"/>
                      <a:pt x="31408" y="28962"/>
                    </a:cubicBezTo>
                    <a:cubicBezTo>
                      <a:pt x="31578" y="28927"/>
                      <a:pt x="31864" y="28889"/>
                      <a:pt x="32147" y="28889"/>
                    </a:cubicBezTo>
                    <a:close/>
                    <a:moveTo>
                      <a:pt x="33649" y="29353"/>
                    </a:moveTo>
                    <a:cubicBezTo>
                      <a:pt x="35271" y="30739"/>
                      <a:pt x="36770" y="32251"/>
                      <a:pt x="38165" y="33883"/>
                    </a:cubicBezTo>
                    <a:cubicBezTo>
                      <a:pt x="39162" y="35049"/>
                      <a:pt x="40078" y="36284"/>
                      <a:pt x="40943" y="37550"/>
                    </a:cubicBezTo>
                    <a:cubicBezTo>
                      <a:pt x="41782" y="38781"/>
                      <a:pt x="43436" y="40448"/>
                      <a:pt x="42703" y="42043"/>
                    </a:cubicBezTo>
                    <a:cubicBezTo>
                      <a:pt x="42064" y="43432"/>
                      <a:pt x="40707" y="44490"/>
                      <a:pt x="39536" y="45405"/>
                    </a:cubicBezTo>
                    <a:cubicBezTo>
                      <a:pt x="38209" y="46449"/>
                      <a:pt x="36888" y="47438"/>
                      <a:pt x="35417" y="48267"/>
                    </a:cubicBezTo>
                    <a:cubicBezTo>
                      <a:pt x="32332" y="50008"/>
                      <a:pt x="28920" y="51156"/>
                      <a:pt x="25593" y="52336"/>
                    </a:cubicBezTo>
                    <a:cubicBezTo>
                      <a:pt x="22359" y="53484"/>
                      <a:pt x="19064" y="54491"/>
                      <a:pt x="15670" y="55033"/>
                    </a:cubicBezTo>
                    <a:cubicBezTo>
                      <a:pt x="14440" y="55228"/>
                      <a:pt x="13126" y="55409"/>
                      <a:pt x="11827" y="55409"/>
                    </a:cubicBezTo>
                    <a:cubicBezTo>
                      <a:pt x="10508" y="55409"/>
                      <a:pt x="9205" y="55222"/>
                      <a:pt x="8024" y="54668"/>
                    </a:cubicBezTo>
                    <a:cubicBezTo>
                      <a:pt x="5099" y="53301"/>
                      <a:pt x="5349" y="49629"/>
                      <a:pt x="5705" y="46950"/>
                    </a:cubicBezTo>
                    <a:cubicBezTo>
                      <a:pt x="6065" y="44221"/>
                      <a:pt x="6457" y="41501"/>
                      <a:pt x="6858" y="38776"/>
                    </a:cubicBezTo>
                    <a:cubicBezTo>
                      <a:pt x="7393" y="39384"/>
                      <a:pt x="8213" y="39563"/>
                      <a:pt x="9047" y="39563"/>
                    </a:cubicBezTo>
                    <a:cubicBezTo>
                      <a:pt x="9476" y="39563"/>
                      <a:pt x="9908" y="39515"/>
                      <a:pt x="10307" y="39455"/>
                    </a:cubicBezTo>
                    <a:cubicBezTo>
                      <a:pt x="12366" y="39140"/>
                      <a:pt x="14421" y="38412"/>
                      <a:pt x="16435" y="37906"/>
                    </a:cubicBezTo>
                    <a:cubicBezTo>
                      <a:pt x="21024" y="36753"/>
                      <a:pt x="25593" y="35546"/>
                      <a:pt x="29658" y="33071"/>
                    </a:cubicBezTo>
                    <a:cubicBezTo>
                      <a:pt x="30952" y="32283"/>
                      <a:pt x="32419" y="31399"/>
                      <a:pt x="33334" y="30160"/>
                    </a:cubicBezTo>
                    <a:cubicBezTo>
                      <a:pt x="33544" y="29883"/>
                      <a:pt x="33644" y="29604"/>
                      <a:pt x="33649" y="29353"/>
                    </a:cubicBezTo>
                    <a:close/>
                    <a:moveTo>
                      <a:pt x="15612" y="0"/>
                    </a:moveTo>
                    <a:cubicBezTo>
                      <a:pt x="14212" y="0"/>
                      <a:pt x="12461" y="634"/>
                      <a:pt x="11670" y="886"/>
                    </a:cubicBezTo>
                    <a:cubicBezTo>
                      <a:pt x="10549" y="1246"/>
                      <a:pt x="9460" y="1687"/>
                      <a:pt x="8352" y="2098"/>
                    </a:cubicBezTo>
                    <a:cubicBezTo>
                      <a:pt x="6110" y="2918"/>
                      <a:pt x="3750" y="3515"/>
                      <a:pt x="1723" y="4814"/>
                    </a:cubicBezTo>
                    <a:cubicBezTo>
                      <a:pt x="1153" y="5178"/>
                      <a:pt x="1" y="6099"/>
                      <a:pt x="142" y="6613"/>
                    </a:cubicBezTo>
                    <a:lnTo>
                      <a:pt x="78" y="6636"/>
                    </a:lnTo>
                    <a:cubicBezTo>
                      <a:pt x="1258" y="9592"/>
                      <a:pt x="2056" y="11161"/>
                      <a:pt x="3040" y="13329"/>
                    </a:cubicBezTo>
                    <a:cubicBezTo>
                      <a:pt x="4384" y="16290"/>
                      <a:pt x="5591" y="19402"/>
                      <a:pt x="6926" y="22369"/>
                    </a:cubicBezTo>
                    <a:cubicBezTo>
                      <a:pt x="7587" y="23841"/>
                      <a:pt x="8056" y="25294"/>
                      <a:pt x="7952" y="26920"/>
                    </a:cubicBezTo>
                    <a:cubicBezTo>
                      <a:pt x="7851" y="28465"/>
                      <a:pt x="7460" y="30019"/>
                      <a:pt x="7168" y="31536"/>
                    </a:cubicBezTo>
                    <a:cubicBezTo>
                      <a:pt x="6539" y="34825"/>
                      <a:pt x="6020" y="38156"/>
                      <a:pt x="5546" y="41468"/>
                    </a:cubicBezTo>
                    <a:cubicBezTo>
                      <a:pt x="5122" y="44403"/>
                      <a:pt x="4484" y="47543"/>
                      <a:pt x="4676" y="50513"/>
                    </a:cubicBezTo>
                    <a:cubicBezTo>
                      <a:pt x="4821" y="52718"/>
                      <a:pt x="5869" y="54577"/>
                      <a:pt x="7901" y="55516"/>
                    </a:cubicBezTo>
                    <a:cubicBezTo>
                      <a:pt x="9047" y="56046"/>
                      <a:pt x="10312" y="56209"/>
                      <a:pt x="11584" y="56209"/>
                    </a:cubicBezTo>
                    <a:cubicBezTo>
                      <a:pt x="12585" y="56209"/>
                      <a:pt x="13590" y="56108"/>
                      <a:pt x="14545" y="56008"/>
                    </a:cubicBezTo>
                    <a:cubicBezTo>
                      <a:pt x="17775" y="55662"/>
                      <a:pt x="20937" y="54764"/>
                      <a:pt x="24012" y="53753"/>
                    </a:cubicBezTo>
                    <a:cubicBezTo>
                      <a:pt x="30277" y="51693"/>
                      <a:pt x="36460" y="49406"/>
                      <a:pt x="41427" y="44932"/>
                    </a:cubicBezTo>
                    <a:cubicBezTo>
                      <a:pt x="42288" y="44153"/>
                      <a:pt x="43076" y="43251"/>
                      <a:pt x="43559" y="42185"/>
                    </a:cubicBezTo>
                    <a:cubicBezTo>
                      <a:pt x="44010" y="41200"/>
                      <a:pt x="43563" y="40070"/>
                      <a:pt x="43076" y="39199"/>
                    </a:cubicBezTo>
                    <a:cubicBezTo>
                      <a:pt x="42365" y="37914"/>
                      <a:pt x="41376" y="36690"/>
                      <a:pt x="40506" y="35514"/>
                    </a:cubicBezTo>
                    <a:cubicBezTo>
                      <a:pt x="39572" y="34247"/>
                      <a:pt x="38552" y="33048"/>
                      <a:pt x="37477" y="31906"/>
                    </a:cubicBezTo>
                    <a:cubicBezTo>
                      <a:pt x="35349" y="29637"/>
                      <a:pt x="32947" y="27727"/>
                      <a:pt x="30405" y="25959"/>
                    </a:cubicBezTo>
                    <a:cubicBezTo>
                      <a:pt x="29280" y="25175"/>
                      <a:pt x="28168" y="24374"/>
                      <a:pt x="27143" y="23463"/>
                    </a:cubicBezTo>
                    <a:cubicBezTo>
                      <a:pt x="25831" y="22291"/>
                      <a:pt x="24973" y="20929"/>
                      <a:pt x="24250" y="19343"/>
                    </a:cubicBezTo>
                    <a:cubicBezTo>
                      <a:pt x="22818" y="16227"/>
                      <a:pt x="21743" y="12965"/>
                      <a:pt x="20599" y="9739"/>
                    </a:cubicBezTo>
                    <a:cubicBezTo>
                      <a:pt x="19634" y="7028"/>
                      <a:pt x="18553" y="4331"/>
                      <a:pt x="17684" y="1588"/>
                    </a:cubicBezTo>
                    <a:cubicBezTo>
                      <a:pt x="17665" y="1523"/>
                      <a:pt x="17643" y="1456"/>
                      <a:pt x="17620" y="1391"/>
                    </a:cubicBezTo>
                    <a:cubicBezTo>
                      <a:pt x="17634" y="1374"/>
                      <a:pt x="17647" y="1355"/>
                      <a:pt x="17661" y="1336"/>
                    </a:cubicBezTo>
                    <a:cubicBezTo>
                      <a:pt x="17725" y="1250"/>
                      <a:pt x="17725" y="1159"/>
                      <a:pt x="17674" y="1069"/>
                    </a:cubicBezTo>
                    <a:cubicBezTo>
                      <a:pt x="17606" y="945"/>
                      <a:pt x="17533" y="827"/>
                      <a:pt x="17456" y="708"/>
                    </a:cubicBezTo>
                    <a:cubicBezTo>
                      <a:pt x="17430" y="672"/>
                      <a:pt x="17393" y="656"/>
                      <a:pt x="17356" y="656"/>
                    </a:cubicBezTo>
                    <a:cubicBezTo>
                      <a:pt x="17347" y="656"/>
                      <a:pt x="17338" y="657"/>
                      <a:pt x="17329" y="658"/>
                    </a:cubicBezTo>
                    <a:cubicBezTo>
                      <a:pt x="16975" y="172"/>
                      <a:pt x="16341" y="0"/>
                      <a:pt x="1561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8"/>
              <p:cNvSpPr/>
              <p:nvPr/>
            </p:nvSpPr>
            <p:spPr>
              <a:xfrm>
                <a:off x="2585896" y="4125793"/>
                <a:ext cx="159509" cy="135471"/>
              </a:xfrm>
              <a:custGeom>
                <a:avLst/>
                <a:gdLst/>
                <a:ahLst/>
                <a:cxnLst/>
                <a:rect l="l" t="t" r="r" b="b"/>
                <a:pathLst>
                  <a:path w="6868" h="5833" extrusionOk="0">
                    <a:moveTo>
                      <a:pt x="3456" y="603"/>
                    </a:moveTo>
                    <a:cubicBezTo>
                      <a:pt x="4241" y="603"/>
                      <a:pt x="6178" y="1209"/>
                      <a:pt x="5801" y="2178"/>
                    </a:cubicBezTo>
                    <a:cubicBezTo>
                      <a:pt x="5742" y="2186"/>
                      <a:pt x="5687" y="2219"/>
                      <a:pt x="5669" y="2287"/>
                    </a:cubicBezTo>
                    <a:cubicBezTo>
                      <a:pt x="5542" y="2657"/>
                      <a:pt x="5546" y="2875"/>
                      <a:pt x="5582" y="3275"/>
                    </a:cubicBezTo>
                    <a:cubicBezTo>
                      <a:pt x="5669" y="4182"/>
                      <a:pt x="4676" y="4871"/>
                      <a:pt x="3969" y="5162"/>
                    </a:cubicBezTo>
                    <a:cubicBezTo>
                      <a:pt x="3757" y="5249"/>
                      <a:pt x="3543" y="5289"/>
                      <a:pt x="3331" y="5289"/>
                    </a:cubicBezTo>
                    <a:cubicBezTo>
                      <a:pt x="2194" y="5289"/>
                      <a:pt x="1142" y="4142"/>
                      <a:pt x="1004" y="3088"/>
                    </a:cubicBezTo>
                    <a:cubicBezTo>
                      <a:pt x="825" y="1708"/>
                      <a:pt x="2110" y="760"/>
                      <a:pt x="3322" y="611"/>
                    </a:cubicBezTo>
                    <a:cubicBezTo>
                      <a:pt x="3361" y="606"/>
                      <a:pt x="3406" y="603"/>
                      <a:pt x="3456" y="603"/>
                    </a:cubicBezTo>
                    <a:close/>
                    <a:moveTo>
                      <a:pt x="3518" y="1"/>
                    </a:moveTo>
                    <a:cubicBezTo>
                      <a:pt x="2153" y="1"/>
                      <a:pt x="904" y="990"/>
                      <a:pt x="506" y="2291"/>
                    </a:cubicBezTo>
                    <a:cubicBezTo>
                      <a:pt x="1" y="3982"/>
                      <a:pt x="1486" y="5527"/>
                      <a:pt x="3049" y="5800"/>
                    </a:cubicBezTo>
                    <a:cubicBezTo>
                      <a:pt x="3171" y="5822"/>
                      <a:pt x="3295" y="5832"/>
                      <a:pt x="3420" y="5832"/>
                    </a:cubicBezTo>
                    <a:cubicBezTo>
                      <a:pt x="4090" y="5832"/>
                      <a:pt x="4782" y="5536"/>
                      <a:pt x="5250" y="5075"/>
                    </a:cubicBezTo>
                    <a:cubicBezTo>
                      <a:pt x="6125" y="4209"/>
                      <a:pt x="6056" y="3499"/>
                      <a:pt x="6051" y="2356"/>
                    </a:cubicBezTo>
                    <a:cubicBezTo>
                      <a:pt x="6051" y="2350"/>
                      <a:pt x="6047" y="2346"/>
                      <a:pt x="6047" y="2342"/>
                    </a:cubicBezTo>
                    <a:cubicBezTo>
                      <a:pt x="6867" y="1303"/>
                      <a:pt x="5163" y="355"/>
                      <a:pt x="4274" y="104"/>
                    </a:cubicBezTo>
                    <a:cubicBezTo>
                      <a:pt x="4021" y="34"/>
                      <a:pt x="3768" y="1"/>
                      <a:pt x="35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8"/>
              <p:cNvSpPr/>
              <p:nvPr/>
            </p:nvSpPr>
            <p:spPr>
              <a:xfrm>
                <a:off x="2460388" y="4173032"/>
                <a:ext cx="58341" cy="47634"/>
              </a:xfrm>
              <a:custGeom>
                <a:avLst/>
                <a:gdLst/>
                <a:ahLst/>
                <a:cxnLst/>
                <a:rect l="l" t="t" r="r" b="b"/>
                <a:pathLst>
                  <a:path w="2512" h="2051" extrusionOk="0">
                    <a:moveTo>
                      <a:pt x="1191" y="396"/>
                    </a:moveTo>
                    <a:cubicBezTo>
                      <a:pt x="1485" y="396"/>
                      <a:pt x="1817" y="565"/>
                      <a:pt x="1996" y="781"/>
                    </a:cubicBezTo>
                    <a:cubicBezTo>
                      <a:pt x="1973" y="808"/>
                      <a:pt x="1960" y="846"/>
                      <a:pt x="1960" y="882"/>
                    </a:cubicBezTo>
                    <a:cubicBezTo>
                      <a:pt x="1960" y="1146"/>
                      <a:pt x="2152" y="1146"/>
                      <a:pt x="1887" y="1351"/>
                    </a:cubicBezTo>
                    <a:cubicBezTo>
                      <a:pt x="1701" y="1498"/>
                      <a:pt x="1453" y="1585"/>
                      <a:pt x="1211" y="1585"/>
                    </a:cubicBezTo>
                    <a:cubicBezTo>
                      <a:pt x="1146" y="1585"/>
                      <a:pt x="1080" y="1579"/>
                      <a:pt x="1017" y="1565"/>
                    </a:cubicBezTo>
                    <a:cubicBezTo>
                      <a:pt x="630" y="1488"/>
                      <a:pt x="543" y="900"/>
                      <a:pt x="735" y="617"/>
                    </a:cubicBezTo>
                    <a:cubicBezTo>
                      <a:pt x="842" y="461"/>
                      <a:pt x="1009" y="396"/>
                      <a:pt x="1191" y="396"/>
                    </a:cubicBezTo>
                    <a:close/>
                    <a:moveTo>
                      <a:pt x="1202" y="1"/>
                    </a:moveTo>
                    <a:cubicBezTo>
                      <a:pt x="962" y="1"/>
                      <a:pt x="724" y="69"/>
                      <a:pt x="530" y="221"/>
                    </a:cubicBezTo>
                    <a:cubicBezTo>
                      <a:pt x="1" y="640"/>
                      <a:pt x="147" y="1601"/>
                      <a:pt x="698" y="1925"/>
                    </a:cubicBezTo>
                    <a:cubicBezTo>
                      <a:pt x="847" y="2013"/>
                      <a:pt x="1019" y="2051"/>
                      <a:pt x="1197" y="2051"/>
                    </a:cubicBezTo>
                    <a:cubicBezTo>
                      <a:pt x="1552" y="2051"/>
                      <a:pt x="1928" y="1901"/>
                      <a:pt x="2183" y="1706"/>
                    </a:cubicBezTo>
                    <a:cubicBezTo>
                      <a:pt x="2362" y="1574"/>
                      <a:pt x="2507" y="1378"/>
                      <a:pt x="2511" y="1146"/>
                    </a:cubicBezTo>
                    <a:cubicBezTo>
                      <a:pt x="2511" y="1014"/>
                      <a:pt x="2438" y="869"/>
                      <a:pt x="2324" y="787"/>
                    </a:cubicBezTo>
                    <a:cubicBezTo>
                      <a:pt x="2219" y="444"/>
                      <a:pt x="1992" y="198"/>
                      <a:pt x="1641" y="76"/>
                    </a:cubicBezTo>
                    <a:cubicBezTo>
                      <a:pt x="1500" y="27"/>
                      <a:pt x="1351" y="1"/>
                      <a:pt x="12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8"/>
              <p:cNvSpPr/>
              <p:nvPr/>
            </p:nvSpPr>
            <p:spPr>
              <a:xfrm>
                <a:off x="2282322" y="3854432"/>
                <a:ext cx="101772" cy="73136"/>
              </a:xfrm>
              <a:custGeom>
                <a:avLst/>
                <a:gdLst/>
                <a:ahLst/>
                <a:cxnLst/>
                <a:rect l="l" t="t" r="r" b="b"/>
                <a:pathLst>
                  <a:path w="4382" h="3149" extrusionOk="0">
                    <a:moveTo>
                      <a:pt x="2237" y="348"/>
                    </a:moveTo>
                    <a:cubicBezTo>
                      <a:pt x="2493" y="348"/>
                      <a:pt x="2726" y="435"/>
                      <a:pt x="2861" y="657"/>
                    </a:cubicBezTo>
                    <a:cubicBezTo>
                      <a:pt x="2833" y="716"/>
                      <a:pt x="2829" y="794"/>
                      <a:pt x="2875" y="858"/>
                    </a:cubicBezTo>
                    <a:cubicBezTo>
                      <a:pt x="3184" y="1328"/>
                      <a:pt x="3098" y="1673"/>
                      <a:pt x="2711" y="2075"/>
                    </a:cubicBezTo>
                    <a:cubicBezTo>
                      <a:pt x="2453" y="2344"/>
                      <a:pt x="2038" y="2574"/>
                      <a:pt x="1644" y="2574"/>
                    </a:cubicBezTo>
                    <a:cubicBezTo>
                      <a:pt x="1530" y="2574"/>
                      <a:pt x="1418" y="2555"/>
                      <a:pt x="1312" y="2512"/>
                    </a:cubicBezTo>
                    <a:cubicBezTo>
                      <a:pt x="583" y="2224"/>
                      <a:pt x="701" y="1204"/>
                      <a:pt x="1180" y="762"/>
                    </a:cubicBezTo>
                    <a:cubicBezTo>
                      <a:pt x="1420" y="541"/>
                      <a:pt x="1855" y="348"/>
                      <a:pt x="2237" y="348"/>
                    </a:cubicBezTo>
                    <a:close/>
                    <a:moveTo>
                      <a:pt x="2259" y="0"/>
                    </a:moveTo>
                    <a:cubicBezTo>
                      <a:pt x="1882" y="0"/>
                      <a:pt x="1468" y="128"/>
                      <a:pt x="1189" y="279"/>
                    </a:cubicBezTo>
                    <a:cubicBezTo>
                      <a:pt x="219" y="803"/>
                      <a:pt x="0" y="1993"/>
                      <a:pt x="783" y="2790"/>
                    </a:cubicBezTo>
                    <a:cubicBezTo>
                      <a:pt x="1032" y="3043"/>
                      <a:pt x="1324" y="3149"/>
                      <a:pt x="1625" y="3149"/>
                    </a:cubicBezTo>
                    <a:cubicBezTo>
                      <a:pt x="2926" y="3149"/>
                      <a:pt x="4381" y="1166"/>
                      <a:pt x="3130" y="567"/>
                    </a:cubicBezTo>
                    <a:cubicBezTo>
                      <a:pt x="3024" y="147"/>
                      <a:pt x="2663" y="0"/>
                      <a:pt x="22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8"/>
              <p:cNvSpPr/>
              <p:nvPr/>
            </p:nvSpPr>
            <p:spPr>
              <a:xfrm>
                <a:off x="2438905" y="3849462"/>
                <a:ext cx="42688" cy="47216"/>
              </a:xfrm>
              <a:custGeom>
                <a:avLst/>
                <a:gdLst/>
                <a:ahLst/>
                <a:cxnLst/>
                <a:rect l="l" t="t" r="r" b="b"/>
                <a:pathLst>
                  <a:path w="1838" h="2033" extrusionOk="0">
                    <a:moveTo>
                      <a:pt x="890" y="430"/>
                    </a:moveTo>
                    <a:lnTo>
                      <a:pt x="890" y="430"/>
                    </a:lnTo>
                    <a:cubicBezTo>
                      <a:pt x="835" y="503"/>
                      <a:pt x="854" y="617"/>
                      <a:pt x="917" y="671"/>
                    </a:cubicBezTo>
                    <a:cubicBezTo>
                      <a:pt x="1003" y="749"/>
                      <a:pt x="1113" y="789"/>
                      <a:pt x="1195" y="867"/>
                    </a:cubicBezTo>
                    <a:cubicBezTo>
                      <a:pt x="1236" y="903"/>
                      <a:pt x="1258" y="976"/>
                      <a:pt x="1268" y="1044"/>
                    </a:cubicBezTo>
                    <a:cubicBezTo>
                      <a:pt x="1281" y="1195"/>
                      <a:pt x="1176" y="1409"/>
                      <a:pt x="1081" y="1460"/>
                    </a:cubicBezTo>
                    <a:cubicBezTo>
                      <a:pt x="1037" y="1480"/>
                      <a:pt x="1008" y="1491"/>
                      <a:pt x="976" y="1491"/>
                    </a:cubicBezTo>
                    <a:cubicBezTo>
                      <a:pt x="952" y="1491"/>
                      <a:pt x="928" y="1485"/>
                      <a:pt x="894" y="1473"/>
                    </a:cubicBezTo>
                    <a:cubicBezTo>
                      <a:pt x="753" y="1418"/>
                      <a:pt x="608" y="1273"/>
                      <a:pt x="543" y="1140"/>
                    </a:cubicBezTo>
                    <a:cubicBezTo>
                      <a:pt x="461" y="968"/>
                      <a:pt x="465" y="762"/>
                      <a:pt x="575" y="602"/>
                    </a:cubicBezTo>
                    <a:cubicBezTo>
                      <a:pt x="652" y="489"/>
                      <a:pt x="766" y="443"/>
                      <a:pt x="890" y="430"/>
                    </a:cubicBezTo>
                    <a:close/>
                    <a:moveTo>
                      <a:pt x="839" y="1"/>
                    </a:moveTo>
                    <a:cubicBezTo>
                      <a:pt x="660" y="1"/>
                      <a:pt x="484" y="67"/>
                      <a:pt x="334" y="192"/>
                    </a:cubicBezTo>
                    <a:cubicBezTo>
                      <a:pt x="92" y="402"/>
                      <a:pt x="1" y="712"/>
                      <a:pt x="6" y="1027"/>
                    </a:cubicBezTo>
                    <a:cubicBezTo>
                      <a:pt x="18" y="1495"/>
                      <a:pt x="480" y="2033"/>
                      <a:pt x="979" y="2033"/>
                    </a:cubicBezTo>
                    <a:cubicBezTo>
                      <a:pt x="1024" y="2033"/>
                      <a:pt x="1068" y="2029"/>
                      <a:pt x="1113" y="2020"/>
                    </a:cubicBezTo>
                    <a:cubicBezTo>
                      <a:pt x="1550" y="1929"/>
                      <a:pt x="1824" y="1496"/>
                      <a:pt x="1832" y="1063"/>
                    </a:cubicBezTo>
                    <a:cubicBezTo>
                      <a:pt x="1838" y="730"/>
                      <a:pt x="1592" y="379"/>
                      <a:pt x="1277" y="325"/>
                    </a:cubicBezTo>
                    <a:cubicBezTo>
                      <a:pt x="1281" y="312"/>
                      <a:pt x="1291" y="302"/>
                      <a:pt x="1295" y="289"/>
                    </a:cubicBezTo>
                    <a:cubicBezTo>
                      <a:pt x="1318" y="207"/>
                      <a:pt x="1258" y="129"/>
                      <a:pt x="1195" y="93"/>
                    </a:cubicBezTo>
                    <a:cubicBezTo>
                      <a:pt x="1080" y="31"/>
                      <a:pt x="959" y="1"/>
                      <a:pt x="8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8"/>
              <p:cNvSpPr/>
              <p:nvPr/>
            </p:nvSpPr>
            <p:spPr>
              <a:xfrm>
                <a:off x="2153957" y="4282422"/>
                <a:ext cx="175511" cy="143693"/>
              </a:xfrm>
              <a:custGeom>
                <a:avLst/>
                <a:gdLst/>
                <a:ahLst/>
                <a:cxnLst/>
                <a:rect l="l" t="t" r="r" b="b"/>
                <a:pathLst>
                  <a:path w="7557" h="6187" extrusionOk="0">
                    <a:moveTo>
                      <a:pt x="3496" y="495"/>
                    </a:moveTo>
                    <a:cubicBezTo>
                      <a:pt x="4911" y="495"/>
                      <a:pt x="6396" y="1998"/>
                      <a:pt x="6438" y="3435"/>
                    </a:cubicBezTo>
                    <a:cubicBezTo>
                      <a:pt x="6483" y="4823"/>
                      <a:pt x="4811" y="5431"/>
                      <a:pt x="3594" y="5431"/>
                    </a:cubicBezTo>
                    <a:cubicBezTo>
                      <a:pt x="3441" y="5431"/>
                      <a:pt x="3296" y="5422"/>
                      <a:pt x="3162" y="5403"/>
                    </a:cubicBezTo>
                    <a:cubicBezTo>
                      <a:pt x="2160" y="5262"/>
                      <a:pt x="1431" y="4377"/>
                      <a:pt x="1290" y="3416"/>
                    </a:cubicBezTo>
                    <a:cubicBezTo>
                      <a:pt x="1157" y="2518"/>
                      <a:pt x="2018" y="1999"/>
                      <a:pt x="2301" y="1257"/>
                    </a:cubicBezTo>
                    <a:cubicBezTo>
                      <a:pt x="2333" y="1161"/>
                      <a:pt x="2306" y="1052"/>
                      <a:pt x="2237" y="983"/>
                    </a:cubicBezTo>
                    <a:cubicBezTo>
                      <a:pt x="2619" y="642"/>
                      <a:pt x="3054" y="495"/>
                      <a:pt x="3496" y="495"/>
                    </a:cubicBezTo>
                    <a:close/>
                    <a:moveTo>
                      <a:pt x="3574" y="1"/>
                    </a:moveTo>
                    <a:cubicBezTo>
                      <a:pt x="2910" y="1"/>
                      <a:pt x="2287" y="297"/>
                      <a:pt x="1850" y="1015"/>
                    </a:cubicBezTo>
                    <a:cubicBezTo>
                      <a:pt x="0" y="2003"/>
                      <a:pt x="246" y="4815"/>
                      <a:pt x="2018" y="5786"/>
                    </a:cubicBezTo>
                    <a:cubicBezTo>
                      <a:pt x="2507" y="6055"/>
                      <a:pt x="3090" y="6186"/>
                      <a:pt x="3683" y="6186"/>
                    </a:cubicBezTo>
                    <a:cubicBezTo>
                      <a:pt x="5067" y="6186"/>
                      <a:pt x="6507" y="5472"/>
                      <a:pt x="6944" y="4136"/>
                    </a:cubicBezTo>
                    <a:cubicBezTo>
                      <a:pt x="7556" y="2263"/>
                      <a:pt x="5409" y="1"/>
                      <a:pt x="35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8"/>
              <p:cNvSpPr/>
              <p:nvPr/>
            </p:nvSpPr>
            <p:spPr>
              <a:xfrm>
                <a:off x="2584526" y="4296984"/>
                <a:ext cx="67631" cy="55972"/>
              </a:xfrm>
              <a:custGeom>
                <a:avLst/>
                <a:gdLst/>
                <a:ahLst/>
                <a:cxnLst/>
                <a:rect l="l" t="t" r="r" b="b"/>
                <a:pathLst>
                  <a:path w="2912" h="2410" extrusionOk="0">
                    <a:moveTo>
                      <a:pt x="1452" y="457"/>
                    </a:moveTo>
                    <a:cubicBezTo>
                      <a:pt x="1588" y="457"/>
                      <a:pt x="1724" y="477"/>
                      <a:pt x="1841" y="507"/>
                    </a:cubicBezTo>
                    <a:cubicBezTo>
                      <a:pt x="2306" y="625"/>
                      <a:pt x="2552" y="1017"/>
                      <a:pt x="2533" y="1481"/>
                    </a:cubicBezTo>
                    <a:cubicBezTo>
                      <a:pt x="2533" y="1527"/>
                      <a:pt x="2548" y="1559"/>
                      <a:pt x="2575" y="1586"/>
                    </a:cubicBezTo>
                    <a:cubicBezTo>
                      <a:pt x="2452" y="1770"/>
                      <a:pt x="2314" y="1961"/>
                      <a:pt x="2078" y="1961"/>
                    </a:cubicBezTo>
                    <a:cubicBezTo>
                      <a:pt x="2068" y="1961"/>
                      <a:pt x="2057" y="1961"/>
                      <a:pt x="2047" y="1960"/>
                    </a:cubicBezTo>
                    <a:cubicBezTo>
                      <a:pt x="2008" y="1958"/>
                      <a:pt x="1969" y="1957"/>
                      <a:pt x="1930" y="1957"/>
                    </a:cubicBezTo>
                    <a:cubicBezTo>
                      <a:pt x="1805" y="1957"/>
                      <a:pt x="1682" y="1968"/>
                      <a:pt x="1557" y="1968"/>
                    </a:cubicBezTo>
                    <a:cubicBezTo>
                      <a:pt x="1460" y="1968"/>
                      <a:pt x="1363" y="1961"/>
                      <a:pt x="1263" y="1937"/>
                    </a:cubicBezTo>
                    <a:cubicBezTo>
                      <a:pt x="752" y="1819"/>
                      <a:pt x="483" y="1113"/>
                      <a:pt x="821" y="703"/>
                    </a:cubicBezTo>
                    <a:cubicBezTo>
                      <a:pt x="972" y="520"/>
                      <a:pt x="1213" y="457"/>
                      <a:pt x="1452" y="457"/>
                    </a:cubicBezTo>
                    <a:close/>
                    <a:moveTo>
                      <a:pt x="1499" y="1"/>
                    </a:moveTo>
                    <a:cubicBezTo>
                      <a:pt x="1055" y="1"/>
                      <a:pt x="603" y="173"/>
                      <a:pt x="379" y="562"/>
                    </a:cubicBezTo>
                    <a:cubicBezTo>
                      <a:pt x="1" y="1208"/>
                      <a:pt x="379" y="2060"/>
                      <a:pt x="1048" y="2316"/>
                    </a:cubicBezTo>
                    <a:cubicBezTo>
                      <a:pt x="1190" y="2369"/>
                      <a:pt x="1397" y="2410"/>
                      <a:pt x="1599" y="2410"/>
                    </a:cubicBezTo>
                    <a:cubicBezTo>
                      <a:pt x="1798" y="2410"/>
                      <a:pt x="1992" y="2370"/>
                      <a:pt x="2115" y="2261"/>
                    </a:cubicBezTo>
                    <a:cubicBezTo>
                      <a:pt x="2384" y="2019"/>
                      <a:pt x="2861" y="1869"/>
                      <a:pt x="2889" y="1450"/>
                    </a:cubicBezTo>
                    <a:cubicBezTo>
                      <a:pt x="2894" y="1422"/>
                      <a:pt x="2884" y="1399"/>
                      <a:pt x="2871" y="1382"/>
                    </a:cubicBezTo>
                    <a:cubicBezTo>
                      <a:pt x="2912" y="775"/>
                      <a:pt x="2594" y="261"/>
                      <a:pt x="1992" y="74"/>
                    </a:cubicBezTo>
                    <a:cubicBezTo>
                      <a:pt x="1838" y="26"/>
                      <a:pt x="1669" y="1"/>
                      <a:pt x="1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8"/>
              <p:cNvSpPr/>
              <p:nvPr/>
            </p:nvSpPr>
            <p:spPr>
              <a:xfrm>
                <a:off x="2404416" y="4334632"/>
                <a:ext cx="124811" cy="118773"/>
              </a:xfrm>
              <a:custGeom>
                <a:avLst/>
                <a:gdLst/>
                <a:ahLst/>
                <a:cxnLst/>
                <a:rect l="l" t="t" r="r" b="b"/>
                <a:pathLst>
                  <a:path w="5374" h="5114" extrusionOk="0">
                    <a:moveTo>
                      <a:pt x="2766" y="387"/>
                    </a:moveTo>
                    <a:cubicBezTo>
                      <a:pt x="4096" y="387"/>
                      <a:pt x="4843" y="1754"/>
                      <a:pt x="4894" y="2968"/>
                    </a:cubicBezTo>
                    <a:cubicBezTo>
                      <a:pt x="4890" y="2977"/>
                      <a:pt x="4885" y="2981"/>
                      <a:pt x="4881" y="2996"/>
                    </a:cubicBezTo>
                    <a:cubicBezTo>
                      <a:pt x="4481" y="3898"/>
                      <a:pt x="3804" y="4667"/>
                      <a:pt x="2746" y="4667"/>
                    </a:cubicBezTo>
                    <a:cubicBezTo>
                      <a:pt x="2705" y="4667"/>
                      <a:pt x="2663" y="4665"/>
                      <a:pt x="2621" y="4663"/>
                    </a:cubicBezTo>
                    <a:cubicBezTo>
                      <a:pt x="1513" y="4600"/>
                      <a:pt x="629" y="3711"/>
                      <a:pt x="465" y="2640"/>
                    </a:cubicBezTo>
                    <a:cubicBezTo>
                      <a:pt x="278" y="1423"/>
                      <a:pt x="1436" y="539"/>
                      <a:pt x="2511" y="403"/>
                    </a:cubicBezTo>
                    <a:cubicBezTo>
                      <a:pt x="2599" y="392"/>
                      <a:pt x="2684" y="387"/>
                      <a:pt x="2766" y="387"/>
                    </a:cubicBezTo>
                    <a:close/>
                    <a:moveTo>
                      <a:pt x="2619" y="1"/>
                    </a:moveTo>
                    <a:cubicBezTo>
                      <a:pt x="1255" y="1"/>
                      <a:pt x="132" y="1152"/>
                      <a:pt x="70" y="2476"/>
                    </a:cubicBezTo>
                    <a:cubicBezTo>
                      <a:pt x="1" y="3824"/>
                      <a:pt x="1277" y="4977"/>
                      <a:pt x="2539" y="5105"/>
                    </a:cubicBezTo>
                    <a:cubicBezTo>
                      <a:pt x="2595" y="5111"/>
                      <a:pt x="2653" y="5113"/>
                      <a:pt x="2713" y="5113"/>
                    </a:cubicBezTo>
                    <a:cubicBezTo>
                      <a:pt x="3777" y="5113"/>
                      <a:pt x="5373" y="4249"/>
                      <a:pt x="5218" y="3055"/>
                    </a:cubicBezTo>
                    <a:cubicBezTo>
                      <a:pt x="5209" y="2987"/>
                      <a:pt x="5163" y="2936"/>
                      <a:pt x="5108" y="2913"/>
                    </a:cubicBezTo>
                    <a:cubicBezTo>
                      <a:pt x="5090" y="1391"/>
                      <a:pt x="4316" y="34"/>
                      <a:pt x="2667" y="1"/>
                    </a:cubicBezTo>
                    <a:cubicBezTo>
                      <a:pt x="2651" y="1"/>
                      <a:pt x="2635" y="1"/>
                      <a:pt x="26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8"/>
              <p:cNvSpPr/>
              <p:nvPr/>
            </p:nvSpPr>
            <p:spPr>
              <a:xfrm>
                <a:off x="2291844" y="4224197"/>
                <a:ext cx="43733" cy="43338"/>
              </a:xfrm>
              <a:custGeom>
                <a:avLst/>
                <a:gdLst/>
                <a:ahLst/>
                <a:cxnLst/>
                <a:rect l="l" t="t" r="r" b="b"/>
                <a:pathLst>
                  <a:path w="1883" h="1866" extrusionOk="0">
                    <a:moveTo>
                      <a:pt x="853" y="420"/>
                    </a:moveTo>
                    <a:cubicBezTo>
                      <a:pt x="930" y="420"/>
                      <a:pt x="1010" y="443"/>
                      <a:pt x="1089" y="483"/>
                    </a:cubicBezTo>
                    <a:cubicBezTo>
                      <a:pt x="1430" y="651"/>
                      <a:pt x="1426" y="1039"/>
                      <a:pt x="1285" y="1330"/>
                    </a:cubicBezTo>
                    <a:cubicBezTo>
                      <a:pt x="1209" y="1482"/>
                      <a:pt x="1071" y="1542"/>
                      <a:pt x="925" y="1542"/>
                    </a:cubicBezTo>
                    <a:cubicBezTo>
                      <a:pt x="801" y="1542"/>
                      <a:pt x="671" y="1498"/>
                      <a:pt x="570" y="1431"/>
                    </a:cubicBezTo>
                    <a:cubicBezTo>
                      <a:pt x="360" y="1294"/>
                      <a:pt x="259" y="1103"/>
                      <a:pt x="287" y="893"/>
                    </a:cubicBezTo>
                    <a:cubicBezTo>
                      <a:pt x="378" y="779"/>
                      <a:pt x="474" y="674"/>
                      <a:pt x="564" y="565"/>
                    </a:cubicBezTo>
                    <a:cubicBezTo>
                      <a:pt x="649" y="463"/>
                      <a:pt x="748" y="420"/>
                      <a:pt x="853" y="420"/>
                    </a:cubicBezTo>
                    <a:close/>
                    <a:moveTo>
                      <a:pt x="832" y="0"/>
                    </a:moveTo>
                    <a:cubicBezTo>
                      <a:pt x="714" y="0"/>
                      <a:pt x="595" y="28"/>
                      <a:pt x="482" y="87"/>
                    </a:cubicBezTo>
                    <a:cubicBezTo>
                      <a:pt x="91" y="296"/>
                      <a:pt x="146" y="643"/>
                      <a:pt x="18" y="1011"/>
                    </a:cubicBezTo>
                    <a:cubicBezTo>
                      <a:pt x="0" y="1061"/>
                      <a:pt x="27" y="1103"/>
                      <a:pt x="68" y="1112"/>
                    </a:cubicBezTo>
                    <a:cubicBezTo>
                      <a:pt x="86" y="1335"/>
                      <a:pt x="205" y="1545"/>
                      <a:pt x="410" y="1695"/>
                    </a:cubicBezTo>
                    <a:cubicBezTo>
                      <a:pt x="569" y="1807"/>
                      <a:pt x="753" y="1866"/>
                      <a:pt x="934" y="1866"/>
                    </a:cubicBezTo>
                    <a:cubicBezTo>
                      <a:pt x="1184" y="1866"/>
                      <a:pt x="1425" y="1753"/>
                      <a:pt x="1576" y="1517"/>
                    </a:cubicBezTo>
                    <a:cubicBezTo>
                      <a:pt x="1882" y="1053"/>
                      <a:pt x="1777" y="460"/>
                      <a:pt x="1302" y="146"/>
                    </a:cubicBezTo>
                    <a:cubicBezTo>
                      <a:pt x="1159" y="53"/>
                      <a:pt x="996" y="0"/>
                      <a:pt x="8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8"/>
              <p:cNvSpPr/>
              <p:nvPr/>
            </p:nvSpPr>
            <p:spPr>
              <a:xfrm>
                <a:off x="2102537" y="4426278"/>
                <a:ext cx="79151" cy="77200"/>
              </a:xfrm>
              <a:custGeom>
                <a:avLst/>
                <a:gdLst/>
                <a:ahLst/>
                <a:cxnLst/>
                <a:rect l="l" t="t" r="r" b="b"/>
                <a:pathLst>
                  <a:path w="3408" h="3324" extrusionOk="0">
                    <a:moveTo>
                      <a:pt x="1528" y="446"/>
                    </a:moveTo>
                    <a:cubicBezTo>
                      <a:pt x="1676" y="446"/>
                      <a:pt x="1836" y="498"/>
                      <a:pt x="2009" y="617"/>
                    </a:cubicBezTo>
                    <a:cubicBezTo>
                      <a:pt x="2492" y="954"/>
                      <a:pt x="2802" y="1596"/>
                      <a:pt x="2665" y="2179"/>
                    </a:cubicBezTo>
                    <a:cubicBezTo>
                      <a:pt x="2556" y="2663"/>
                      <a:pt x="2156" y="2896"/>
                      <a:pt x="1739" y="2896"/>
                    </a:cubicBezTo>
                    <a:cubicBezTo>
                      <a:pt x="1477" y="2896"/>
                      <a:pt x="1208" y="2803"/>
                      <a:pt x="1002" y="2622"/>
                    </a:cubicBezTo>
                    <a:cubicBezTo>
                      <a:pt x="528" y="2202"/>
                      <a:pt x="355" y="1327"/>
                      <a:pt x="861" y="858"/>
                    </a:cubicBezTo>
                    <a:cubicBezTo>
                      <a:pt x="879" y="840"/>
                      <a:pt x="888" y="818"/>
                      <a:pt x="884" y="795"/>
                    </a:cubicBezTo>
                    <a:cubicBezTo>
                      <a:pt x="1073" y="585"/>
                      <a:pt x="1285" y="446"/>
                      <a:pt x="1528" y="446"/>
                    </a:cubicBezTo>
                    <a:close/>
                    <a:moveTo>
                      <a:pt x="1514" y="0"/>
                    </a:moveTo>
                    <a:cubicBezTo>
                      <a:pt x="1042" y="0"/>
                      <a:pt x="632" y="319"/>
                      <a:pt x="537" y="894"/>
                    </a:cubicBezTo>
                    <a:cubicBezTo>
                      <a:pt x="0" y="1451"/>
                      <a:pt x="91" y="2303"/>
                      <a:pt x="674" y="2881"/>
                    </a:cubicBezTo>
                    <a:cubicBezTo>
                      <a:pt x="975" y="3181"/>
                      <a:pt x="1343" y="3324"/>
                      <a:pt x="1704" y="3324"/>
                    </a:cubicBezTo>
                    <a:cubicBezTo>
                      <a:pt x="2206" y="3324"/>
                      <a:pt x="2696" y="3049"/>
                      <a:pt x="2984" y="2535"/>
                    </a:cubicBezTo>
                    <a:cubicBezTo>
                      <a:pt x="3407" y="1765"/>
                      <a:pt x="2915" y="772"/>
                      <a:pt x="2287" y="284"/>
                    </a:cubicBezTo>
                    <a:cubicBezTo>
                      <a:pt x="2037" y="92"/>
                      <a:pt x="1767" y="0"/>
                      <a:pt x="15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8"/>
              <p:cNvSpPr/>
              <p:nvPr/>
            </p:nvSpPr>
            <p:spPr>
              <a:xfrm>
                <a:off x="2518172" y="4232860"/>
                <a:ext cx="42269" cy="39088"/>
              </a:xfrm>
              <a:custGeom>
                <a:avLst/>
                <a:gdLst/>
                <a:ahLst/>
                <a:cxnLst/>
                <a:rect l="l" t="t" r="r" b="b"/>
                <a:pathLst>
                  <a:path w="1820" h="1683" extrusionOk="0">
                    <a:moveTo>
                      <a:pt x="860" y="421"/>
                    </a:moveTo>
                    <a:cubicBezTo>
                      <a:pt x="948" y="421"/>
                      <a:pt x="1036" y="446"/>
                      <a:pt x="1098" y="488"/>
                    </a:cubicBezTo>
                    <a:cubicBezTo>
                      <a:pt x="1327" y="644"/>
                      <a:pt x="1413" y="1099"/>
                      <a:pt x="1199" y="1294"/>
                    </a:cubicBezTo>
                    <a:cubicBezTo>
                      <a:pt x="1120" y="1367"/>
                      <a:pt x="1034" y="1397"/>
                      <a:pt x="947" y="1397"/>
                    </a:cubicBezTo>
                    <a:cubicBezTo>
                      <a:pt x="799" y="1397"/>
                      <a:pt x="648" y="1309"/>
                      <a:pt x="524" y="1195"/>
                    </a:cubicBezTo>
                    <a:lnTo>
                      <a:pt x="524" y="1190"/>
                    </a:lnTo>
                    <a:cubicBezTo>
                      <a:pt x="557" y="962"/>
                      <a:pt x="442" y="707"/>
                      <a:pt x="621" y="511"/>
                    </a:cubicBezTo>
                    <a:cubicBezTo>
                      <a:pt x="679" y="448"/>
                      <a:pt x="769" y="421"/>
                      <a:pt x="860" y="421"/>
                    </a:cubicBezTo>
                    <a:close/>
                    <a:moveTo>
                      <a:pt x="867" y="0"/>
                    </a:moveTo>
                    <a:cubicBezTo>
                      <a:pt x="707" y="0"/>
                      <a:pt x="547" y="46"/>
                      <a:pt x="406" y="137"/>
                    </a:cubicBezTo>
                    <a:cubicBezTo>
                      <a:pt x="78" y="352"/>
                      <a:pt x="1" y="903"/>
                      <a:pt x="292" y="1163"/>
                    </a:cubicBezTo>
                    <a:cubicBezTo>
                      <a:pt x="464" y="1443"/>
                      <a:pt x="758" y="1682"/>
                      <a:pt x="1077" y="1682"/>
                    </a:cubicBezTo>
                    <a:cubicBezTo>
                      <a:pt x="1147" y="1682"/>
                      <a:pt x="1218" y="1671"/>
                      <a:pt x="1290" y="1645"/>
                    </a:cubicBezTo>
                    <a:cubicBezTo>
                      <a:pt x="1819" y="1458"/>
                      <a:pt x="1796" y="629"/>
                      <a:pt x="1487" y="278"/>
                    </a:cubicBezTo>
                    <a:cubicBezTo>
                      <a:pt x="1322" y="94"/>
                      <a:pt x="1096" y="0"/>
                      <a:pt x="8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8"/>
              <p:cNvSpPr/>
              <p:nvPr/>
            </p:nvSpPr>
            <p:spPr>
              <a:xfrm>
                <a:off x="2790903" y="4160305"/>
                <a:ext cx="102631" cy="83540"/>
              </a:xfrm>
              <a:custGeom>
                <a:avLst/>
                <a:gdLst/>
                <a:ahLst/>
                <a:cxnLst/>
                <a:rect l="l" t="t" r="r" b="b"/>
                <a:pathLst>
                  <a:path w="4419" h="3597" extrusionOk="0">
                    <a:moveTo>
                      <a:pt x="2246" y="503"/>
                    </a:moveTo>
                    <a:cubicBezTo>
                      <a:pt x="2318" y="503"/>
                      <a:pt x="2392" y="511"/>
                      <a:pt x="2469" y="528"/>
                    </a:cubicBezTo>
                    <a:cubicBezTo>
                      <a:pt x="3230" y="692"/>
                      <a:pt x="3631" y="1608"/>
                      <a:pt x="3476" y="2309"/>
                    </a:cubicBezTo>
                    <a:cubicBezTo>
                      <a:pt x="3380" y="2729"/>
                      <a:pt x="2975" y="2965"/>
                      <a:pt x="2574" y="3030"/>
                    </a:cubicBezTo>
                    <a:cubicBezTo>
                      <a:pt x="2530" y="3036"/>
                      <a:pt x="2487" y="3039"/>
                      <a:pt x="2444" y="3039"/>
                    </a:cubicBezTo>
                    <a:cubicBezTo>
                      <a:pt x="2046" y="3039"/>
                      <a:pt x="1669" y="2773"/>
                      <a:pt x="1352" y="2559"/>
                    </a:cubicBezTo>
                    <a:cubicBezTo>
                      <a:pt x="1328" y="2546"/>
                      <a:pt x="1304" y="2540"/>
                      <a:pt x="1280" y="2540"/>
                    </a:cubicBezTo>
                    <a:cubicBezTo>
                      <a:pt x="1272" y="2540"/>
                      <a:pt x="1265" y="2541"/>
                      <a:pt x="1257" y="2542"/>
                    </a:cubicBezTo>
                    <a:cubicBezTo>
                      <a:pt x="822" y="1789"/>
                      <a:pt x="1323" y="503"/>
                      <a:pt x="2246" y="503"/>
                    </a:cubicBezTo>
                    <a:close/>
                    <a:moveTo>
                      <a:pt x="2271" y="1"/>
                    </a:moveTo>
                    <a:cubicBezTo>
                      <a:pt x="920" y="1"/>
                      <a:pt x="1" y="2159"/>
                      <a:pt x="1207" y="2915"/>
                    </a:cubicBezTo>
                    <a:cubicBezTo>
                      <a:pt x="1360" y="3397"/>
                      <a:pt x="1797" y="3597"/>
                      <a:pt x="2279" y="3597"/>
                    </a:cubicBezTo>
                    <a:cubicBezTo>
                      <a:pt x="2845" y="3597"/>
                      <a:pt x="3472" y="3322"/>
                      <a:pt x="3772" y="2906"/>
                    </a:cubicBezTo>
                    <a:cubicBezTo>
                      <a:pt x="4419" y="2008"/>
                      <a:pt x="3872" y="733"/>
                      <a:pt x="3011" y="218"/>
                    </a:cubicBezTo>
                    <a:cubicBezTo>
                      <a:pt x="2757" y="67"/>
                      <a:pt x="2508" y="1"/>
                      <a:pt x="22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8"/>
              <p:cNvSpPr/>
              <p:nvPr/>
            </p:nvSpPr>
            <p:spPr>
              <a:xfrm>
                <a:off x="2228649" y="3507752"/>
                <a:ext cx="65471" cy="68096"/>
              </a:xfrm>
              <a:custGeom>
                <a:avLst/>
                <a:gdLst/>
                <a:ahLst/>
                <a:cxnLst/>
                <a:rect l="l" t="t" r="r" b="b"/>
                <a:pathLst>
                  <a:path w="2819" h="2932" extrusionOk="0">
                    <a:moveTo>
                      <a:pt x="1245" y="421"/>
                    </a:moveTo>
                    <a:cubicBezTo>
                      <a:pt x="1523" y="662"/>
                      <a:pt x="1809" y="877"/>
                      <a:pt x="2023" y="1213"/>
                    </a:cubicBezTo>
                    <a:cubicBezTo>
                      <a:pt x="2284" y="1629"/>
                      <a:pt x="2479" y="2298"/>
                      <a:pt x="1882" y="2494"/>
                    </a:cubicBezTo>
                    <a:cubicBezTo>
                      <a:pt x="1718" y="2549"/>
                      <a:pt x="1571" y="2573"/>
                      <a:pt x="1439" y="2573"/>
                    </a:cubicBezTo>
                    <a:cubicBezTo>
                      <a:pt x="230" y="2573"/>
                      <a:pt x="322" y="507"/>
                      <a:pt x="1100" y="507"/>
                    </a:cubicBezTo>
                    <a:cubicBezTo>
                      <a:pt x="1109" y="507"/>
                      <a:pt x="1117" y="508"/>
                      <a:pt x="1126" y="508"/>
                    </a:cubicBezTo>
                    <a:cubicBezTo>
                      <a:pt x="1180" y="508"/>
                      <a:pt x="1231" y="471"/>
                      <a:pt x="1245" y="421"/>
                    </a:cubicBezTo>
                    <a:close/>
                    <a:moveTo>
                      <a:pt x="1111" y="1"/>
                    </a:moveTo>
                    <a:cubicBezTo>
                      <a:pt x="1083" y="1"/>
                      <a:pt x="1054" y="3"/>
                      <a:pt x="1026" y="6"/>
                    </a:cubicBezTo>
                    <a:cubicBezTo>
                      <a:pt x="944" y="20"/>
                      <a:pt x="921" y="111"/>
                      <a:pt x="976" y="166"/>
                    </a:cubicBezTo>
                    <a:cubicBezTo>
                      <a:pt x="994" y="189"/>
                      <a:pt x="1016" y="207"/>
                      <a:pt x="1035" y="225"/>
                    </a:cubicBezTo>
                    <a:cubicBezTo>
                      <a:pt x="988" y="208"/>
                      <a:pt x="942" y="200"/>
                      <a:pt x="898" y="200"/>
                    </a:cubicBezTo>
                    <a:cubicBezTo>
                      <a:pt x="469" y="200"/>
                      <a:pt x="186" y="946"/>
                      <a:pt x="133" y="1310"/>
                    </a:cubicBezTo>
                    <a:cubicBezTo>
                      <a:pt x="0" y="2193"/>
                      <a:pt x="515" y="2918"/>
                      <a:pt x="1422" y="2931"/>
                    </a:cubicBezTo>
                    <a:cubicBezTo>
                      <a:pt x="1431" y="2931"/>
                      <a:pt x="1440" y="2932"/>
                      <a:pt x="1448" y="2932"/>
                    </a:cubicBezTo>
                    <a:cubicBezTo>
                      <a:pt x="2281" y="2932"/>
                      <a:pt x="2818" y="2467"/>
                      <a:pt x="2616" y="1606"/>
                    </a:cubicBezTo>
                    <a:cubicBezTo>
                      <a:pt x="2476" y="1019"/>
                      <a:pt x="1795" y="1"/>
                      <a:pt x="111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8"/>
              <p:cNvSpPr/>
              <p:nvPr/>
            </p:nvSpPr>
            <p:spPr>
              <a:xfrm>
                <a:off x="1493949" y="3391209"/>
                <a:ext cx="552639" cy="550781"/>
              </a:xfrm>
              <a:custGeom>
                <a:avLst/>
                <a:gdLst/>
                <a:ahLst/>
                <a:cxnLst/>
                <a:rect l="l" t="t" r="r" b="b"/>
                <a:pathLst>
                  <a:path w="23795" h="23715" extrusionOk="0">
                    <a:moveTo>
                      <a:pt x="6879" y="732"/>
                    </a:moveTo>
                    <a:cubicBezTo>
                      <a:pt x="8833" y="732"/>
                      <a:pt x="10890" y="1391"/>
                      <a:pt x="12348" y="2267"/>
                    </a:cubicBezTo>
                    <a:cubicBezTo>
                      <a:pt x="15747" y="4313"/>
                      <a:pt x="17952" y="8027"/>
                      <a:pt x="19437" y="11581"/>
                    </a:cubicBezTo>
                    <a:cubicBezTo>
                      <a:pt x="20868" y="15003"/>
                      <a:pt x="22781" y="18807"/>
                      <a:pt x="23155" y="22552"/>
                    </a:cubicBezTo>
                    <a:cubicBezTo>
                      <a:pt x="21214" y="20070"/>
                      <a:pt x="17145" y="18825"/>
                      <a:pt x="14449" y="17746"/>
                    </a:cubicBezTo>
                    <a:cubicBezTo>
                      <a:pt x="10279" y="16079"/>
                      <a:pt x="5117" y="14552"/>
                      <a:pt x="2315" y="10784"/>
                    </a:cubicBezTo>
                    <a:cubicBezTo>
                      <a:pt x="766" y="8697"/>
                      <a:pt x="702" y="5821"/>
                      <a:pt x="1819" y="3530"/>
                    </a:cubicBezTo>
                    <a:cubicBezTo>
                      <a:pt x="2819" y="1485"/>
                      <a:pt x="4790" y="732"/>
                      <a:pt x="6879" y="732"/>
                    </a:cubicBezTo>
                    <a:close/>
                    <a:moveTo>
                      <a:pt x="7161" y="1"/>
                    </a:moveTo>
                    <a:cubicBezTo>
                      <a:pt x="3648" y="1"/>
                      <a:pt x="536" y="1949"/>
                      <a:pt x="282" y="6496"/>
                    </a:cubicBezTo>
                    <a:cubicBezTo>
                      <a:pt x="0" y="11540"/>
                      <a:pt x="4771" y="14397"/>
                      <a:pt x="8753" y="16220"/>
                    </a:cubicBezTo>
                    <a:cubicBezTo>
                      <a:pt x="13856" y="18556"/>
                      <a:pt x="18895" y="20079"/>
                      <a:pt x="23301" y="23651"/>
                    </a:cubicBezTo>
                    <a:cubicBezTo>
                      <a:pt x="23355" y="23695"/>
                      <a:pt x="23416" y="23714"/>
                      <a:pt x="23474" y="23714"/>
                    </a:cubicBezTo>
                    <a:cubicBezTo>
                      <a:pt x="23646" y="23714"/>
                      <a:pt x="23794" y="23548"/>
                      <a:pt x="23689" y="23355"/>
                    </a:cubicBezTo>
                    <a:cubicBezTo>
                      <a:pt x="23670" y="23313"/>
                      <a:pt x="23643" y="23277"/>
                      <a:pt x="23620" y="23236"/>
                    </a:cubicBezTo>
                    <a:cubicBezTo>
                      <a:pt x="23702" y="23200"/>
                      <a:pt x="23761" y="23122"/>
                      <a:pt x="23757" y="22999"/>
                    </a:cubicBezTo>
                    <a:cubicBezTo>
                      <a:pt x="23616" y="19017"/>
                      <a:pt x="21706" y="15007"/>
                      <a:pt x="20249" y="11358"/>
                    </a:cubicBezTo>
                    <a:cubicBezTo>
                      <a:pt x="18882" y="7941"/>
                      <a:pt x="16863" y="4591"/>
                      <a:pt x="13892" y="2328"/>
                    </a:cubicBezTo>
                    <a:cubicBezTo>
                      <a:pt x="11937" y="838"/>
                      <a:pt x="9463" y="1"/>
                      <a:pt x="71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78"/>
            <p:cNvGrpSpPr/>
            <p:nvPr/>
          </p:nvGrpSpPr>
          <p:grpSpPr>
            <a:xfrm>
              <a:off x="6637562" y="2366316"/>
              <a:ext cx="1456033" cy="1152476"/>
              <a:chOff x="5920959" y="2440517"/>
              <a:chExt cx="1379472" cy="1091877"/>
            </a:xfrm>
          </p:grpSpPr>
          <p:sp>
            <p:nvSpPr>
              <p:cNvPr id="1158" name="Google Shape;1158;p78"/>
              <p:cNvSpPr/>
              <p:nvPr/>
            </p:nvSpPr>
            <p:spPr>
              <a:xfrm>
                <a:off x="5920959" y="2683683"/>
                <a:ext cx="1379472" cy="848711"/>
              </a:xfrm>
              <a:custGeom>
                <a:avLst/>
                <a:gdLst/>
                <a:ahLst/>
                <a:cxnLst/>
                <a:rect l="l" t="t" r="r" b="b"/>
                <a:pathLst>
                  <a:path w="59396" h="36543" extrusionOk="0">
                    <a:moveTo>
                      <a:pt x="29641" y="1071"/>
                    </a:moveTo>
                    <a:cubicBezTo>
                      <a:pt x="30173" y="1071"/>
                      <a:pt x="30706" y="1088"/>
                      <a:pt x="31238" y="1120"/>
                    </a:cubicBezTo>
                    <a:cubicBezTo>
                      <a:pt x="32655" y="1211"/>
                      <a:pt x="34053" y="1457"/>
                      <a:pt x="35416" y="1835"/>
                    </a:cubicBezTo>
                    <a:cubicBezTo>
                      <a:pt x="35357" y="1986"/>
                      <a:pt x="35302" y="2136"/>
                      <a:pt x="35247" y="2291"/>
                    </a:cubicBezTo>
                    <a:cubicBezTo>
                      <a:pt x="35143" y="2592"/>
                      <a:pt x="34892" y="3185"/>
                      <a:pt x="35293" y="3380"/>
                    </a:cubicBezTo>
                    <a:cubicBezTo>
                      <a:pt x="35357" y="3412"/>
                      <a:pt x="35416" y="3425"/>
                      <a:pt x="35471" y="3425"/>
                    </a:cubicBezTo>
                    <a:cubicBezTo>
                      <a:pt x="35796" y="3425"/>
                      <a:pt x="35980" y="2944"/>
                      <a:pt x="36059" y="2683"/>
                    </a:cubicBezTo>
                    <a:cubicBezTo>
                      <a:pt x="36122" y="2483"/>
                      <a:pt x="36145" y="2264"/>
                      <a:pt x="36173" y="2058"/>
                    </a:cubicBezTo>
                    <a:cubicBezTo>
                      <a:pt x="38383" y="2752"/>
                      <a:pt x="40492" y="3791"/>
                      <a:pt x="42437" y="5080"/>
                    </a:cubicBezTo>
                    <a:cubicBezTo>
                      <a:pt x="42273" y="5257"/>
                      <a:pt x="42132" y="5454"/>
                      <a:pt x="41991" y="5645"/>
                    </a:cubicBezTo>
                    <a:cubicBezTo>
                      <a:pt x="41745" y="5963"/>
                      <a:pt x="41435" y="6323"/>
                      <a:pt x="41481" y="6747"/>
                    </a:cubicBezTo>
                    <a:cubicBezTo>
                      <a:pt x="41493" y="6858"/>
                      <a:pt x="41581" y="6935"/>
                      <a:pt x="41690" y="6935"/>
                    </a:cubicBezTo>
                    <a:cubicBezTo>
                      <a:pt x="41693" y="6935"/>
                      <a:pt x="41696" y="6935"/>
                      <a:pt x="41699" y="6934"/>
                    </a:cubicBezTo>
                    <a:cubicBezTo>
                      <a:pt x="42145" y="6916"/>
                      <a:pt x="42387" y="6542"/>
                      <a:pt x="42637" y="6214"/>
                    </a:cubicBezTo>
                    <a:cubicBezTo>
                      <a:pt x="42797" y="6005"/>
                      <a:pt x="42961" y="5776"/>
                      <a:pt x="43107" y="5540"/>
                    </a:cubicBezTo>
                    <a:cubicBezTo>
                      <a:pt x="44574" y="6575"/>
                      <a:pt x="45941" y="7750"/>
                      <a:pt x="47176" y="9025"/>
                    </a:cubicBezTo>
                    <a:cubicBezTo>
                      <a:pt x="47367" y="9226"/>
                      <a:pt x="47558" y="9431"/>
                      <a:pt x="47741" y="9641"/>
                    </a:cubicBezTo>
                    <a:cubicBezTo>
                      <a:pt x="47636" y="9732"/>
                      <a:pt x="47535" y="9822"/>
                      <a:pt x="47436" y="9914"/>
                    </a:cubicBezTo>
                    <a:cubicBezTo>
                      <a:pt x="47180" y="10156"/>
                      <a:pt x="46916" y="10333"/>
                      <a:pt x="46721" y="10634"/>
                    </a:cubicBezTo>
                    <a:cubicBezTo>
                      <a:pt x="46652" y="10739"/>
                      <a:pt x="46743" y="10884"/>
                      <a:pt x="46852" y="10903"/>
                    </a:cubicBezTo>
                    <a:cubicBezTo>
                      <a:pt x="46907" y="10912"/>
                      <a:pt x="46962" y="10917"/>
                      <a:pt x="47015" y="10917"/>
                    </a:cubicBezTo>
                    <a:cubicBezTo>
                      <a:pt x="47484" y="10917"/>
                      <a:pt x="47907" y="10578"/>
                      <a:pt x="48197" y="10173"/>
                    </a:cubicBezTo>
                    <a:cubicBezTo>
                      <a:pt x="49377" y="11599"/>
                      <a:pt x="50365" y="13190"/>
                      <a:pt x="51204" y="14848"/>
                    </a:cubicBezTo>
                    <a:cubicBezTo>
                      <a:pt x="50903" y="14980"/>
                      <a:pt x="50607" y="15126"/>
                      <a:pt x="50306" y="15249"/>
                    </a:cubicBezTo>
                    <a:cubicBezTo>
                      <a:pt x="49892" y="15418"/>
                      <a:pt x="49327" y="15546"/>
                      <a:pt x="49058" y="15929"/>
                    </a:cubicBezTo>
                    <a:cubicBezTo>
                      <a:pt x="48948" y="16078"/>
                      <a:pt x="49012" y="16247"/>
                      <a:pt x="49185" y="16307"/>
                    </a:cubicBezTo>
                    <a:cubicBezTo>
                      <a:pt x="49281" y="16338"/>
                      <a:pt x="49380" y="16351"/>
                      <a:pt x="49480" y="16351"/>
                    </a:cubicBezTo>
                    <a:cubicBezTo>
                      <a:pt x="49852" y="16351"/>
                      <a:pt x="50243" y="16170"/>
                      <a:pt x="50570" y="16034"/>
                    </a:cubicBezTo>
                    <a:cubicBezTo>
                      <a:pt x="50889" y="15906"/>
                      <a:pt x="51240" y="15727"/>
                      <a:pt x="51527" y="15500"/>
                    </a:cubicBezTo>
                    <a:cubicBezTo>
                      <a:pt x="51823" y="16120"/>
                      <a:pt x="52096" y="16749"/>
                      <a:pt x="52352" y="17382"/>
                    </a:cubicBezTo>
                    <a:cubicBezTo>
                      <a:pt x="52767" y="18406"/>
                      <a:pt x="52981" y="19468"/>
                      <a:pt x="53081" y="20544"/>
                    </a:cubicBezTo>
                    <a:cubicBezTo>
                      <a:pt x="52866" y="20566"/>
                      <a:pt x="52657" y="20616"/>
                      <a:pt x="52456" y="20667"/>
                    </a:cubicBezTo>
                    <a:cubicBezTo>
                      <a:pt x="51905" y="20803"/>
                      <a:pt x="51390" y="21009"/>
                      <a:pt x="50958" y="21382"/>
                    </a:cubicBezTo>
                    <a:cubicBezTo>
                      <a:pt x="50826" y="21496"/>
                      <a:pt x="50812" y="21779"/>
                      <a:pt x="51040" y="21802"/>
                    </a:cubicBezTo>
                    <a:cubicBezTo>
                      <a:pt x="51127" y="21809"/>
                      <a:pt x="51213" y="21813"/>
                      <a:pt x="51299" y="21813"/>
                    </a:cubicBezTo>
                    <a:cubicBezTo>
                      <a:pt x="51695" y="21813"/>
                      <a:pt x="52080" y="21739"/>
                      <a:pt x="52462" y="21624"/>
                    </a:cubicBezTo>
                    <a:cubicBezTo>
                      <a:pt x="52680" y="21560"/>
                      <a:pt x="52908" y="21514"/>
                      <a:pt x="53135" y="21451"/>
                    </a:cubicBezTo>
                    <a:lnTo>
                      <a:pt x="53135" y="21451"/>
                    </a:lnTo>
                    <a:cubicBezTo>
                      <a:pt x="53194" y="23100"/>
                      <a:pt x="53030" y="24776"/>
                      <a:pt x="52912" y="26412"/>
                    </a:cubicBezTo>
                    <a:cubicBezTo>
                      <a:pt x="52716" y="26549"/>
                      <a:pt x="52790" y="26836"/>
                      <a:pt x="52962" y="26946"/>
                    </a:cubicBezTo>
                    <a:cubicBezTo>
                      <a:pt x="53065" y="27141"/>
                      <a:pt x="53280" y="27252"/>
                      <a:pt x="53480" y="27252"/>
                    </a:cubicBezTo>
                    <a:cubicBezTo>
                      <a:pt x="53677" y="27252"/>
                      <a:pt x="53861" y="27144"/>
                      <a:pt x="53911" y="26900"/>
                    </a:cubicBezTo>
                    <a:cubicBezTo>
                      <a:pt x="54529" y="26954"/>
                      <a:pt x="55291" y="27182"/>
                      <a:pt x="55715" y="27223"/>
                    </a:cubicBezTo>
                    <a:cubicBezTo>
                      <a:pt x="55997" y="27249"/>
                      <a:pt x="56277" y="27261"/>
                      <a:pt x="56556" y="27261"/>
                    </a:cubicBezTo>
                    <a:cubicBezTo>
                      <a:pt x="57089" y="27261"/>
                      <a:pt x="57617" y="27216"/>
                      <a:pt x="58148" y="27133"/>
                    </a:cubicBezTo>
                    <a:lnTo>
                      <a:pt x="58148" y="27133"/>
                    </a:lnTo>
                    <a:cubicBezTo>
                      <a:pt x="58193" y="27684"/>
                      <a:pt x="57988" y="28235"/>
                      <a:pt x="57915" y="28777"/>
                    </a:cubicBezTo>
                    <a:cubicBezTo>
                      <a:pt x="57829" y="29442"/>
                      <a:pt x="57787" y="30113"/>
                      <a:pt x="57747" y="30782"/>
                    </a:cubicBezTo>
                    <a:cubicBezTo>
                      <a:pt x="57656" y="32372"/>
                      <a:pt x="57496" y="33980"/>
                      <a:pt x="57273" y="35561"/>
                    </a:cubicBezTo>
                    <a:cubicBezTo>
                      <a:pt x="57017" y="35577"/>
                      <a:pt x="56761" y="35584"/>
                      <a:pt x="56504" y="35584"/>
                    </a:cubicBezTo>
                    <a:cubicBezTo>
                      <a:pt x="55557" y="35584"/>
                      <a:pt x="54603" y="35488"/>
                      <a:pt x="53650" y="35370"/>
                    </a:cubicBezTo>
                    <a:cubicBezTo>
                      <a:pt x="53829" y="35046"/>
                      <a:pt x="53865" y="34600"/>
                      <a:pt x="53905" y="34268"/>
                    </a:cubicBezTo>
                    <a:cubicBezTo>
                      <a:pt x="53997" y="33520"/>
                      <a:pt x="53928" y="32777"/>
                      <a:pt x="53955" y="32031"/>
                    </a:cubicBezTo>
                    <a:cubicBezTo>
                      <a:pt x="53961" y="31923"/>
                      <a:pt x="53860" y="31859"/>
                      <a:pt x="53763" y="31859"/>
                    </a:cubicBezTo>
                    <a:cubicBezTo>
                      <a:pt x="53695" y="31859"/>
                      <a:pt x="53629" y="31890"/>
                      <a:pt x="53604" y="31962"/>
                    </a:cubicBezTo>
                    <a:cubicBezTo>
                      <a:pt x="53381" y="32605"/>
                      <a:pt x="53200" y="33233"/>
                      <a:pt x="53058" y="33903"/>
                    </a:cubicBezTo>
                    <a:cubicBezTo>
                      <a:pt x="52981" y="34295"/>
                      <a:pt x="52762" y="34815"/>
                      <a:pt x="52794" y="35256"/>
                    </a:cubicBezTo>
                    <a:cubicBezTo>
                      <a:pt x="52088" y="35160"/>
                      <a:pt x="51386" y="35061"/>
                      <a:pt x="50693" y="34987"/>
                    </a:cubicBezTo>
                    <a:cubicBezTo>
                      <a:pt x="49842" y="34897"/>
                      <a:pt x="48990" y="34787"/>
                      <a:pt x="48137" y="34672"/>
                    </a:cubicBezTo>
                    <a:cubicBezTo>
                      <a:pt x="48115" y="34518"/>
                      <a:pt x="48060" y="34367"/>
                      <a:pt x="48042" y="34208"/>
                    </a:cubicBezTo>
                    <a:cubicBezTo>
                      <a:pt x="48006" y="33885"/>
                      <a:pt x="48000" y="33561"/>
                      <a:pt x="48006" y="33233"/>
                    </a:cubicBezTo>
                    <a:cubicBezTo>
                      <a:pt x="48019" y="32668"/>
                      <a:pt x="48055" y="32113"/>
                      <a:pt x="48042" y="31547"/>
                    </a:cubicBezTo>
                    <a:cubicBezTo>
                      <a:pt x="48036" y="31365"/>
                      <a:pt x="47868" y="31253"/>
                      <a:pt x="47706" y="31253"/>
                    </a:cubicBezTo>
                    <a:cubicBezTo>
                      <a:pt x="47594" y="31253"/>
                      <a:pt x="47484" y="31307"/>
                      <a:pt x="47436" y="31429"/>
                    </a:cubicBezTo>
                    <a:cubicBezTo>
                      <a:pt x="47199" y="32035"/>
                      <a:pt x="47085" y="32659"/>
                      <a:pt x="47043" y="33306"/>
                    </a:cubicBezTo>
                    <a:cubicBezTo>
                      <a:pt x="47026" y="33625"/>
                      <a:pt x="46980" y="34113"/>
                      <a:pt x="47062" y="34527"/>
                    </a:cubicBezTo>
                    <a:cubicBezTo>
                      <a:pt x="45714" y="34336"/>
                      <a:pt x="44374" y="34131"/>
                      <a:pt x="43030" y="33926"/>
                    </a:cubicBezTo>
                    <a:cubicBezTo>
                      <a:pt x="42797" y="33890"/>
                      <a:pt x="42560" y="33858"/>
                      <a:pt x="42328" y="33825"/>
                    </a:cubicBezTo>
                    <a:cubicBezTo>
                      <a:pt x="42109" y="33557"/>
                      <a:pt x="41977" y="33292"/>
                      <a:pt x="41909" y="32882"/>
                    </a:cubicBezTo>
                    <a:cubicBezTo>
                      <a:pt x="41827" y="32349"/>
                      <a:pt x="41794" y="31789"/>
                      <a:pt x="41899" y="31261"/>
                    </a:cubicBezTo>
                    <a:cubicBezTo>
                      <a:pt x="41946" y="31025"/>
                      <a:pt x="41772" y="30891"/>
                      <a:pt x="41592" y="30891"/>
                    </a:cubicBezTo>
                    <a:cubicBezTo>
                      <a:pt x="41455" y="30891"/>
                      <a:pt x="41315" y="30968"/>
                      <a:pt x="41266" y="31137"/>
                    </a:cubicBezTo>
                    <a:cubicBezTo>
                      <a:pt x="41056" y="31884"/>
                      <a:pt x="41029" y="32664"/>
                      <a:pt x="41184" y="33425"/>
                    </a:cubicBezTo>
                    <a:cubicBezTo>
                      <a:pt x="41203" y="33502"/>
                      <a:pt x="41226" y="33584"/>
                      <a:pt x="41257" y="33671"/>
                    </a:cubicBezTo>
                    <a:cubicBezTo>
                      <a:pt x="40072" y="33507"/>
                      <a:pt x="38888" y="33356"/>
                      <a:pt x="37704" y="33219"/>
                    </a:cubicBezTo>
                    <a:cubicBezTo>
                      <a:pt x="37694" y="33196"/>
                      <a:pt x="37685" y="33179"/>
                      <a:pt x="37672" y="33156"/>
                    </a:cubicBezTo>
                    <a:cubicBezTo>
                      <a:pt x="37471" y="32805"/>
                      <a:pt x="37384" y="32472"/>
                      <a:pt x="37366" y="32067"/>
                    </a:cubicBezTo>
                    <a:cubicBezTo>
                      <a:pt x="37344" y="31702"/>
                      <a:pt x="37412" y="31356"/>
                      <a:pt x="37420" y="30992"/>
                    </a:cubicBezTo>
                    <a:cubicBezTo>
                      <a:pt x="37424" y="30833"/>
                      <a:pt x="37266" y="30722"/>
                      <a:pt x="37117" y="30722"/>
                    </a:cubicBezTo>
                    <a:cubicBezTo>
                      <a:pt x="37039" y="30722"/>
                      <a:pt x="36964" y="30753"/>
                      <a:pt x="36915" y="30823"/>
                    </a:cubicBezTo>
                    <a:cubicBezTo>
                      <a:pt x="36496" y="31419"/>
                      <a:pt x="36446" y="32390"/>
                      <a:pt x="36732" y="33120"/>
                    </a:cubicBezTo>
                    <a:cubicBezTo>
                      <a:pt x="35239" y="32960"/>
                      <a:pt x="33748" y="32813"/>
                      <a:pt x="32253" y="32687"/>
                    </a:cubicBezTo>
                    <a:cubicBezTo>
                      <a:pt x="32226" y="32618"/>
                      <a:pt x="32190" y="32550"/>
                      <a:pt x="32154" y="32491"/>
                    </a:cubicBezTo>
                    <a:cubicBezTo>
                      <a:pt x="31999" y="32245"/>
                      <a:pt x="31889" y="32008"/>
                      <a:pt x="31807" y="31730"/>
                    </a:cubicBezTo>
                    <a:cubicBezTo>
                      <a:pt x="31657" y="31246"/>
                      <a:pt x="31767" y="30782"/>
                      <a:pt x="31744" y="30294"/>
                    </a:cubicBezTo>
                    <a:cubicBezTo>
                      <a:pt x="31735" y="30131"/>
                      <a:pt x="31603" y="30041"/>
                      <a:pt x="31466" y="30041"/>
                    </a:cubicBezTo>
                    <a:cubicBezTo>
                      <a:pt x="31389" y="30041"/>
                      <a:pt x="31311" y="30069"/>
                      <a:pt x="31252" y="30130"/>
                    </a:cubicBezTo>
                    <a:cubicBezTo>
                      <a:pt x="30701" y="30691"/>
                      <a:pt x="30750" y="31812"/>
                      <a:pt x="31147" y="32590"/>
                    </a:cubicBezTo>
                    <a:cubicBezTo>
                      <a:pt x="29826" y="32485"/>
                      <a:pt x="28499" y="32390"/>
                      <a:pt x="27169" y="32294"/>
                    </a:cubicBezTo>
                    <a:cubicBezTo>
                      <a:pt x="26964" y="31611"/>
                      <a:pt x="26895" y="30918"/>
                      <a:pt x="27069" y="30185"/>
                    </a:cubicBezTo>
                    <a:cubicBezTo>
                      <a:pt x="27112" y="30007"/>
                      <a:pt x="26964" y="29887"/>
                      <a:pt x="26813" y="29887"/>
                    </a:cubicBezTo>
                    <a:cubicBezTo>
                      <a:pt x="26744" y="29887"/>
                      <a:pt x="26674" y="29913"/>
                      <a:pt x="26622" y="29970"/>
                    </a:cubicBezTo>
                    <a:cubicBezTo>
                      <a:pt x="26171" y="30454"/>
                      <a:pt x="25957" y="31442"/>
                      <a:pt x="26135" y="32222"/>
                    </a:cubicBezTo>
                    <a:cubicBezTo>
                      <a:pt x="24868" y="32126"/>
                      <a:pt x="23602" y="32026"/>
                      <a:pt x="22335" y="31907"/>
                    </a:cubicBezTo>
                    <a:cubicBezTo>
                      <a:pt x="22184" y="31561"/>
                      <a:pt x="22066" y="31265"/>
                      <a:pt x="22056" y="30836"/>
                    </a:cubicBezTo>
                    <a:cubicBezTo>
                      <a:pt x="22052" y="30372"/>
                      <a:pt x="22089" y="29894"/>
                      <a:pt x="22220" y="29442"/>
                    </a:cubicBezTo>
                    <a:cubicBezTo>
                      <a:pt x="22283" y="29235"/>
                      <a:pt x="22110" y="29104"/>
                      <a:pt x="21935" y="29104"/>
                    </a:cubicBezTo>
                    <a:cubicBezTo>
                      <a:pt x="21829" y="29104"/>
                      <a:pt x="21722" y="29152"/>
                      <a:pt x="21665" y="29260"/>
                    </a:cubicBezTo>
                    <a:cubicBezTo>
                      <a:pt x="21328" y="29907"/>
                      <a:pt x="21032" y="31000"/>
                      <a:pt x="21278" y="31816"/>
                    </a:cubicBezTo>
                    <a:cubicBezTo>
                      <a:pt x="19556" y="31657"/>
                      <a:pt x="17833" y="31479"/>
                      <a:pt x="16111" y="31301"/>
                    </a:cubicBezTo>
                    <a:cubicBezTo>
                      <a:pt x="16092" y="31228"/>
                      <a:pt x="16075" y="31151"/>
                      <a:pt x="16052" y="31078"/>
                    </a:cubicBezTo>
                    <a:cubicBezTo>
                      <a:pt x="15993" y="30836"/>
                      <a:pt x="16010" y="30567"/>
                      <a:pt x="16006" y="30321"/>
                    </a:cubicBezTo>
                    <a:cubicBezTo>
                      <a:pt x="15993" y="29880"/>
                      <a:pt x="15983" y="29383"/>
                      <a:pt x="16107" y="28954"/>
                    </a:cubicBezTo>
                    <a:cubicBezTo>
                      <a:pt x="16149" y="28800"/>
                      <a:pt x="16005" y="28690"/>
                      <a:pt x="15869" y="28690"/>
                    </a:cubicBezTo>
                    <a:cubicBezTo>
                      <a:pt x="15789" y="28690"/>
                      <a:pt x="15712" y="28728"/>
                      <a:pt x="15678" y="28818"/>
                    </a:cubicBezTo>
                    <a:cubicBezTo>
                      <a:pt x="15482" y="29337"/>
                      <a:pt x="15295" y="29829"/>
                      <a:pt x="15236" y="30390"/>
                    </a:cubicBezTo>
                    <a:cubicBezTo>
                      <a:pt x="15213" y="30626"/>
                      <a:pt x="15209" y="30933"/>
                      <a:pt x="15263" y="31215"/>
                    </a:cubicBezTo>
                    <a:cubicBezTo>
                      <a:pt x="13718" y="31055"/>
                      <a:pt x="12174" y="30891"/>
                      <a:pt x="10635" y="30731"/>
                    </a:cubicBezTo>
                    <a:cubicBezTo>
                      <a:pt x="10479" y="30718"/>
                      <a:pt x="10328" y="30700"/>
                      <a:pt x="10174" y="30681"/>
                    </a:cubicBezTo>
                    <a:cubicBezTo>
                      <a:pt x="10010" y="29821"/>
                      <a:pt x="10307" y="29055"/>
                      <a:pt x="10370" y="28176"/>
                    </a:cubicBezTo>
                    <a:cubicBezTo>
                      <a:pt x="10383" y="28016"/>
                      <a:pt x="10232" y="27847"/>
                      <a:pt x="10084" y="27847"/>
                    </a:cubicBezTo>
                    <a:cubicBezTo>
                      <a:pt x="10021" y="27847"/>
                      <a:pt x="9959" y="27878"/>
                      <a:pt x="9910" y="27953"/>
                    </a:cubicBezTo>
                    <a:cubicBezTo>
                      <a:pt x="9500" y="28554"/>
                      <a:pt x="9098" y="29716"/>
                      <a:pt x="9268" y="30586"/>
                    </a:cubicBezTo>
                    <a:cubicBezTo>
                      <a:pt x="7887" y="30435"/>
                      <a:pt x="6511" y="30277"/>
                      <a:pt x="5130" y="30157"/>
                    </a:cubicBezTo>
                    <a:cubicBezTo>
                      <a:pt x="5130" y="29907"/>
                      <a:pt x="5048" y="29602"/>
                      <a:pt x="5030" y="29424"/>
                    </a:cubicBezTo>
                    <a:cubicBezTo>
                      <a:pt x="4966" y="28795"/>
                      <a:pt x="4976" y="28075"/>
                      <a:pt x="5089" y="27451"/>
                    </a:cubicBezTo>
                    <a:cubicBezTo>
                      <a:pt x="5124" y="27265"/>
                      <a:pt x="4972" y="27142"/>
                      <a:pt x="4822" y="27142"/>
                    </a:cubicBezTo>
                    <a:cubicBezTo>
                      <a:pt x="4733" y="27142"/>
                      <a:pt x="4645" y="27186"/>
                      <a:pt x="4597" y="27287"/>
                    </a:cubicBezTo>
                    <a:cubicBezTo>
                      <a:pt x="4333" y="27825"/>
                      <a:pt x="4232" y="28390"/>
                      <a:pt x="4215" y="28986"/>
                    </a:cubicBezTo>
                    <a:cubicBezTo>
                      <a:pt x="4210" y="29215"/>
                      <a:pt x="4187" y="29716"/>
                      <a:pt x="4292" y="30094"/>
                    </a:cubicBezTo>
                    <a:cubicBezTo>
                      <a:pt x="3959" y="30071"/>
                      <a:pt x="3622" y="30039"/>
                      <a:pt x="3289" y="30021"/>
                    </a:cubicBezTo>
                    <a:cubicBezTo>
                      <a:pt x="3243" y="30018"/>
                      <a:pt x="3171" y="30018"/>
                      <a:pt x="3080" y="30018"/>
                    </a:cubicBezTo>
                    <a:cubicBezTo>
                      <a:pt x="3056" y="30018"/>
                      <a:pt x="3031" y="30018"/>
                      <a:pt x="3005" y="30018"/>
                    </a:cubicBezTo>
                    <a:cubicBezTo>
                      <a:pt x="2386" y="30018"/>
                      <a:pt x="1141" y="30009"/>
                      <a:pt x="1107" y="29547"/>
                    </a:cubicBezTo>
                    <a:cubicBezTo>
                      <a:pt x="1066" y="28927"/>
                      <a:pt x="1121" y="28290"/>
                      <a:pt x="1102" y="27665"/>
                    </a:cubicBezTo>
                    <a:cubicBezTo>
                      <a:pt x="1071" y="26521"/>
                      <a:pt x="984" y="25373"/>
                      <a:pt x="952" y="24229"/>
                    </a:cubicBezTo>
                    <a:cubicBezTo>
                      <a:pt x="1539" y="24207"/>
                      <a:pt x="2127" y="24202"/>
                      <a:pt x="2715" y="24202"/>
                    </a:cubicBezTo>
                    <a:cubicBezTo>
                      <a:pt x="3317" y="24202"/>
                      <a:pt x="3920" y="24208"/>
                      <a:pt x="4524" y="24208"/>
                    </a:cubicBezTo>
                    <a:cubicBezTo>
                      <a:pt x="4718" y="24208"/>
                      <a:pt x="4920" y="24210"/>
                      <a:pt x="5126" y="24210"/>
                    </a:cubicBezTo>
                    <a:cubicBezTo>
                      <a:pt x="5840" y="24210"/>
                      <a:pt x="6603" y="24180"/>
                      <a:pt x="7239" y="23916"/>
                    </a:cubicBezTo>
                    <a:cubicBezTo>
                      <a:pt x="7285" y="23966"/>
                      <a:pt x="7327" y="24016"/>
                      <a:pt x="7376" y="24061"/>
                    </a:cubicBezTo>
                    <a:cubicBezTo>
                      <a:pt x="7451" y="24136"/>
                      <a:pt x="7537" y="24168"/>
                      <a:pt x="7622" y="24168"/>
                    </a:cubicBezTo>
                    <a:cubicBezTo>
                      <a:pt x="7906" y="24168"/>
                      <a:pt x="8177" y="23817"/>
                      <a:pt x="7977" y="23537"/>
                    </a:cubicBezTo>
                    <a:cubicBezTo>
                      <a:pt x="7281" y="22549"/>
                      <a:pt x="7367" y="20963"/>
                      <a:pt x="7522" y="19687"/>
                    </a:cubicBezTo>
                    <a:lnTo>
                      <a:pt x="7522" y="19687"/>
                    </a:lnTo>
                    <a:cubicBezTo>
                      <a:pt x="7782" y="19706"/>
                      <a:pt x="8051" y="19706"/>
                      <a:pt x="8284" y="19737"/>
                    </a:cubicBezTo>
                    <a:cubicBezTo>
                      <a:pt x="8567" y="19780"/>
                      <a:pt x="8967" y="19872"/>
                      <a:pt x="9333" y="19872"/>
                    </a:cubicBezTo>
                    <a:cubicBezTo>
                      <a:pt x="9595" y="19872"/>
                      <a:pt x="9839" y="19825"/>
                      <a:pt x="10010" y="19678"/>
                    </a:cubicBezTo>
                    <a:cubicBezTo>
                      <a:pt x="10179" y="19542"/>
                      <a:pt x="10269" y="19241"/>
                      <a:pt x="10051" y="19086"/>
                    </a:cubicBezTo>
                    <a:cubicBezTo>
                      <a:pt x="9623" y="18795"/>
                      <a:pt x="8957" y="18871"/>
                      <a:pt x="8456" y="18831"/>
                    </a:cubicBezTo>
                    <a:cubicBezTo>
                      <a:pt x="8240" y="18815"/>
                      <a:pt x="8028" y="18807"/>
                      <a:pt x="7814" y="18807"/>
                    </a:cubicBezTo>
                    <a:cubicBezTo>
                      <a:pt x="7770" y="18807"/>
                      <a:pt x="7726" y="18807"/>
                      <a:pt x="7682" y="18808"/>
                    </a:cubicBezTo>
                    <a:cubicBezTo>
                      <a:pt x="7668" y="18808"/>
                      <a:pt x="7649" y="18812"/>
                      <a:pt x="7636" y="18812"/>
                    </a:cubicBezTo>
                    <a:cubicBezTo>
                      <a:pt x="7846" y="17377"/>
                      <a:pt x="8261" y="15969"/>
                      <a:pt x="8776" y="14616"/>
                    </a:cubicBezTo>
                    <a:cubicBezTo>
                      <a:pt x="9231" y="14698"/>
                      <a:pt x="9687" y="14858"/>
                      <a:pt x="10128" y="14980"/>
                    </a:cubicBezTo>
                    <a:cubicBezTo>
                      <a:pt x="10357" y="15040"/>
                      <a:pt x="10696" y="15133"/>
                      <a:pt x="11005" y="15133"/>
                    </a:cubicBezTo>
                    <a:cubicBezTo>
                      <a:pt x="11262" y="15133"/>
                      <a:pt x="11498" y="15069"/>
                      <a:pt x="11636" y="14871"/>
                    </a:cubicBezTo>
                    <a:cubicBezTo>
                      <a:pt x="11691" y="14793"/>
                      <a:pt x="11723" y="14675"/>
                      <a:pt x="11655" y="14589"/>
                    </a:cubicBezTo>
                    <a:cubicBezTo>
                      <a:pt x="11340" y="14206"/>
                      <a:pt x="10607" y="14206"/>
                      <a:pt x="10147" y="14106"/>
                    </a:cubicBezTo>
                    <a:cubicBezTo>
                      <a:pt x="9814" y="14037"/>
                      <a:pt x="9484" y="13980"/>
                      <a:pt x="9158" y="13980"/>
                    </a:cubicBezTo>
                    <a:cubicBezTo>
                      <a:pt x="9114" y="13980"/>
                      <a:pt x="9070" y="13981"/>
                      <a:pt x="9026" y="13983"/>
                    </a:cubicBezTo>
                    <a:cubicBezTo>
                      <a:pt x="9618" y="12529"/>
                      <a:pt x="10383" y="11167"/>
                      <a:pt x="11291" y="9904"/>
                    </a:cubicBezTo>
                    <a:cubicBezTo>
                      <a:pt x="11797" y="10276"/>
                      <a:pt x="12629" y="10873"/>
                      <a:pt x="13240" y="10873"/>
                    </a:cubicBezTo>
                    <a:cubicBezTo>
                      <a:pt x="13447" y="10873"/>
                      <a:pt x="13629" y="10804"/>
                      <a:pt x="13764" y="10634"/>
                    </a:cubicBezTo>
                    <a:cubicBezTo>
                      <a:pt x="13878" y="10493"/>
                      <a:pt x="13851" y="10333"/>
                      <a:pt x="13737" y="10201"/>
                    </a:cubicBezTo>
                    <a:cubicBezTo>
                      <a:pt x="13609" y="10060"/>
                      <a:pt x="13441" y="10014"/>
                      <a:pt x="13259" y="9986"/>
                    </a:cubicBezTo>
                    <a:cubicBezTo>
                      <a:pt x="12994" y="9946"/>
                      <a:pt x="12753" y="9822"/>
                      <a:pt x="12521" y="9709"/>
                    </a:cubicBezTo>
                    <a:cubicBezTo>
                      <a:pt x="12265" y="9582"/>
                      <a:pt x="11987" y="9449"/>
                      <a:pt x="11705" y="9353"/>
                    </a:cubicBezTo>
                    <a:cubicBezTo>
                      <a:pt x="12694" y="8078"/>
                      <a:pt x="13838" y="6920"/>
                      <a:pt x="15108" y="5900"/>
                    </a:cubicBezTo>
                    <a:cubicBezTo>
                      <a:pt x="15163" y="5854"/>
                      <a:pt x="15218" y="5818"/>
                      <a:pt x="15272" y="5772"/>
                    </a:cubicBezTo>
                    <a:cubicBezTo>
                      <a:pt x="15482" y="6028"/>
                      <a:pt x="15719" y="6260"/>
                      <a:pt x="15960" y="6483"/>
                    </a:cubicBezTo>
                    <a:cubicBezTo>
                      <a:pt x="16311" y="6802"/>
                      <a:pt x="16658" y="7180"/>
                      <a:pt x="17159" y="7180"/>
                    </a:cubicBezTo>
                    <a:cubicBezTo>
                      <a:pt x="17286" y="7180"/>
                      <a:pt x="17405" y="7044"/>
                      <a:pt x="17387" y="6916"/>
                    </a:cubicBezTo>
                    <a:cubicBezTo>
                      <a:pt x="17318" y="6415"/>
                      <a:pt x="16895" y="6137"/>
                      <a:pt x="16534" y="5822"/>
                    </a:cubicBezTo>
                    <a:cubicBezTo>
                      <a:pt x="16325" y="5645"/>
                      <a:pt x="16107" y="5471"/>
                      <a:pt x="15869" y="5321"/>
                    </a:cubicBezTo>
                    <a:cubicBezTo>
                      <a:pt x="17373" y="4232"/>
                      <a:pt x="19018" y="3362"/>
                      <a:pt x="20740" y="2697"/>
                    </a:cubicBezTo>
                    <a:cubicBezTo>
                      <a:pt x="20767" y="2824"/>
                      <a:pt x="20794" y="2956"/>
                      <a:pt x="20822" y="3089"/>
                    </a:cubicBezTo>
                    <a:cubicBezTo>
                      <a:pt x="20904" y="3462"/>
                      <a:pt x="21004" y="3841"/>
                      <a:pt x="21242" y="4132"/>
                    </a:cubicBezTo>
                    <a:cubicBezTo>
                      <a:pt x="21322" y="4228"/>
                      <a:pt x="21452" y="4277"/>
                      <a:pt x="21578" y="4277"/>
                    </a:cubicBezTo>
                    <a:cubicBezTo>
                      <a:pt x="21779" y="4277"/>
                      <a:pt x="21967" y="4152"/>
                      <a:pt x="21920" y="3900"/>
                    </a:cubicBezTo>
                    <a:cubicBezTo>
                      <a:pt x="21856" y="3535"/>
                      <a:pt x="21756" y="2865"/>
                      <a:pt x="21505" y="2414"/>
                    </a:cubicBezTo>
                    <a:cubicBezTo>
                      <a:pt x="23551" y="1703"/>
                      <a:pt x="25707" y="1284"/>
                      <a:pt x="27871" y="1139"/>
                    </a:cubicBezTo>
                    <a:cubicBezTo>
                      <a:pt x="27894" y="1448"/>
                      <a:pt x="27989" y="1781"/>
                      <a:pt x="28062" y="2081"/>
                    </a:cubicBezTo>
                    <a:cubicBezTo>
                      <a:pt x="28133" y="2357"/>
                      <a:pt x="28364" y="3167"/>
                      <a:pt x="28742" y="3167"/>
                    </a:cubicBezTo>
                    <a:cubicBezTo>
                      <a:pt x="28827" y="3167"/>
                      <a:pt x="28919" y="3126"/>
                      <a:pt x="29019" y="3029"/>
                    </a:cubicBezTo>
                    <a:cubicBezTo>
                      <a:pt x="29219" y="2838"/>
                      <a:pt x="29105" y="2432"/>
                      <a:pt x="29055" y="2209"/>
                    </a:cubicBezTo>
                    <a:cubicBezTo>
                      <a:pt x="28987" y="1890"/>
                      <a:pt x="28891" y="1566"/>
                      <a:pt x="28787" y="1257"/>
                    </a:cubicBezTo>
                    <a:cubicBezTo>
                      <a:pt x="28773" y="1221"/>
                      <a:pt x="28750" y="1162"/>
                      <a:pt x="28722" y="1088"/>
                    </a:cubicBezTo>
                    <a:cubicBezTo>
                      <a:pt x="29029" y="1077"/>
                      <a:pt x="29335" y="1071"/>
                      <a:pt x="29641" y="1071"/>
                    </a:cubicBezTo>
                    <a:close/>
                    <a:moveTo>
                      <a:pt x="29332" y="1"/>
                    </a:moveTo>
                    <a:cubicBezTo>
                      <a:pt x="23276" y="1"/>
                      <a:pt x="17290" y="2311"/>
                      <a:pt x="12862" y="6455"/>
                    </a:cubicBezTo>
                    <a:cubicBezTo>
                      <a:pt x="10215" y="8939"/>
                      <a:pt x="8379" y="12219"/>
                      <a:pt x="7313" y="15664"/>
                    </a:cubicBezTo>
                    <a:cubicBezTo>
                      <a:pt x="6711" y="17619"/>
                      <a:pt x="5731" y="21264"/>
                      <a:pt x="6866" y="23369"/>
                    </a:cubicBezTo>
                    <a:cubicBezTo>
                      <a:pt x="6487" y="23451"/>
                      <a:pt x="6069" y="23476"/>
                      <a:pt x="5647" y="23476"/>
                    </a:cubicBezTo>
                    <a:cubicBezTo>
                      <a:pt x="5069" y="23476"/>
                      <a:pt x="4483" y="23430"/>
                      <a:pt x="3977" y="23428"/>
                    </a:cubicBezTo>
                    <a:cubicBezTo>
                      <a:pt x="3381" y="23426"/>
                      <a:pt x="2786" y="23416"/>
                      <a:pt x="2193" y="23416"/>
                    </a:cubicBezTo>
                    <a:cubicBezTo>
                      <a:pt x="1635" y="23416"/>
                      <a:pt x="1078" y="23424"/>
                      <a:pt x="520" y="23455"/>
                    </a:cubicBezTo>
                    <a:cubicBezTo>
                      <a:pt x="295" y="23469"/>
                      <a:pt x="150" y="23665"/>
                      <a:pt x="154" y="23874"/>
                    </a:cubicBezTo>
                    <a:cubicBezTo>
                      <a:pt x="182" y="25159"/>
                      <a:pt x="291" y="26439"/>
                      <a:pt x="333" y="27720"/>
                    </a:cubicBezTo>
                    <a:cubicBezTo>
                      <a:pt x="350" y="28353"/>
                      <a:pt x="0" y="29798"/>
                      <a:pt x="451" y="30340"/>
                    </a:cubicBezTo>
                    <a:cubicBezTo>
                      <a:pt x="766" y="30716"/>
                      <a:pt x="1126" y="30782"/>
                      <a:pt x="1557" y="30782"/>
                    </a:cubicBezTo>
                    <a:cubicBezTo>
                      <a:pt x="1669" y="30782"/>
                      <a:pt x="1786" y="30778"/>
                      <a:pt x="1908" y="30773"/>
                    </a:cubicBezTo>
                    <a:cubicBezTo>
                      <a:pt x="2075" y="30767"/>
                      <a:pt x="2242" y="30765"/>
                      <a:pt x="2410" y="30765"/>
                    </a:cubicBezTo>
                    <a:cubicBezTo>
                      <a:pt x="3850" y="30765"/>
                      <a:pt x="5349" y="30961"/>
                      <a:pt x="6757" y="31133"/>
                    </a:cubicBezTo>
                    <a:cubicBezTo>
                      <a:pt x="12717" y="31857"/>
                      <a:pt x="18727" y="32485"/>
                      <a:pt x="24708" y="32960"/>
                    </a:cubicBezTo>
                    <a:cubicBezTo>
                      <a:pt x="25374" y="33010"/>
                      <a:pt x="26035" y="33065"/>
                      <a:pt x="26695" y="33114"/>
                    </a:cubicBezTo>
                    <a:cubicBezTo>
                      <a:pt x="26722" y="33133"/>
                      <a:pt x="26750" y="33156"/>
                      <a:pt x="26781" y="33174"/>
                    </a:cubicBezTo>
                    <a:cubicBezTo>
                      <a:pt x="26832" y="33201"/>
                      <a:pt x="26884" y="33212"/>
                      <a:pt x="26934" y="33212"/>
                    </a:cubicBezTo>
                    <a:cubicBezTo>
                      <a:pt x="27006" y="33212"/>
                      <a:pt x="27075" y="33189"/>
                      <a:pt x="27137" y="33151"/>
                    </a:cubicBezTo>
                    <a:cubicBezTo>
                      <a:pt x="32053" y="33534"/>
                      <a:pt x="36938" y="33940"/>
                      <a:pt x="41836" y="34687"/>
                    </a:cubicBezTo>
                    <a:cubicBezTo>
                      <a:pt x="44725" y="35128"/>
                      <a:pt x="47609" y="35584"/>
                      <a:pt x="50515" y="35913"/>
                    </a:cubicBezTo>
                    <a:cubicBezTo>
                      <a:pt x="52495" y="36137"/>
                      <a:pt x="54531" y="36543"/>
                      <a:pt x="56540" y="36543"/>
                    </a:cubicBezTo>
                    <a:cubicBezTo>
                      <a:pt x="56936" y="36543"/>
                      <a:pt x="57331" y="36527"/>
                      <a:pt x="57724" y="36491"/>
                    </a:cubicBezTo>
                    <a:cubicBezTo>
                      <a:pt x="57934" y="36468"/>
                      <a:pt x="58129" y="36318"/>
                      <a:pt x="58161" y="36104"/>
                    </a:cubicBezTo>
                    <a:cubicBezTo>
                      <a:pt x="58439" y="34208"/>
                      <a:pt x="58607" y="32294"/>
                      <a:pt x="58722" y="30380"/>
                    </a:cubicBezTo>
                    <a:cubicBezTo>
                      <a:pt x="58794" y="29133"/>
                      <a:pt x="59396" y="27652"/>
                      <a:pt x="58981" y="26435"/>
                    </a:cubicBezTo>
                    <a:cubicBezTo>
                      <a:pt x="58908" y="26217"/>
                      <a:pt x="58722" y="26119"/>
                      <a:pt x="58519" y="26119"/>
                    </a:cubicBezTo>
                    <a:cubicBezTo>
                      <a:pt x="58472" y="26119"/>
                      <a:pt x="58423" y="26124"/>
                      <a:pt x="58375" y="26134"/>
                    </a:cubicBezTo>
                    <a:cubicBezTo>
                      <a:pt x="57576" y="26297"/>
                      <a:pt x="56762" y="26375"/>
                      <a:pt x="55947" y="26375"/>
                    </a:cubicBezTo>
                    <a:cubicBezTo>
                      <a:pt x="55437" y="26375"/>
                      <a:pt x="54927" y="26345"/>
                      <a:pt x="54420" y="26285"/>
                    </a:cubicBezTo>
                    <a:cubicBezTo>
                      <a:pt x="54279" y="26267"/>
                      <a:pt x="54129" y="26248"/>
                      <a:pt x="53978" y="26239"/>
                    </a:cubicBezTo>
                    <a:cubicBezTo>
                      <a:pt x="54256" y="23291"/>
                      <a:pt x="54430" y="20320"/>
                      <a:pt x="53514" y="17464"/>
                    </a:cubicBezTo>
                    <a:cubicBezTo>
                      <a:pt x="52470" y="14206"/>
                      <a:pt x="50447" y="11117"/>
                      <a:pt x="48197" y="8575"/>
                    </a:cubicBezTo>
                    <a:cubicBezTo>
                      <a:pt x="43727" y="3526"/>
                      <a:pt x="37143" y="336"/>
                      <a:pt x="30440" y="27"/>
                    </a:cubicBezTo>
                    <a:cubicBezTo>
                      <a:pt x="30071" y="9"/>
                      <a:pt x="29702" y="1"/>
                      <a:pt x="293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8"/>
              <p:cNvSpPr/>
              <p:nvPr/>
            </p:nvSpPr>
            <p:spPr>
              <a:xfrm>
                <a:off x="6232709" y="2863073"/>
                <a:ext cx="758203" cy="446175"/>
              </a:xfrm>
              <a:custGeom>
                <a:avLst/>
                <a:gdLst/>
                <a:ahLst/>
                <a:cxnLst/>
                <a:rect l="l" t="t" r="r" b="b"/>
                <a:pathLst>
                  <a:path w="32646" h="19211" extrusionOk="0">
                    <a:moveTo>
                      <a:pt x="14302" y="1014"/>
                    </a:moveTo>
                    <a:cubicBezTo>
                      <a:pt x="15094" y="1014"/>
                      <a:pt x="15880" y="1074"/>
                      <a:pt x="16643" y="1187"/>
                    </a:cubicBezTo>
                    <a:cubicBezTo>
                      <a:pt x="20466" y="1757"/>
                      <a:pt x="24271" y="3639"/>
                      <a:pt x="27055" y="6304"/>
                    </a:cubicBezTo>
                    <a:cubicBezTo>
                      <a:pt x="28617" y="7799"/>
                      <a:pt x="29771" y="9671"/>
                      <a:pt x="30486" y="11704"/>
                    </a:cubicBezTo>
                    <a:cubicBezTo>
                      <a:pt x="31128" y="13526"/>
                      <a:pt x="31616" y="16274"/>
                      <a:pt x="31193" y="18200"/>
                    </a:cubicBezTo>
                    <a:cubicBezTo>
                      <a:pt x="30521" y="18031"/>
                      <a:pt x="29808" y="17978"/>
                      <a:pt x="29085" y="17978"/>
                    </a:cubicBezTo>
                    <a:cubicBezTo>
                      <a:pt x="27874" y="17978"/>
                      <a:pt x="26631" y="18127"/>
                      <a:pt x="25491" y="18127"/>
                    </a:cubicBezTo>
                    <a:cubicBezTo>
                      <a:pt x="25404" y="18127"/>
                      <a:pt x="25318" y="18126"/>
                      <a:pt x="25233" y="18124"/>
                    </a:cubicBezTo>
                    <a:cubicBezTo>
                      <a:pt x="24375" y="18105"/>
                      <a:pt x="23518" y="18102"/>
                      <a:pt x="22660" y="18102"/>
                    </a:cubicBezTo>
                    <a:cubicBezTo>
                      <a:pt x="22339" y="18102"/>
                      <a:pt x="22018" y="18102"/>
                      <a:pt x="21698" y="18102"/>
                    </a:cubicBezTo>
                    <a:cubicBezTo>
                      <a:pt x="19982" y="18102"/>
                      <a:pt x="18266" y="18092"/>
                      <a:pt x="16553" y="17960"/>
                    </a:cubicBezTo>
                    <a:cubicBezTo>
                      <a:pt x="13814" y="17750"/>
                      <a:pt x="11094" y="17403"/>
                      <a:pt x="8351" y="17249"/>
                    </a:cubicBezTo>
                    <a:cubicBezTo>
                      <a:pt x="6921" y="17167"/>
                      <a:pt x="5522" y="17058"/>
                      <a:pt x="4101" y="16871"/>
                    </a:cubicBezTo>
                    <a:cubicBezTo>
                      <a:pt x="3766" y="16826"/>
                      <a:pt x="3417" y="16785"/>
                      <a:pt x="3072" y="16785"/>
                    </a:cubicBezTo>
                    <a:cubicBezTo>
                      <a:pt x="2754" y="16785"/>
                      <a:pt x="2441" y="16820"/>
                      <a:pt x="2146" y="16915"/>
                    </a:cubicBezTo>
                    <a:cubicBezTo>
                      <a:pt x="2000" y="16114"/>
                      <a:pt x="1781" y="15335"/>
                      <a:pt x="1681" y="14524"/>
                    </a:cubicBezTo>
                    <a:cubicBezTo>
                      <a:pt x="1549" y="13394"/>
                      <a:pt x="1699" y="12255"/>
                      <a:pt x="1914" y="11147"/>
                    </a:cubicBezTo>
                    <a:cubicBezTo>
                      <a:pt x="2364" y="8846"/>
                      <a:pt x="3308" y="6682"/>
                      <a:pt x="4829" y="4897"/>
                    </a:cubicBezTo>
                    <a:cubicBezTo>
                      <a:pt x="7143" y="2181"/>
                      <a:pt x="10782" y="1014"/>
                      <a:pt x="14302" y="1014"/>
                    </a:cubicBezTo>
                    <a:close/>
                    <a:moveTo>
                      <a:pt x="14279" y="0"/>
                    </a:moveTo>
                    <a:cubicBezTo>
                      <a:pt x="10488" y="0"/>
                      <a:pt x="6697" y="1460"/>
                      <a:pt x="4118" y="4272"/>
                    </a:cubicBezTo>
                    <a:cubicBezTo>
                      <a:pt x="934" y="7749"/>
                      <a:pt x="0" y="13148"/>
                      <a:pt x="1603" y="17481"/>
                    </a:cubicBezTo>
                    <a:cubicBezTo>
                      <a:pt x="1656" y="17621"/>
                      <a:pt x="1784" y="17686"/>
                      <a:pt x="1910" y="17686"/>
                    </a:cubicBezTo>
                    <a:cubicBezTo>
                      <a:pt x="2025" y="17686"/>
                      <a:pt x="2139" y="17632"/>
                      <a:pt x="2191" y="17531"/>
                    </a:cubicBezTo>
                    <a:cubicBezTo>
                      <a:pt x="6907" y="18019"/>
                      <a:pt x="11646" y="18456"/>
                      <a:pt x="16375" y="18898"/>
                    </a:cubicBezTo>
                    <a:cubicBezTo>
                      <a:pt x="17770" y="19027"/>
                      <a:pt x="19171" y="19066"/>
                      <a:pt x="20573" y="19066"/>
                    </a:cubicBezTo>
                    <a:cubicBezTo>
                      <a:pt x="22661" y="19066"/>
                      <a:pt x="24753" y="18980"/>
                      <a:pt x="26839" y="18980"/>
                    </a:cubicBezTo>
                    <a:cubicBezTo>
                      <a:pt x="28434" y="18980"/>
                      <a:pt x="30025" y="19030"/>
                      <a:pt x="31607" y="19207"/>
                    </a:cubicBezTo>
                    <a:cubicBezTo>
                      <a:pt x="31623" y="19209"/>
                      <a:pt x="31640" y="19210"/>
                      <a:pt x="31656" y="19210"/>
                    </a:cubicBezTo>
                    <a:cubicBezTo>
                      <a:pt x="31958" y="19210"/>
                      <a:pt x="32167" y="18885"/>
                      <a:pt x="32089" y="18643"/>
                    </a:cubicBezTo>
                    <a:cubicBezTo>
                      <a:pt x="32112" y="18597"/>
                      <a:pt x="32135" y="18551"/>
                      <a:pt x="32149" y="18497"/>
                    </a:cubicBezTo>
                    <a:cubicBezTo>
                      <a:pt x="32646" y="16433"/>
                      <a:pt x="32131" y="13799"/>
                      <a:pt x="31557" y="11781"/>
                    </a:cubicBezTo>
                    <a:cubicBezTo>
                      <a:pt x="30960" y="9671"/>
                      <a:pt x="29748" y="7799"/>
                      <a:pt x="28304" y="6172"/>
                    </a:cubicBezTo>
                    <a:cubicBezTo>
                      <a:pt x="25342" y="2846"/>
                      <a:pt x="20767" y="800"/>
                      <a:pt x="16420" y="157"/>
                    </a:cubicBezTo>
                    <a:cubicBezTo>
                      <a:pt x="15712" y="52"/>
                      <a:pt x="14996" y="0"/>
                      <a:pt x="1427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78"/>
              <p:cNvGrpSpPr/>
              <p:nvPr/>
            </p:nvGrpSpPr>
            <p:grpSpPr>
              <a:xfrm>
                <a:off x="5952058" y="2440517"/>
                <a:ext cx="658452" cy="678263"/>
                <a:chOff x="5952058" y="2440517"/>
                <a:chExt cx="658452" cy="678263"/>
              </a:xfrm>
            </p:grpSpPr>
            <p:sp>
              <p:nvSpPr>
                <p:cNvPr id="1161" name="Google Shape;1161;p78"/>
                <p:cNvSpPr/>
                <p:nvPr/>
              </p:nvSpPr>
              <p:spPr>
                <a:xfrm>
                  <a:off x="5952058" y="2927127"/>
                  <a:ext cx="65007" cy="191653"/>
                </a:xfrm>
                <a:custGeom>
                  <a:avLst/>
                  <a:gdLst/>
                  <a:ahLst/>
                  <a:cxnLst/>
                  <a:rect l="l" t="t" r="r" b="b"/>
                  <a:pathLst>
                    <a:path w="2799" h="8252" extrusionOk="0">
                      <a:moveTo>
                        <a:pt x="2474" y="1"/>
                      </a:moveTo>
                      <a:cubicBezTo>
                        <a:pt x="2361" y="1"/>
                        <a:pt x="2244" y="49"/>
                        <a:pt x="2178" y="147"/>
                      </a:cubicBezTo>
                      <a:cubicBezTo>
                        <a:pt x="1399" y="1281"/>
                        <a:pt x="1044" y="2648"/>
                        <a:pt x="702" y="3970"/>
                      </a:cubicBezTo>
                      <a:cubicBezTo>
                        <a:pt x="388" y="5186"/>
                        <a:pt x="1" y="6831"/>
                        <a:pt x="487" y="8021"/>
                      </a:cubicBezTo>
                      <a:cubicBezTo>
                        <a:pt x="542" y="8151"/>
                        <a:pt x="690" y="8251"/>
                        <a:pt x="826" y="8251"/>
                      </a:cubicBezTo>
                      <a:cubicBezTo>
                        <a:pt x="919" y="8251"/>
                        <a:pt x="1006" y="8206"/>
                        <a:pt x="1057" y="8094"/>
                      </a:cubicBezTo>
                      <a:cubicBezTo>
                        <a:pt x="1591" y="6923"/>
                        <a:pt x="1532" y="5537"/>
                        <a:pt x="1823" y="4280"/>
                      </a:cubicBezTo>
                      <a:cubicBezTo>
                        <a:pt x="2133" y="2949"/>
                        <a:pt x="2657" y="1674"/>
                        <a:pt x="2779" y="311"/>
                      </a:cubicBezTo>
                      <a:cubicBezTo>
                        <a:pt x="2798" y="105"/>
                        <a:pt x="2640" y="1"/>
                        <a:pt x="24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8"/>
                <p:cNvSpPr/>
                <p:nvPr/>
              </p:nvSpPr>
              <p:spPr>
                <a:xfrm>
                  <a:off x="6067718" y="2643736"/>
                  <a:ext cx="133102" cy="184987"/>
                </a:xfrm>
                <a:custGeom>
                  <a:avLst/>
                  <a:gdLst/>
                  <a:ahLst/>
                  <a:cxnLst/>
                  <a:rect l="l" t="t" r="r" b="b"/>
                  <a:pathLst>
                    <a:path w="5731" h="7965" extrusionOk="0">
                      <a:moveTo>
                        <a:pt x="5338" y="1"/>
                      </a:moveTo>
                      <a:cubicBezTo>
                        <a:pt x="5283" y="1"/>
                        <a:pt x="5226" y="18"/>
                        <a:pt x="5172" y="56"/>
                      </a:cubicBezTo>
                      <a:cubicBezTo>
                        <a:pt x="2871" y="1706"/>
                        <a:pt x="1622" y="4913"/>
                        <a:pt x="192" y="7283"/>
                      </a:cubicBezTo>
                      <a:cubicBezTo>
                        <a:pt x="1" y="7596"/>
                        <a:pt x="306" y="7964"/>
                        <a:pt x="605" y="7964"/>
                      </a:cubicBezTo>
                      <a:cubicBezTo>
                        <a:pt x="707" y="7964"/>
                        <a:pt x="808" y="7922"/>
                        <a:pt x="889" y="7820"/>
                      </a:cubicBezTo>
                      <a:cubicBezTo>
                        <a:pt x="1809" y="6659"/>
                        <a:pt x="2684" y="5473"/>
                        <a:pt x="3545" y="4271"/>
                      </a:cubicBezTo>
                      <a:cubicBezTo>
                        <a:pt x="4398" y="3077"/>
                        <a:pt x="5290" y="1875"/>
                        <a:pt x="5673" y="443"/>
                      </a:cubicBezTo>
                      <a:cubicBezTo>
                        <a:pt x="5730" y="232"/>
                        <a:pt x="5545" y="1"/>
                        <a:pt x="53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8"/>
                <p:cNvSpPr/>
                <p:nvPr/>
              </p:nvSpPr>
              <p:spPr>
                <a:xfrm>
                  <a:off x="6269265" y="2514721"/>
                  <a:ext cx="175929" cy="101586"/>
                </a:xfrm>
                <a:custGeom>
                  <a:avLst/>
                  <a:gdLst/>
                  <a:ahLst/>
                  <a:cxnLst/>
                  <a:rect l="l" t="t" r="r" b="b"/>
                  <a:pathLst>
                    <a:path w="7575" h="4374" extrusionOk="0">
                      <a:moveTo>
                        <a:pt x="6426" y="1"/>
                      </a:moveTo>
                      <a:cubicBezTo>
                        <a:pt x="4123" y="1"/>
                        <a:pt x="1629" y="2266"/>
                        <a:pt x="225" y="3748"/>
                      </a:cubicBezTo>
                      <a:cubicBezTo>
                        <a:pt x="0" y="3984"/>
                        <a:pt x="204" y="4373"/>
                        <a:pt x="478" y="4373"/>
                      </a:cubicBezTo>
                      <a:cubicBezTo>
                        <a:pt x="537" y="4373"/>
                        <a:pt x="600" y="4355"/>
                        <a:pt x="662" y="4313"/>
                      </a:cubicBezTo>
                      <a:cubicBezTo>
                        <a:pt x="1646" y="3647"/>
                        <a:pt x="2649" y="3005"/>
                        <a:pt x="3670" y="2395"/>
                      </a:cubicBezTo>
                      <a:cubicBezTo>
                        <a:pt x="4832" y="1702"/>
                        <a:pt x="6163" y="1388"/>
                        <a:pt x="7324" y="713"/>
                      </a:cubicBezTo>
                      <a:cubicBezTo>
                        <a:pt x="7574" y="572"/>
                        <a:pt x="7524" y="175"/>
                        <a:pt x="7242" y="103"/>
                      </a:cubicBezTo>
                      <a:cubicBezTo>
                        <a:pt x="6974" y="33"/>
                        <a:pt x="6701" y="1"/>
                        <a:pt x="64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8"/>
                <p:cNvSpPr/>
                <p:nvPr/>
              </p:nvSpPr>
              <p:spPr>
                <a:xfrm>
                  <a:off x="6500725" y="2440517"/>
                  <a:ext cx="109785" cy="48238"/>
                </a:xfrm>
                <a:custGeom>
                  <a:avLst/>
                  <a:gdLst/>
                  <a:ahLst/>
                  <a:cxnLst/>
                  <a:rect l="l" t="t" r="r" b="b"/>
                  <a:pathLst>
                    <a:path w="4727" h="2077" extrusionOk="0">
                      <a:moveTo>
                        <a:pt x="4089" y="0"/>
                      </a:moveTo>
                      <a:cubicBezTo>
                        <a:pt x="4037" y="0"/>
                        <a:pt x="3986" y="9"/>
                        <a:pt x="3938" y="26"/>
                      </a:cubicBezTo>
                      <a:cubicBezTo>
                        <a:pt x="2735" y="478"/>
                        <a:pt x="1505" y="838"/>
                        <a:pt x="342" y="1402"/>
                      </a:cubicBezTo>
                      <a:cubicBezTo>
                        <a:pt x="1" y="1569"/>
                        <a:pt x="193" y="2077"/>
                        <a:pt x="525" y="2077"/>
                      </a:cubicBezTo>
                      <a:cubicBezTo>
                        <a:pt x="556" y="2077"/>
                        <a:pt x="587" y="2073"/>
                        <a:pt x="620" y="2064"/>
                      </a:cubicBezTo>
                      <a:cubicBezTo>
                        <a:pt x="1823" y="1721"/>
                        <a:pt x="3072" y="1593"/>
                        <a:pt x="4261" y="1197"/>
                      </a:cubicBezTo>
                      <a:cubicBezTo>
                        <a:pt x="4539" y="1107"/>
                        <a:pt x="4680" y="897"/>
                        <a:pt x="4708" y="615"/>
                      </a:cubicBezTo>
                      <a:cubicBezTo>
                        <a:pt x="4726" y="423"/>
                        <a:pt x="4666" y="314"/>
                        <a:pt x="4529" y="186"/>
                      </a:cubicBezTo>
                      <a:cubicBezTo>
                        <a:pt x="4416" y="79"/>
                        <a:pt x="4250" y="0"/>
                        <a:pt x="40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5" name="Google Shape;1165;p78"/>
            <p:cNvGrpSpPr/>
            <p:nvPr/>
          </p:nvGrpSpPr>
          <p:grpSpPr>
            <a:xfrm>
              <a:off x="574066" y="2269419"/>
              <a:ext cx="413968" cy="409800"/>
              <a:chOff x="1317625" y="2312315"/>
              <a:chExt cx="392201" cy="388252"/>
            </a:xfrm>
          </p:grpSpPr>
          <p:sp>
            <p:nvSpPr>
              <p:cNvPr id="1166" name="Google Shape;1166;p78"/>
              <p:cNvSpPr/>
              <p:nvPr/>
            </p:nvSpPr>
            <p:spPr>
              <a:xfrm>
                <a:off x="1317625" y="2312315"/>
                <a:ext cx="392201" cy="388252"/>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8"/>
              <p:cNvSpPr/>
              <p:nvPr/>
            </p:nvSpPr>
            <p:spPr>
              <a:xfrm>
                <a:off x="1563740" y="2375789"/>
                <a:ext cx="48308" cy="61871"/>
              </a:xfrm>
              <a:custGeom>
                <a:avLst/>
                <a:gdLst/>
                <a:ahLst/>
                <a:cxnLst/>
                <a:rect l="l" t="t" r="r" b="b"/>
                <a:pathLst>
                  <a:path w="2080" h="2664" extrusionOk="0">
                    <a:moveTo>
                      <a:pt x="1723" y="1"/>
                    </a:moveTo>
                    <a:cubicBezTo>
                      <a:pt x="1685" y="1"/>
                      <a:pt x="1647" y="9"/>
                      <a:pt x="1611" y="25"/>
                    </a:cubicBezTo>
                    <a:cubicBezTo>
                      <a:pt x="1178" y="212"/>
                      <a:pt x="1001" y="727"/>
                      <a:pt x="814" y="1118"/>
                    </a:cubicBezTo>
                    <a:cubicBezTo>
                      <a:pt x="700" y="1351"/>
                      <a:pt x="585" y="1583"/>
                      <a:pt x="444" y="1797"/>
                    </a:cubicBezTo>
                    <a:cubicBezTo>
                      <a:pt x="381" y="1902"/>
                      <a:pt x="326" y="2007"/>
                      <a:pt x="257" y="2111"/>
                    </a:cubicBezTo>
                    <a:cubicBezTo>
                      <a:pt x="221" y="2148"/>
                      <a:pt x="194" y="2193"/>
                      <a:pt x="180" y="2248"/>
                    </a:cubicBezTo>
                    <a:cubicBezTo>
                      <a:pt x="175" y="2262"/>
                      <a:pt x="175" y="2267"/>
                      <a:pt x="175" y="2275"/>
                    </a:cubicBezTo>
                    <a:cubicBezTo>
                      <a:pt x="1" y="2383"/>
                      <a:pt x="125" y="2625"/>
                      <a:pt x="303" y="2625"/>
                    </a:cubicBezTo>
                    <a:cubicBezTo>
                      <a:pt x="315" y="2625"/>
                      <a:pt x="327" y="2624"/>
                      <a:pt x="339" y="2622"/>
                    </a:cubicBezTo>
                    <a:lnTo>
                      <a:pt x="339" y="2622"/>
                    </a:lnTo>
                    <a:cubicBezTo>
                      <a:pt x="225" y="2645"/>
                      <a:pt x="458" y="2663"/>
                      <a:pt x="494" y="2663"/>
                    </a:cubicBezTo>
                    <a:cubicBezTo>
                      <a:pt x="608" y="2663"/>
                      <a:pt x="717" y="2599"/>
                      <a:pt x="814" y="2549"/>
                    </a:cubicBezTo>
                    <a:cubicBezTo>
                      <a:pt x="1091" y="2412"/>
                      <a:pt x="1264" y="2125"/>
                      <a:pt x="1424" y="1875"/>
                    </a:cubicBezTo>
                    <a:cubicBezTo>
                      <a:pt x="1725" y="1410"/>
                      <a:pt x="2080" y="717"/>
                      <a:pt x="1925" y="153"/>
                    </a:cubicBezTo>
                    <a:cubicBezTo>
                      <a:pt x="1899" y="49"/>
                      <a:pt x="1814" y="1"/>
                      <a:pt x="17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78"/>
            <p:cNvSpPr/>
            <p:nvPr/>
          </p:nvSpPr>
          <p:spPr>
            <a:xfrm>
              <a:off x="5387410" y="186779"/>
              <a:ext cx="365617" cy="482553"/>
            </a:xfrm>
            <a:custGeom>
              <a:avLst/>
              <a:gdLst/>
              <a:ahLst/>
              <a:cxnLst/>
              <a:rect l="l" t="t" r="r" b="b"/>
              <a:pathLst>
                <a:path w="14914" h="19684" extrusionOk="0">
                  <a:moveTo>
                    <a:pt x="11854" y="1664"/>
                  </a:moveTo>
                  <a:cubicBezTo>
                    <a:pt x="12302" y="1664"/>
                    <a:pt x="12739" y="1952"/>
                    <a:pt x="13041" y="2667"/>
                  </a:cubicBezTo>
                  <a:cubicBezTo>
                    <a:pt x="13483" y="3716"/>
                    <a:pt x="13515" y="4872"/>
                    <a:pt x="13465" y="5993"/>
                  </a:cubicBezTo>
                  <a:cubicBezTo>
                    <a:pt x="13364" y="8454"/>
                    <a:pt x="12521" y="11147"/>
                    <a:pt x="12016" y="13566"/>
                  </a:cubicBezTo>
                  <a:cubicBezTo>
                    <a:pt x="11848" y="14386"/>
                    <a:pt x="11487" y="15402"/>
                    <a:pt x="11524" y="16245"/>
                  </a:cubicBezTo>
                  <a:cubicBezTo>
                    <a:pt x="11547" y="16664"/>
                    <a:pt x="11588" y="17092"/>
                    <a:pt x="11592" y="17517"/>
                  </a:cubicBezTo>
                  <a:cubicBezTo>
                    <a:pt x="10557" y="15958"/>
                    <a:pt x="9478" y="14459"/>
                    <a:pt x="8184" y="13088"/>
                  </a:cubicBezTo>
                  <a:cubicBezTo>
                    <a:pt x="6626" y="11442"/>
                    <a:pt x="4703" y="10212"/>
                    <a:pt x="3167" y="8536"/>
                  </a:cubicBezTo>
                  <a:cubicBezTo>
                    <a:pt x="1956" y="7210"/>
                    <a:pt x="1577" y="5716"/>
                    <a:pt x="2301" y="4039"/>
                  </a:cubicBezTo>
                  <a:cubicBezTo>
                    <a:pt x="2584" y="3384"/>
                    <a:pt x="3012" y="3146"/>
                    <a:pt x="3483" y="3146"/>
                  </a:cubicBezTo>
                  <a:cubicBezTo>
                    <a:pt x="4175" y="3146"/>
                    <a:pt x="4959" y="3659"/>
                    <a:pt x="5510" y="4111"/>
                  </a:cubicBezTo>
                  <a:cubicBezTo>
                    <a:pt x="6881" y="5246"/>
                    <a:pt x="8029" y="6992"/>
                    <a:pt x="8412" y="8731"/>
                  </a:cubicBezTo>
                  <a:cubicBezTo>
                    <a:pt x="8458" y="8941"/>
                    <a:pt x="8631" y="9032"/>
                    <a:pt x="8808" y="9037"/>
                  </a:cubicBezTo>
                  <a:cubicBezTo>
                    <a:pt x="8841" y="9374"/>
                    <a:pt x="8872" y="9707"/>
                    <a:pt x="8904" y="10044"/>
                  </a:cubicBezTo>
                  <a:cubicBezTo>
                    <a:pt x="8931" y="10305"/>
                    <a:pt x="9126" y="10437"/>
                    <a:pt x="9317" y="10437"/>
                  </a:cubicBezTo>
                  <a:cubicBezTo>
                    <a:pt x="9507" y="10437"/>
                    <a:pt x="9695" y="10307"/>
                    <a:pt x="9715" y="10044"/>
                  </a:cubicBezTo>
                  <a:cubicBezTo>
                    <a:pt x="9888" y="7866"/>
                    <a:pt x="9655" y="5670"/>
                    <a:pt x="10080" y="3514"/>
                  </a:cubicBezTo>
                  <a:cubicBezTo>
                    <a:pt x="10278" y="2518"/>
                    <a:pt x="11082" y="1664"/>
                    <a:pt x="11854" y="1664"/>
                  </a:cubicBezTo>
                  <a:close/>
                  <a:moveTo>
                    <a:pt x="11674" y="0"/>
                  </a:moveTo>
                  <a:cubicBezTo>
                    <a:pt x="11040" y="0"/>
                    <a:pt x="10411" y="324"/>
                    <a:pt x="10025" y="982"/>
                  </a:cubicBezTo>
                  <a:cubicBezTo>
                    <a:pt x="8967" y="2795"/>
                    <a:pt x="8681" y="4750"/>
                    <a:pt x="8690" y="6754"/>
                  </a:cubicBezTo>
                  <a:cubicBezTo>
                    <a:pt x="7639" y="4541"/>
                    <a:pt x="5353" y="1744"/>
                    <a:pt x="3438" y="1744"/>
                  </a:cubicBezTo>
                  <a:cubicBezTo>
                    <a:pt x="2728" y="1744"/>
                    <a:pt x="2068" y="2129"/>
                    <a:pt x="1541" y="3073"/>
                  </a:cubicBezTo>
                  <a:cubicBezTo>
                    <a:pt x="1" y="5834"/>
                    <a:pt x="1222" y="8149"/>
                    <a:pt x="3268" y="10212"/>
                  </a:cubicBezTo>
                  <a:cubicBezTo>
                    <a:pt x="4562" y="11520"/>
                    <a:pt x="6088" y="12577"/>
                    <a:pt x="7392" y="13885"/>
                  </a:cubicBezTo>
                  <a:cubicBezTo>
                    <a:pt x="9009" y="15502"/>
                    <a:pt x="10216" y="17475"/>
                    <a:pt x="11428" y="19398"/>
                  </a:cubicBezTo>
                  <a:cubicBezTo>
                    <a:pt x="11551" y="19596"/>
                    <a:pt x="11728" y="19683"/>
                    <a:pt x="11904" y="19683"/>
                  </a:cubicBezTo>
                  <a:cubicBezTo>
                    <a:pt x="12145" y="19683"/>
                    <a:pt x="12386" y="19522"/>
                    <a:pt x="12494" y="19261"/>
                  </a:cubicBezTo>
                  <a:cubicBezTo>
                    <a:pt x="13095" y="17831"/>
                    <a:pt x="12799" y="16254"/>
                    <a:pt x="13095" y="14746"/>
                  </a:cubicBezTo>
                  <a:cubicBezTo>
                    <a:pt x="13492" y="12760"/>
                    <a:pt x="13888" y="10773"/>
                    <a:pt x="14326" y="8791"/>
                  </a:cubicBezTo>
                  <a:cubicBezTo>
                    <a:pt x="14914" y="6149"/>
                    <a:pt x="14900" y="3182"/>
                    <a:pt x="13305" y="885"/>
                  </a:cubicBezTo>
                  <a:cubicBezTo>
                    <a:pt x="12897" y="299"/>
                    <a:pt x="12283" y="0"/>
                    <a:pt x="1167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8"/>
            <p:cNvSpPr/>
            <p:nvPr/>
          </p:nvSpPr>
          <p:spPr>
            <a:xfrm>
              <a:off x="6866530" y="602318"/>
              <a:ext cx="539305" cy="530627"/>
            </a:xfrm>
            <a:custGeom>
              <a:avLst/>
              <a:gdLst/>
              <a:ahLst/>
              <a:cxnLst/>
              <a:rect l="l" t="t" r="r" b="b"/>
              <a:pathLst>
                <a:path w="21999" h="21645" extrusionOk="0">
                  <a:moveTo>
                    <a:pt x="10270" y="7825"/>
                  </a:moveTo>
                  <a:cubicBezTo>
                    <a:pt x="10745" y="8140"/>
                    <a:pt x="11405" y="8052"/>
                    <a:pt x="11934" y="8294"/>
                  </a:cubicBezTo>
                  <a:cubicBezTo>
                    <a:pt x="12512" y="8563"/>
                    <a:pt x="12905" y="9097"/>
                    <a:pt x="13118" y="9679"/>
                  </a:cubicBezTo>
                  <a:cubicBezTo>
                    <a:pt x="13524" y="10786"/>
                    <a:pt x="13301" y="12186"/>
                    <a:pt x="12440" y="13015"/>
                  </a:cubicBezTo>
                  <a:cubicBezTo>
                    <a:pt x="12092" y="13350"/>
                    <a:pt x="11678" y="13492"/>
                    <a:pt x="11253" y="13492"/>
                  </a:cubicBezTo>
                  <a:cubicBezTo>
                    <a:pt x="10231" y="13492"/>
                    <a:pt x="9153" y="12667"/>
                    <a:pt x="8831" y="11743"/>
                  </a:cubicBezTo>
                  <a:cubicBezTo>
                    <a:pt x="8361" y="10399"/>
                    <a:pt x="8876" y="8363"/>
                    <a:pt x="10270" y="7825"/>
                  </a:cubicBezTo>
                  <a:close/>
                  <a:moveTo>
                    <a:pt x="7818" y="1139"/>
                  </a:moveTo>
                  <a:cubicBezTo>
                    <a:pt x="8882" y="1139"/>
                    <a:pt x="9970" y="1896"/>
                    <a:pt x="10590" y="2822"/>
                  </a:cubicBezTo>
                  <a:cubicBezTo>
                    <a:pt x="11378" y="3997"/>
                    <a:pt x="11660" y="5533"/>
                    <a:pt x="11555" y="6937"/>
                  </a:cubicBezTo>
                  <a:cubicBezTo>
                    <a:pt x="11382" y="6898"/>
                    <a:pt x="11208" y="6875"/>
                    <a:pt x="11042" y="6875"/>
                  </a:cubicBezTo>
                  <a:cubicBezTo>
                    <a:pt x="10679" y="6875"/>
                    <a:pt x="10348" y="6982"/>
                    <a:pt x="10121" y="7259"/>
                  </a:cubicBezTo>
                  <a:cubicBezTo>
                    <a:pt x="10121" y="7265"/>
                    <a:pt x="10116" y="7269"/>
                    <a:pt x="10116" y="7274"/>
                  </a:cubicBezTo>
                  <a:cubicBezTo>
                    <a:pt x="9843" y="7314"/>
                    <a:pt x="9597" y="7402"/>
                    <a:pt x="9368" y="7520"/>
                  </a:cubicBezTo>
                  <a:cubicBezTo>
                    <a:pt x="9273" y="7087"/>
                    <a:pt x="9040" y="6731"/>
                    <a:pt x="8821" y="6298"/>
                  </a:cubicBezTo>
                  <a:cubicBezTo>
                    <a:pt x="8462" y="5587"/>
                    <a:pt x="8216" y="4836"/>
                    <a:pt x="8039" y="4061"/>
                  </a:cubicBezTo>
                  <a:cubicBezTo>
                    <a:pt x="8003" y="3911"/>
                    <a:pt x="7855" y="3831"/>
                    <a:pt x="7712" y="3831"/>
                  </a:cubicBezTo>
                  <a:cubicBezTo>
                    <a:pt x="7574" y="3831"/>
                    <a:pt x="7441" y="3905"/>
                    <a:pt x="7418" y="4061"/>
                  </a:cubicBezTo>
                  <a:cubicBezTo>
                    <a:pt x="7305" y="4799"/>
                    <a:pt x="7450" y="5492"/>
                    <a:pt x="7705" y="6184"/>
                  </a:cubicBezTo>
                  <a:cubicBezTo>
                    <a:pt x="7947" y="6836"/>
                    <a:pt x="8197" y="7543"/>
                    <a:pt x="8735" y="7984"/>
                  </a:cubicBezTo>
                  <a:cubicBezTo>
                    <a:pt x="7974" y="8746"/>
                    <a:pt x="7610" y="9984"/>
                    <a:pt x="7683" y="11202"/>
                  </a:cubicBezTo>
                  <a:cubicBezTo>
                    <a:pt x="7136" y="11229"/>
                    <a:pt x="6672" y="11511"/>
                    <a:pt x="6157" y="11776"/>
                  </a:cubicBezTo>
                  <a:cubicBezTo>
                    <a:pt x="5391" y="12176"/>
                    <a:pt x="4685" y="12645"/>
                    <a:pt x="3970" y="13133"/>
                  </a:cubicBezTo>
                  <a:cubicBezTo>
                    <a:pt x="3644" y="13358"/>
                    <a:pt x="3832" y="13803"/>
                    <a:pt x="4153" y="13803"/>
                  </a:cubicBezTo>
                  <a:cubicBezTo>
                    <a:pt x="4210" y="13803"/>
                    <a:pt x="4271" y="13789"/>
                    <a:pt x="4334" y="13757"/>
                  </a:cubicBezTo>
                  <a:cubicBezTo>
                    <a:pt x="5067" y="13393"/>
                    <a:pt x="5842" y="13133"/>
                    <a:pt x="6598" y="12819"/>
                  </a:cubicBezTo>
                  <a:cubicBezTo>
                    <a:pt x="7049" y="12627"/>
                    <a:pt x="7523" y="12472"/>
                    <a:pt x="7883" y="12163"/>
                  </a:cubicBezTo>
                  <a:cubicBezTo>
                    <a:pt x="7978" y="12436"/>
                    <a:pt x="8106" y="12691"/>
                    <a:pt x="8266" y="12928"/>
                  </a:cubicBezTo>
                  <a:cubicBezTo>
                    <a:pt x="8188" y="12951"/>
                    <a:pt x="8115" y="12992"/>
                    <a:pt x="8060" y="13061"/>
                  </a:cubicBezTo>
                  <a:cubicBezTo>
                    <a:pt x="7130" y="14183"/>
                    <a:pt x="5222" y="15597"/>
                    <a:pt x="3525" y="15597"/>
                  </a:cubicBezTo>
                  <a:cubicBezTo>
                    <a:pt x="2970" y="15597"/>
                    <a:pt x="2438" y="15446"/>
                    <a:pt x="1969" y="15084"/>
                  </a:cubicBezTo>
                  <a:cubicBezTo>
                    <a:pt x="1" y="13562"/>
                    <a:pt x="3266" y="9853"/>
                    <a:pt x="5391" y="9853"/>
                  </a:cubicBezTo>
                  <a:cubicBezTo>
                    <a:pt x="5450" y="9853"/>
                    <a:pt x="5507" y="9856"/>
                    <a:pt x="5564" y="9862"/>
                  </a:cubicBezTo>
                  <a:cubicBezTo>
                    <a:pt x="5873" y="10089"/>
                    <a:pt x="6229" y="10272"/>
                    <a:pt x="6630" y="10390"/>
                  </a:cubicBezTo>
                  <a:cubicBezTo>
                    <a:pt x="6683" y="10406"/>
                    <a:pt x="6734" y="10413"/>
                    <a:pt x="6783" y="10413"/>
                  </a:cubicBezTo>
                  <a:cubicBezTo>
                    <a:pt x="7225" y="10413"/>
                    <a:pt x="7490" y="9829"/>
                    <a:pt x="7154" y="9488"/>
                  </a:cubicBezTo>
                  <a:cubicBezTo>
                    <a:pt x="6785" y="9110"/>
                    <a:pt x="6375" y="8887"/>
                    <a:pt x="5947" y="8786"/>
                  </a:cubicBezTo>
                  <a:cubicBezTo>
                    <a:pt x="4315" y="7259"/>
                    <a:pt x="4849" y="3619"/>
                    <a:pt x="6052" y="2065"/>
                  </a:cubicBezTo>
                  <a:cubicBezTo>
                    <a:pt x="6563" y="1406"/>
                    <a:pt x="7186" y="1139"/>
                    <a:pt x="7818" y="1139"/>
                  </a:cubicBezTo>
                  <a:close/>
                  <a:moveTo>
                    <a:pt x="17958" y="4686"/>
                  </a:moveTo>
                  <a:cubicBezTo>
                    <a:pt x="20160" y="4686"/>
                    <a:pt x="19215" y="7613"/>
                    <a:pt x="18545" y="8668"/>
                  </a:cubicBezTo>
                  <a:cubicBezTo>
                    <a:pt x="18076" y="9410"/>
                    <a:pt x="17224" y="10212"/>
                    <a:pt x="16295" y="10636"/>
                  </a:cubicBezTo>
                  <a:cubicBezTo>
                    <a:pt x="16170" y="10616"/>
                    <a:pt x="16045" y="10606"/>
                    <a:pt x="15920" y="10606"/>
                  </a:cubicBezTo>
                  <a:cubicBezTo>
                    <a:pt x="15503" y="10606"/>
                    <a:pt x="15087" y="10721"/>
                    <a:pt x="14690" y="10977"/>
                  </a:cubicBezTo>
                  <a:cubicBezTo>
                    <a:pt x="14367" y="11187"/>
                    <a:pt x="14508" y="11648"/>
                    <a:pt x="14882" y="11675"/>
                  </a:cubicBezTo>
                  <a:cubicBezTo>
                    <a:pt x="14962" y="11681"/>
                    <a:pt x="15043" y="11685"/>
                    <a:pt x="15124" y="11685"/>
                  </a:cubicBezTo>
                  <a:cubicBezTo>
                    <a:pt x="15502" y="11685"/>
                    <a:pt x="15894" y="11617"/>
                    <a:pt x="16280" y="11497"/>
                  </a:cubicBezTo>
                  <a:cubicBezTo>
                    <a:pt x="18486" y="12022"/>
                    <a:pt x="19949" y="16418"/>
                    <a:pt x="17464" y="16418"/>
                  </a:cubicBezTo>
                  <a:cubicBezTo>
                    <a:pt x="17315" y="16418"/>
                    <a:pt x="17151" y="16402"/>
                    <a:pt x="16973" y="16368"/>
                  </a:cubicBezTo>
                  <a:cubicBezTo>
                    <a:pt x="15611" y="16113"/>
                    <a:pt x="14226" y="15315"/>
                    <a:pt x="13141" y="14472"/>
                  </a:cubicBezTo>
                  <a:cubicBezTo>
                    <a:pt x="13016" y="14375"/>
                    <a:pt x="12864" y="14327"/>
                    <a:pt x="12718" y="14327"/>
                  </a:cubicBezTo>
                  <a:cubicBezTo>
                    <a:pt x="12429" y="14327"/>
                    <a:pt x="12161" y="14515"/>
                    <a:pt x="12161" y="14878"/>
                  </a:cubicBezTo>
                  <a:cubicBezTo>
                    <a:pt x="12166" y="16507"/>
                    <a:pt x="12277" y="20515"/>
                    <a:pt x="9955" y="20515"/>
                  </a:cubicBezTo>
                  <a:cubicBezTo>
                    <a:pt x="9835" y="20515"/>
                    <a:pt x="9708" y="20505"/>
                    <a:pt x="9574" y="20482"/>
                  </a:cubicBezTo>
                  <a:cubicBezTo>
                    <a:pt x="6316" y="19935"/>
                    <a:pt x="8247" y="15616"/>
                    <a:pt x="8931" y="13698"/>
                  </a:cubicBezTo>
                  <a:lnTo>
                    <a:pt x="8931" y="13698"/>
                  </a:lnTo>
                  <a:cubicBezTo>
                    <a:pt x="9259" y="13980"/>
                    <a:pt x="9633" y="14209"/>
                    <a:pt x="10039" y="14363"/>
                  </a:cubicBezTo>
                  <a:cubicBezTo>
                    <a:pt x="9952" y="14928"/>
                    <a:pt x="9870" y="15484"/>
                    <a:pt x="9815" y="16049"/>
                  </a:cubicBezTo>
                  <a:cubicBezTo>
                    <a:pt x="9747" y="16691"/>
                    <a:pt x="9583" y="17439"/>
                    <a:pt x="9833" y="18053"/>
                  </a:cubicBezTo>
                  <a:cubicBezTo>
                    <a:pt x="9881" y="18178"/>
                    <a:pt x="10001" y="18270"/>
                    <a:pt x="10125" y="18270"/>
                  </a:cubicBezTo>
                  <a:cubicBezTo>
                    <a:pt x="10192" y="18270"/>
                    <a:pt x="10259" y="18243"/>
                    <a:pt x="10316" y="18181"/>
                  </a:cubicBezTo>
                  <a:cubicBezTo>
                    <a:pt x="11136" y="17311"/>
                    <a:pt x="10872" y="15675"/>
                    <a:pt x="10690" y="14537"/>
                  </a:cubicBezTo>
                  <a:lnTo>
                    <a:pt x="10690" y="14537"/>
                  </a:lnTo>
                  <a:cubicBezTo>
                    <a:pt x="10881" y="14570"/>
                    <a:pt x="11075" y="14587"/>
                    <a:pt x="11272" y="14587"/>
                  </a:cubicBezTo>
                  <a:cubicBezTo>
                    <a:pt x="11619" y="14587"/>
                    <a:pt x="11971" y="14533"/>
                    <a:pt x="12321" y="14413"/>
                  </a:cubicBezTo>
                  <a:cubicBezTo>
                    <a:pt x="12845" y="14231"/>
                    <a:pt x="13255" y="13912"/>
                    <a:pt x="13578" y="13515"/>
                  </a:cubicBezTo>
                  <a:cubicBezTo>
                    <a:pt x="14259" y="14016"/>
                    <a:pt x="15540" y="15065"/>
                    <a:pt x="16568" y="15065"/>
                  </a:cubicBezTo>
                  <a:cubicBezTo>
                    <a:pt x="16943" y="15065"/>
                    <a:pt x="17285" y="14925"/>
                    <a:pt x="17552" y="14568"/>
                  </a:cubicBezTo>
                  <a:cubicBezTo>
                    <a:pt x="17638" y="14459"/>
                    <a:pt x="17607" y="14249"/>
                    <a:pt x="17502" y="14163"/>
                  </a:cubicBezTo>
                  <a:cubicBezTo>
                    <a:pt x="17005" y="13761"/>
                    <a:pt x="16326" y="13843"/>
                    <a:pt x="15734" y="13643"/>
                  </a:cubicBezTo>
                  <a:cubicBezTo>
                    <a:pt x="15132" y="13433"/>
                    <a:pt x="14545" y="13179"/>
                    <a:pt x="13938" y="12964"/>
                  </a:cubicBezTo>
                  <a:cubicBezTo>
                    <a:pt x="14426" y="12044"/>
                    <a:pt x="14539" y="10882"/>
                    <a:pt x="14375" y="9889"/>
                  </a:cubicBezTo>
                  <a:cubicBezTo>
                    <a:pt x="14316" y="9528"/>
                    <a:pt x="14194" y="9169"/>
                    <a:pt x="14026" y="8836"/>
                  </a:cubicBezTo>
                  <a:cubicBezTo>
                    <a:pt x="14490" y="8312"/>
                    <a:pt x="15174" y="7984"/>
                    <a:pt x="15784" y="7661"/>
                  </a:cubicBezTo>
                  <a:cubicBezTo>
                    <a:pt x="16385" y="7337"/>
                    <a:pt x="17451" y="6868"/>
                    <a:pt x="17437" y="6057"/>
                  </a:cubicBezTo>
                  <a:cubicBezTo>
                    <a:pt x="17433" y="5820"/>
                    <a:pt x="17251" y="5661"/>
                    <a:pt x="17027" y="5642"/>
                  </a:cubicBezTo>
                  <a:cubicBezTo>
                    <a:pt x="17008" y="5641"/>
                    <a:pt x="16989" y="5640"/>
                    <a:pt x="16970" y="5640"/>
                  </a:cubicBezTo>
                  <a:cubicBezTo>
                    <a:pt x="16576" y="5640"/>
                    <a:pt x="16242" y="5903"/>
                    <a:pt x="15929" y="6117"/>
                  </a:cubicBezTo>
                  <a:cubicBezTo>
                    <a:pt x="15529" y="6390"/>
                    <a:pt x="15119" y="6640"/>
                    <a:pt x="14718" y="6909"/>
                  </a:cubicBezTo>
                  <a:cubicBezTo>
                    <a:pt x="14299" y="7196"/>
                    <a:pt x="13756" y="7570"/>
                    <a:pt x="13496" y="8052"/>
                  </a:cubicBezTo>
                  <a:cubicBezTo>
                    <a:pt x="13342" y="7879"/>
                    <a:pt x="13173" y="7724"/>
                    <a:pt x="12991" y="7587"/>
                  </a:cubicBezTo>
                  <a:cubicBezTo>
                    <a:pt x="13014" y="6144"/>
                    <a:pt x="16854" y="4763"/>
                    <a:pt x="17734" y="4695"/>
                  </a:cubicBezTo>
                  <a:cubicBezTo>
                    <a:pt x="17812" y="4689"/>
                    <a:pt x="17886" y="4686"/>
                    <a:pt x="17958" y="4686"/>
                  </a:cubicBezTo>
                  <a:close/>
                  <a:moveTo>
                    <a:pt x="8063" y="0"/>
                  </a:moveTo>
                  <a:cubicBezTo>
                    <a:pt x="7382" y="0"/>
                    <a:pt x="6646" y="257"/>
                    <a:pt x="5869" y="858"/>
                  </a:cubicBezTo>
                  <a:cubicBezTo>
                    <a:pt x="3810" y="2453"/>
                    <a:pt x="3135" y="6499"/>
                    <a:pt x="4607" y="8832"/>
                  </a:cubicBezTo>
                  <a:cubicBezTo>
                    <a:pt x="2506" y="9402"/>
                    <a:pt x="411" y="12058"/>
                    <a:pt x="237" y="13839"/>
                  </a:cubicBezTo>
                  <a:cubicBezTo>
                    <a:pt x="69" y="15648"/>
                    <a:pt x="2138" y="16651"/>
                    <a:pt x="3604" y="16651"/>
                  </a:cubicBezTo>
                  <a:cubicBezTo>
                    <a:pt x="4853" y="16646"/>
                    <a:pt x="6174" y="16068"/>
                    <a:pt x="7277" y="15269"/>
                  </a:cubicBezTo>
                  <a:lnTo>
                    <a:pt x="7277" y="15269"/>
                  </a:lnTo>
                  <a:cubicBezTo>
                    <a:pt x="6485" y="17971"/>
                    <a:pt x="6180" y="21006"/>
                    <a:pt x="9751" y="21603"/>
                  </a:cubicBezTo>
                  <a:cubicBezTo>
                    <a:pt x="9918" y="21631"/>
                    <a:pt x="10078" y="21644"/>
                    <a:pt x="10229" y="21644"/>
                  </a:cubicBezTo>
                  <a:cubicBezTo>
                    <a:pt x="12659" y="21644"/>
                    <a:pt x="13162" y="18223"/>
                    <a:pt x="13273" y="15967"/>
                  </a:cubicBezTo>
                  <a:cubicBezTo>
                    <a:pt x="14481" y="16762"/>
                    <a:pt x="16181" y="17625"/>
                    <a:pt x="17586" y="17625"/>
                  </a:cubicBezTo>
                  <a:cubicBezTo>
                    <a:pt x="18492" y="17625"/>
                    <a:pt x="19276" y="17265"/>
                    <a:pt x="19725" y="16295"/>
                  </a:cubicBezTo>
                  <a:cubicBezTo>
                    <a:pt x="20495" y="14628"/>
                    <a:pt x="19132" y="12026"/>
                    <a:pt x="17365" y="11023"/>
                  </a:cubicBezTo>
                  <a:cubicBezTo>
                    <a:pt x="19998" y="9520"/>
                    <a:pt x="21998" y="5838"/>
                    <a:pt x="19105" y="3924"/>
                  </a:cubicBezTo>
                  <a:cubicBezTo>
                    <a:pt x="18817" y="3734"/>
                    <a:pt x="18420" y="3648"/>
                    <a:pt x="17961" y="3648"/>
                  </a:cubicBezTo>
                  <a:cubicBezTo>
                    <a:pt x="16180" y="3648"/>
                    <a:pt x="13459" y="4935"/>
                    <a:pt x="12535" y="6380"/>
                  </a:cubicBezTo>
                  <a:cubicBezTo>
                    <a:pt x="12427" y="3711"/>
                    <a:pt x="10649" y="0"/>
                    <a:pt x="80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8"/>
            <p:cNvSpPr/>
            <p:nvPr/>
          </p:nvSpPr>
          <p:spPr>
            <a:xfrm>
              <a:off x="7935979" y="3725872"/>
              <a:ext cx="413985" cy="409817"/>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78"/>
            <p:cNvGrpSpPr/>
            <p:nvPr/>
          </p:nvGrpSpPr>
          <p:grpSpPr>
            <a:xfrm>
              <a:off x="7014262" y="1153463"/>
              <a:ext cx="848587" cy="1192385"/>
              <a:chOff x="7014262" y="1153463"/>
              <a:chExt cx="848587" cy="1192385"/>
            </a:xfrm>
          </p:grpSpPr>
          <p:sp>
            <p:nvSpPr>
              <p:cNvPr id="1172" name="Google Shape;1172;p78"/>
              <p:cNvSpPr/>
              <p:nvPr/>
            </p:nvSpPr>
            <p:spPr>
              <a:xfrm>
                <a:off x="7069652" y="1596481"/>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8"/>
              <p:cNvSpPr/>
              <p:nvPr/>
            </p:nvSpPr>
            <p:spPr>
              <a:xfrm>
                <a:off x="7014262" y="1153463"/>
                <a:ext cx="848587" cy="1192385"/>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4" name="Google Shape;1174;p78"/>
          <p:cNvSpPr txBox="1">
            <a:spLocks noGrp="1"/>
          </p:cNvSpPr>
          <p:nvPr>
            <p:ph type="title"/>
          </p:nvPr>
        </p:nvSpPr>
        <p:spPr>
          <a:xfrm>
            <a:off x="2867538" y="2065963"/>
            <a:ext cx="3408900" cy="718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
              <a:t>PROGRAMACIÓN</a:t>
            </a:r>
            <a:endParaRPr/>
          </a:p>
        </p:txBody>
      </p:sp>
      <p:sp>
        <p:nvSpPr>
          <p:cNvPr id="1175" name="Google Shape;1175;p78"/>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a:t>Lázaro Martínez Abraham Josué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87"/>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a:t>TIPOS DE DATOS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642"/>
        <p:cNvGrpSpPr/>
        <p:nvPr/>
      </p:nvGrpSpPr>
      <p:grpSpPr>
        <a:xfrm>
          <a:off x="0" y="0"/>
          <a:ext cx="0" cy="0"/>
          <a:chOff x="0" y="0"/>
          <a:chExt cx="0" cy="0"/>
        </a:xfrm>
      </p:grpSpPr>
      <p:sp>
        <p:nvSpPr>
          <p:cNvPr id="2643" name="Google Shape;2643;p177"/>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range(</a:t>
            </a:r>
            <a:r>
              <a:rPr lang="es" sz="1800">
                <a:solidFill>
                  <a:srgbClr val="9900FF"/>
                </a:solidFill>
                <a:latin typeface="Comfortaa Regular"/>
                <a:ea typeface="Comfortaa Regular"/>
                <a:cs typeface="Comfortaa Regular"/>
                <a:sym typeface="Comfortaa Regular"/>
              </a:rPr>
              <a:t>inicio</a:t>
            </a:r>
            <a:r>
              <a:rPr lang="es" sz="1800">
                <a:solidFill>
                  <a:srgbClr val="F3F3F3"/>
                </a:solidFill>
                <a:latin typeface="Comfortaa Regular"/>
                <a:ea typeface="Comfortaa Regular"/>
                <a:cs typeface="Comfortaa Regular"/>
                <a:sym typeface="Comfortaa Regular"/>
              </a:rPr>
              <a:t>, </a:t>
            </a:r>
            <a:r>
              <a:rPr lang="es" sz="1800">
                <a:solidFill>
                  <a:srgbClr val="FF00FF"/>
                </a:solidFill>
                <a:latin typeface="Comfortaa Regular"/>
                <a:ea typeface="Comfortaa Regular"/>
                <a:cs typeface="Comfortaa Regular"/>
                <a:sym typeface="Comfortaa Regular"/>
              </a:rPr>
              <a:t>final</a:t>
            </a:r>
            <a:r>
              <a:rPr lang="es" sz="1800">
                <a:solidFill>
                  <a:srgbClr val="F3F3F3"/>
                </a:solidFill>
                <a:latin typeface="Comfortaa Regular"/>
                <a:ea typeface="Comfortaa Regular"/>
                <a:cs typeface="Comfortaa Regular"/>
                <a:sym typeface="Comfortaa Regular"/>
              </a:rPr>
              <a:t>, </a:t>
            </a:r>
            <a:r>
              <a:rPr lang="es" sz="1800">
                <a:solidFill>
                  <a:srgbClr val="00FF00"/>
                </a:solidFill>
                <a:latin typeface="Comfortaa Regular"/>
                <a:ea typeface="Comfortaa Regular"/>
                <a:cs typeface="Comfortaa Regular"/>
                <a:sym typeface="Comfortaa Regular"/>
              </a:rPr>
              <a:t>paso</a:t>
            </a:r>
            <a:r>
              <a:rPr lang="es" sz="1800">
                <a:solidFill>
                  <a:srgbClr val="F3F3F3"/>
                </a:solidFill>
                <a:latin typeface="Comfortaa Regular"/>
                <a:ea typeface="Comfortaa Regular"/>
                <a:cs typeface="Comfortaa Regular"/>
                <a:sym typeface="Comfortaa Regular"/>
              </a:rPr>
              <a:t>)</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inicio -</a:t>
            </a:r>
            <a:r>
              <a:rPr lang="es" sz="1800">
                <a:solidFill>
                  <a:srgbClr val="F3F3F3"/>
                </a:solidFill>
                <a:latin typeface="Comfortaa Regular"/>
                <a:ea typeface="Comfortaa Regular"/>
                <a:cs typeface="Comfortaa Regular"/>
                <a:sym typeface="Comfortaa Regular"/>
              </a:rPr>
              <a:t> Valor inicial que tomará la secuencia, es opcional</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FF00FF"/>
                </a:solidFill>
                <a:latin typeface="Comfortaa Regular"/>
                <a:ea typeface="Comfortaa Regular"/>
                <a:cs typeface="Comfortaa Regular"/>
                <a:sym typeface="Comfortaa Regular"/>
              </a:rPr>
              <a:t>final</a:t>
            </a:r>
            <a:r>
              <a:rPr lang="es" sz="1800">
                <a:solidFill>
                  <a:srgbClr val="F3F3F3"/>
                </a:solidFill>
                <a:latin typeface="Comfortaa Regular"/>
                <a:ea typeface="Comfortaa Regular"/>
                <a:cs typeface="Comfortaa Regular"/>
                <a:sym typeface="Comfortaa Regular"/>
              </a:rPr>
              <a:t> - Valor final que tomará la secuencia</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00FF00"/>
                </a:solidFill>
                <a:latin typeface="Comfortaa Regular"/>
                <a:ea typeface="Comfortaa Regular"/>
                <a:cs typeface="Comfortaa Regular"/>
                <a:sym typeface="Comfortaa Regular"/>
              </a:rPr>
              <a:t>paso - </a:t>
            </a:r>
            <a:r>
              <a:rPr lang="es" sz="1800">
                <a:solidFill>
                  <a:srgbClr val="F3F3F3"/>
                </a:solidFill>
                <a:latin typeface="Comfortaa Regular"/>
                <a:ea typeface="Comfortaa Regular"/>
                <a:cs typeface="Comfortaa Regular"/>
                <a:sym typeface="Comfortaa Regular"/>
              </a:rPr>
              <a:t>De cuando en cuanto se generan los incrementos en la secuencia, opcional</a:t>
            </a:r>
            <a:endParaRPr sz="1800">
              <a:solidFill>
                <a:srgbClr val="CCCCCC"/>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Regresa un objeto de tipo range, que puede ser usado como iterables</a:t>
            </a: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a:latin typeface="Scope One"/>
              <a:ea typeface="Scope One"/>
              <a:cs typeface="Scope One"/>
              <a:sym typeface="Scope One"/>
            </a:endParaRPr>
          </a:p>
        </p:txBody>
      </p:sp>
      <p:sp>
        <p:nvSpPr>
          <p:cNvPr id="2644" name="Google Shape;2644;p177"/>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RANGE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648"/>
        <p:cNvGrpSpPr/>
        <p:nvPr/>
      </p:nvGrpSpPr>
      <p:grpSpPr>
        <a:xfrm>
          <a:off x="0" y="0"/>
          <a:ext cx="0" cy="0"/>
          <a:chOff x="0" y="0"/>
          <a:chExt cx="0" cy="0"/>
        </a:xfrm>
      </p:grpSpPr>
      <p:sp>
        <p:nvSpPr>
          <p:cNvPr id="2649" name="Google Shape;2649;p178"/>
          <p:cNvSpPr txBox="1"/>
          <p:nvPr/>
        </p:nvSpPr>
        <p:spPr>
          <a:xfrm>
            <a:off x="3072000" y="1014775"/>
            <a:ext cx="3000000" cy="37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F3F3F3"/>
                </a:solidFill>
                <a:latin typeface="Comfortaa"/>
                <a:ea typeface="Comfortaa"/>
                <a:cs typeface="Comfortaa"/>
                <a:sym typeface="Comfortaa"/>
              </a:rPr>
              <a:t>frutas = [</a:t>
            </a:r>
            <a:r>
              <a:rPr lang="es" sz="1900" b="1">
                <a:solidFill>
                  <a:srgbClr val="00FF00"/>
                </a:solidFill>
                <a:latin typeface="Comfortaa"/>
                <a:ea typeface="Comfortaa"/>
                <a:cs typeface="Comfortaa"/>
                <a:sym typeface="Comfortaa"/>
              </a:rPr>
              <a:t>...</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for</a:t>
            </a:r>
            <a:r>
              <a:rPr lang="es" sz="1900" b="1">
                <a:solidFill>
                  <a:srgbClr val="F3F3F3"/>
                </a:solidFill>
                <a:latin typeface="Comfortaa"/>
                <a:ea typeface="Comfortaa"/>
                <a:cs typeface="Comfortaa"/>
                <a:sym typeface="Comfortaa"/>
              </a:rPr>
              <a:t> x </a:t>
            </a:r>
            <a:r>
              <a:rPr lang="es" sz="1900" b="1">
                <a:solidFill>
                  <a:srgbClr val="4A86E8"/>
                </a:solidFill>
                <a:latin typeface="Comfortaa"/>
                <a:ea typeface="Comfortaa"/>
                <a:cs typeface="Comfortaa"/>
                <a:sym typeface="Comfortaa"/>
              </a:rPr>
              <a:t>in</a:t>
            </a:r>
            <a:r>
              <a:rPr lang="es" sz="1900" b="1">
                <a:solidFill>
                  <a:srgbClr val="F3F3F3"/>
                </a:solidFill>
                <a:latin typeface="Comfortaa"/>
                <a:ea typeface="Comfortaa"/>
                <a:cs typeface="Comfortaa"/>
                <a:sym typeface="Comfortaa"/>
              </a:rPr>
              <a:t> </a:t>
            </a:r>
            <a:r>
              <a:rPr lang="es" sz="1900" b="1">
                <a:solidFill>
                  <a:srgbClr val="FF00FF"/>
                </a:solidFill>
                <a:latin typeface="Comfortaa"/>
                <a:ea typeface="Comfortaa"/>
                <a:cs typeface="Comfortaa"/>
                <a:sym typeface="Comfortaa"/>
              </a:rPr>
              <a:t>range(10)</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900" b="1">
                <a:solidFill>
                  <a:srgbClr val="4A86E8"/>
                </a:solidFill>
                <a:latin typeface="Comfortaa"/>
                <a:ea typeface="Comfortaa"/>
                <a:cs typeface="Comfortaa"/>
                <a:sym typeface="Comfortaa"/>
              </a:rPr>
              <a:t>print</a:t>
            </a:r>
            <a:r>
              <a:rPr lang="es" sz="1900" b="1">
                <a:solidFill>
                  <a:srgbClr val="F3F3F3"/>
                </a:solidFill>
                <a:latin typeface="Comfortaa"/>
                <a:ea typeface="Comfortaa"/>
                <a:cs typeface="Comfortaa"/>
                <a:sym typeface="Comfortaa"/>
              </a:rPr>
              <a:t>(frutas[x])</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frutas = [</a:t>
            </a:r>
            <a:r>
              <a:rPr lang="es" sz="1900" b="1">
                <a:solidFill>
                  <a:srgbClr val="00FF00"/>
                </a:solidFill>
                <a:latin typeface="Comfortaa"/>
                <a:ea typeface="Comfortaa"/>
                <a:cs typeface="Comfortaa"/>
                <a:sym typeface="Comfortaa"/>
              </a:rPr>
              <a:t>...</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for</a:t>
            </a:r>
            <a:r>
              <a:rPr lang="es" sz="1900" b="1">
                <a:solidFill>
                  <a:srgbClr val="F3F3F3"/>
                </a:solidFill>
                <a:latin typeface="Comfortaa"/>
                <a:ea typeface="Comfortaa"/>
                <a:cs typeface="Comfortaa"/>
                <a:sym typeface="Comfortaa"/>
              </a:rPr>
              <a:t> x </a:t>
            </a:r>
            <a:r>
              <a:rPr lang="es" sz="1900" b="1">
                <a:solidFill>
                  <a:srgbClr val="4A86E8"/>
                </a:solidFill>
                <a:latin typeface="Comfortaa"/>
                <a:ea typeface="Comfortaa"/>
                <a:cs typeface="Comfortaa"/>
                <a:sym typeface="Comfortaa"/>
              </a:rPr>
              <a:t>in</a:t>
            </a:r>
            <a:r>
              <a:rPr lang="es" sz="1900" b="1">
                <a:solidFill>
                  <a:srgbClr val="FF00FF"/>
                </a:solidFill>
                <a:latin typeface="Comfortaa"/>
                <a:ea typeface="Comfortaa"/>
                <a:cs typeface="Comfortaa"/>
                <a:sym typeface="Comfortaa"/>
              </a:rPr>
              <a:t> range(5,10)</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900" b="1">
                <a:solidFill>
                  <a:srgbClr val="4A86E8"/>
                </a:solidFill>
                <a:latin typeface="Comfortaa"/>
                <a:ea typeface="Comfortaa"/>
                <a:cs typeface="Comfortaa"/>
                <a:sym typeface="Comfortaa"/>
              </a:rPr>
              <a:t>print</a:t>
            </a:r>
            <a:r>
              <a:rPr lang="es" sz="1900" b="1">
                <a:solidFill>
                  <a:srgbClr val="F3F3F3"/>
                </a:solidFill>
                <a:latin typeface="Comfortaa"/>
                <a:ea typeface="Comfortaa"/>
                <a:cs typeface="Comfortaa"/>
                <a:sym typeface="Comfortaa"/>
              </a:rPr>
              <a:t>(frutas[x])</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frutas = [</a:t>
            </a:r>
            <a:r>
              <a:rPr lang="es" sz="1900" b="1">
                <a:solidFill>
                  <a:srgbClr val="00FF00"/>
                </a:solidFill>
                <a:latin typeface="Comfortaa"/>
                <a:ea typeface="Comfortaa"/>
                <a:cs typeface="Comfortaa"/>
                <a:sym typeface="Comfortaa"/>
              </a:rPr>
              <a:t>...</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for</a:t>
            </a:r>
            <a:r>
              <a:rPr lang="es" sz="1900" b="1">
                <a:solidFill>
                  <a:srgbClr val="F3F3F3"/>
                </a:solidFill>
                <a:latin typeface="Comfortaa"/>
                <a:ea typeface="Comfortaa"/>
                <a:cs typeface="Comfortaa"/>
                <a:sym typeface="Comfortaa"/>
              </a:rPr>
              <a:t> x </a:t>
            </a:r>
            <a:r>
              <a:rPr lang="es" sz="1900" b="1">
                <a:solidFill>
                  <a:srgbClr val="4A86E8"/>
                </a:solidFill>
                <a:latin typeface="Comfortaa"/>
                <a:ea typeface="Comfortaa"/>
                <a:cs typeface="Comfortaa"/>
                <a:sym typeface="Comfortaa"/>
              </a:rPr>
              <a:t>in</a:t>
            </a:r>
            <a:r>
              <a:rPr lang="es" sz="1900" b="1">
                <a:solidFill>
                  <a:srgbClr val="F3F3F3"/>
                </a:solidFill>
                <a:latin typeface="Comfortaa"/>
                <a:ea typeface="Comfortaa"/>
                <a:cs typeface="Comfortaa"/>
                <a:sym typeface="Comfortaa"/>
              </a:rPr>
              <a:t> </a:t>
            </a:r>
            <a:r>
              <a:rPr lang="es" sz="1900" b="1">
                <a:solidFill>
                  <a:srgbClr val="FF00FF"/>
                </a:solidFill>
                <a:latin typeface="Comfortaa"/>
                <a:ea typeface="Comfortaa"/>
                <a:cs typeface="Comfortaa"/>
                <a:sym typeface="Comfortaa"/>
              </a:rPr>
              <a:t>range(5,10,2)</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900" b="1">
                <a:solidFill>
                  <a:srgbClr val="4A86E8"/>
                </a:solidFill>
                <a:latin typeface="Comfortaa"/>
                <a:ea typeface="Comfortaa"/>
                <a:cs typeface="Comfortaa"/>
                <a:sym typeface="Comfortaa"/>
              </a:rPr>
              <a:t>print</a:t>
            </a:r>
            <a:r>
              <a:rPr lang="es" sz="1900" b="1">
                <a:solidFill>
                  <a:srgbClr val="F3F3F3"/>
                </a:solidFill>
                <a:latin typeface="Comfortaa"/>
                <a:ea typeface="Comfortaa"/>
                <a:cs typeface="Comfortaa"/>
                <a:sym typeface="Comfortaa"/>
              </a:rPr>
              <a:t>(frutas[x])</a:t>
            </a:r>
            <a:endParaRPr sz="1900" b="1">
              <a:solidFill>
                <a:srgbClr val="F3F3F3"/>
              </a:solidFill>
              <a:latin typeface="Comfortaa"/>
              <a:ea typeface="Comfortaa"/>
              <a:cs typeface="Comfortaa"/>
              <a:sym typeface="Comfortaa"/>
            </a:endParaRPr>
          </a:p>
        </p:txBody>
      </p:sp>
      <p:sp>
        <p:nvSpPr>
          <p:cNvPr id="2650" name="Google Shape;2650;p178"/>
          <p:cNvSpPr txBox="1">
            <a:spLocks noGrp="1"/>
          </p:cNvSpPr>
          <p:nvPr>
            <p:ph type="title"/>
          </p:nvPr>
        </p:nvSpPr>
        <p:spPr>
          <a:xfrm>
            <a:off x="1739850" y="428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RANGE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179"/>
          <p:cNvSpPr txBox="1"/>
          <p:nvPr/>
        </p:nvSpPr>
        <p:spPr>
          <a:xfrm>
            <a:off x="2005200" y="1014775"/>
            <a:ext cx="3000000" cy="37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b="1" dirty="0">
                <a:solidFill>
                  <a:srgbClr val="F3F3F3"/>
                </a:solidFill>
                <a:latin typeface="Comfortaa"/>
                <a:ea typeface="Comfortaa"/>
                <a:cs typeface="Comfortaa"/>
                <a:sym typeface="Comfortaa"/>
              </a:rPr>
              <a:t>frutas = [</a:t>
            </a:r>
            <a:r>
              <a:rPr lang="es" sz="1800" b="1" dirty="0">
                <a:solidFill>
                  <a:srgbClr val="00FF00"/>
                </a:solidFill>
                <a:latin typeface="Comfortaa"/>
                <a:ea typeface="Comfortaa"/>
                <a:cs typeface="Comfortaa"/>
                <a:sym typeface="Comfortaa"/>
              </a:rPr>
              <a:t>...</a:t>
            </a:r>
            <a:r>
              <a:rPr lang="es" sz="1800" b="1" dirty="0">
                <a:solidFill>
                  <a:srgbClr val="F3F3F3"/>
                </a:solidFill>
                <a:latin typeface="Comfortaa"/>
                <a:ea typeface="Comfortaa"/>
                <a:cs typeface="Comfortaa"/>
                <a:sym typeface="Comfortaa"/>
              </a:rPr>
              <a:t>]</a:t>
            </a: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4A86E8"/>
                </a:solidFill>
                <a:latin typeface="Comfortaa"/>
                <a:ea typeface="Comfortaa"/>
                <a:cs typeface="Comfortaa"/>
                <a:sym typeface="Comfortaa"/>
              </a:rPr>
              <a:t>for</a:t>
            </a:r>
            <a:r>
              <a:rPr lang="es" sz="1800" b="1" dirty="0">
                <a:solidFill>
                  <a:srgbClr val="F3F3F3"/>
                </a:solidFill>
                <a:latin typeface="Comfortaa"/>
                <a:ea typeface="Comfortaa"/>
                <a:cs typeface="Comfortaa"/>
                <a:sym typeface="Comfortaa"/>
              </a:rPr>
              <a:t> x </a:t>
            </a:r>
            <a:r>
              <a:rPr lang="es" sz="1800" b="1" dirty="0">
                <a:solidFill>
                  <a:srgbClr val="4A86E8"/>
                </a:solidFill>
                <a:latin typeface="Comfortaa"/>
                <a:ea typeface="Comfortaa"/>
                <a:cs typeface="Comfortaa"/>
                <a:sym typeface="Comfortaa"/>
              </a:rPr>
              <a:t>in</a:t>
            </a:r>
            <a:r>
              <a:rPr lang="es" sz="1800" b="1" dirty="0">
                <a:solidFill>
                  <a:srgbClr val="F3F3F3"/>
                </a:solidFill>
                <a:latin typeface="Comfortaa"/>
                <a:ea typeface="Comfortaa"/>
                <a:cs typeface="Comfortaa"/>
                <a:sym typeface="Comfortaa"/>
              </a:rPr>
              <a:t> frutas:</a:t>
            </a: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F3F3F3"/>
                </a:solidFill>
                <a:latin typeface="Comfortaa"/>
                <a:ea typeface="Comfortaa"/>
                <a:cs typeface="Comfortaa"/>
                <a:sym typeface="Comfortaa"/>
              </a:rPr>
              <a:t>	if x == “platano”:</a:t>
            </a: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F3F3F3"/>
                </a:solidFill>
                <a:latin typeface="Comfortaa"/>
                <a:ea typeface="Comfortaa"/>
                <a:cs typeface="Comfortaa"/>
                <a:sym typeface="Comfortaa"/>
              </a:rPr>
              <a:t>		</a:t>
            </a:r>
            <a:r>
              <a:rPr lang="es" sz="1800" b="1" dirty="0">
                <a:solidFill>
                  <a:srgbClr val="0000FF"/>
                </a:solidFill>
                <a:latin typeface="Comfortaa"/>
                <a:ea typeface="Comfortaa"/>
                <a:cs typeface="Comfortaa"/>
                <a:sym typeface="Comfortaa"/>
              </a:rPr>
              <a:t>continue</a:t>
            </a:r>
            <a:endParaRPr sz="1800" b="1" dirty="0">
              <a:solidFill>
                <a:srgbClr val="0000FF"/>
              </a:solidFill>
              <a:latin typeface="Comfortaa"/>
              <a:ea typeface="Comfortaa"/>
              <a:cs typeface="Comfortaa"/>
              <a:sym typeface="Comfortaa"/>
            </a:endParaRPr>
          </a:p>
          <a:p>
            <a:pPr marL="0" lvl="0" indent="457200" algn="l" rtl="0">
              <a:spcBef>
                <a:spcPts val="0"/>
              </a:spcBef>
              <a:spcAft>
                <a:spcPts val="0"/>
              </a:spcAft>
              <a:buNone/>
            </a:pPr>
            <a:r>
              <a:rPr lang="es" sz="1800" b="1" dirty="0">
                <a:solidFill>
                  <a:srgbClr val="4A86E8"/>
                </a:solidFill>
                <a:latin typeface="Comfortaa"/>
                <a:ea typeface="Comfortaa"/>
                <a:cs typeface="Comfortaa"/>
                <a:sym typeface="Comfortaa"/>
              </a:rPr>
              <a:t>print</a:t>
            </a:r>
            <a:r>
              <a:rPr lang="es" sz="1800" b="1" dirty="0">
                <a:solidFill>
                  <a:srgbClr val="F3F3F3"/>
                </a:solidFill>
                <a:latin typeface="Comfortaa"/>
                <a:ea typeface="Comfortaa"/>
                <a:cs typeface="Comfortaa"/>
                <a:sym typeface="Comfortaa"/>
              </a:rPr>
              <a:t>(x)</a:t>
            </a:r>
            <a:endParaRPr sz="1800" b="1" dirty="0">
              <a:solidFill>
                <a:srgbClr val="F3F3F3"/>
              </a:solidFill>
              <a:latin typeface="Comfortaa"/>
              <a:ea typeface="Comfortaa"/>
              <a:cs typeface="Comfortaa"/>
              <a:sym typeface="Comfortaa"/>
            </a:endParaRPr>
          </a:p>
          <a:p>
            <a:pPr marL="0" lvl="0" indent="457200" algn="l" rtl="0">
              <a:spcBef>
                <a:spcPts val="0"/>
              </a:spcBef>
              <a:spcAft>
                <a:spcPts val="0"/>
              </a:spcAft>
              <a:buNone/>
            </a:pP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F3F3F3"/>
                </a:solidFill>
                <a:latin typeface="Comfortaa"/>
                <a:ea typeface="Comfortaa"/>
                <a:cs typeface="Comfortaa"/>
                <a:sym typeface="Comfortaa"/>
              </a:rPr>
              <a:t>frutas = [</a:t>
            </a:r>
            <a:r>
              <a:rPr lang="es" sz="1800" b="1" dirty="0">
                <a:solidFill>
                  <a:srgbClr val="00FF00"/>
                </a:solidFill>
                <a:latin typeface="Comfortaa"/>
                <a:ea typeface="Comfortaa"/>
                <a:cs typeface="Comfortaa"/>
                <a:sym typeface="Comfortaa"/>
              </a:rPr>
              <a:t>...</a:t>
            </a:r>
            <a:r>
              <a:rPr lang="es" sz="1800" b="1" dirty="0">
                <a:solidFill>
                  <a:srgbClr val="F3F3F3"/>
                </a:solidFill>
                <a:latin typeface="Comfortaa"/>
                <a:ea typeface="Comfortaa"/>
                <a:cs typeface="Comfortaa"/>
                <a:sym typeface="Comfortaa"/>
              </a:rPr>
              <a:t>]</a:t>
            </a: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4A86E8"/>
                </a:solidFill>
                <a:latin typeface="Comfortaa"/>
                <a:ea typeface="Comfortaa"/>
                <a:cs typeface="Comfortaa"/>
                <a:sym typeface="Comfortaa"/>
              </a:rPr>
              <a:t>for</a:t>
            </a:r>
            <a:r>
              <a:rPr lang="es" sz="1800" b="1" dirty="0">
                <a:solidFill>
                  <a:srgbClr val="F3F3F3"/>
                </a:solidFill>
                <a:latin typeface="Comfortaa"/>
                <a:ea typeface="Comfortaa"/>
                <a:cs typeface="Comfortaa"/>
                <a:sym typeface="Comfortaa"/>
              </a:rPr>
              <a:t> x </a:t>
            </a:r>
            <a:r>
              <a:rPr lang="es" sz="1800" b="1" dirty="0">
                <a:solidFill>
                  <a:srgbClr val="4A86E8"/>
                </a:solidFill>
                <a:latin typeface="Comfortaa"/>
                <a:ea typeface="Comfortaa"/>
                <a:cs typeface="Comfortaa"/>
                <a:sym typeface="Comfortaa"/>
              </a:rPr>
              <a:t>in</a:t>
            </a:r>
            <a:r>
              <a:rPr lang="es" sz="1800" b="1" dirty="0">
                <a:solidFill>
                  <a:srgbClr val="F3F3F3"/>
                </a:solidFill>
                <a:latin typeface="Comfortaa"/>
                <a:ea typeface="Comfortaa"/>
                <a:cs typeface="Comfortaa"/>
                <a:sym typeface="Comfortaa"/>
              </a:rPr>
              <a:t> frutas:</a:t>
            </a: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F3F3F3"/>
                </a:solidFill>
                <a:latin typeface="Comfortaa"/>
                <a:ea typeface="Comfortaa"/>
                <a:cs typeface="Comfortaa"/>
                <a:sym typeface="Comfortaa"/>
              </a:rPr>
              <a:t>	if x == “platano”:</a:t>
            </a:r>
            <a:endParaRPr sz="1800" b="1" dirty="0">
              <a:solidFill>
                <a:srgbClr val="F3F3F3"/>
              </a:solidFill>
              <a:latin typeface="Comfortaa"/>
              <a:ea typeface="Comfortaa"/>
              <a:cs typeface="Comfortaa"/>
              <a:sym typeface="Comfortaa"/>
            </a:endParaRPr>
          </a:p>
          <a:p>
            <a:pPr marL="0" lvl="0" indent="0" algn="l" rtl="0">
              <a:spcBef>
                <a:spcPts val="0"/>
              </a:spcBef>
              <a:spcAft>
                <a:spcPts val="0"/>
              </a:spcAft>
              <a:buNone/>
            </a:pPr>
            <a:r>
              <a:rPr lang="es" sz="1800" b="1" dirty="0">
                <a:solidFill>
                  <a:srgbClr val="F3F3F3"/>
                </a:solidFill>
                <a:latin typeface="Comfortaa"/>
                <a:ea typeface="Comfortaa"/>
                <a:cs typeface="Comfortaa"/>
                <a:sym typeface="Comfortaa"/>
              </a:rPr>
              <a:t>		</a:t>
            </a:r>
            <a:r>
              <a:rPr lang="es" sz="1800" b="1" dirty="0">
                <a:solidFill>
                  <a:srgbClr val="0000FF"/>
                </a:solidFill>
                <a:latin typeface="Comfortaa"/>
                <a:ea typeface="Comfortaa"/>
                <a:cs typeface="Comfortaa"/>
                <a:sym typeface="Comfortaa"/>
              </a:rPr>
              <a:t>break</a:t>
            </a:r>
            <a:endParaRPr sz="1800" b="1" dirty="0">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800" b="1" dirty="0">
                <a:solidFill>
                  <a:srgbClr val="4A86E8"/>
                </a:solidFill>
                <a:latin typeface="Comfortaa"/>
                <a:ea typeface="Comfortaa"/>
                <a:cs typeface="Comfortaa"/>
                <a:sym typeface="Comfortaa"/>
              </a:rPr>
              <a:t>print</a:t>
            </a:r>
            <a:r>
              <a:rPr lang="es" sz="1800" b="1" dirty="0">
                <a:solidFill>
                  <a:srgbClr val="F3F3F3"/>
                </a:solidFill>
                <a:latin typeface="Comfortaa"/>
                <a:ea typeface="Comfortaa"/>
                <a:cs typeface="Comfortaa"/>
                <a:sym typeface="Comfortaa"/>
              </a:rPr>
              <a:t>(x)</a:t>
            </a:r>
            <a:endParaRPr sz="1800" b="1" dirty="0">
              <a:solidFill>
                <a:srgbClr val="4A86E8"/>
              </a:solidFill>
              <a:latin typeface="Comfortaa"/>
              <a:ea typeface="Comfortaa"/>
              <a:cs typeface="Comfortaa"/>
              <a:sym typeface="Comfortaa"/>
            </a:endParaRPr>
          </a:p>
        </p:txBody>
      </p:sp>
      <p:sp>
        <p:nvSpPr>
          <p:cNvPr id="2656" name="Google Shape;2656;p179"/>
          <p:cNvSpPr txBox="1"/>
          <p:nvPr/>
        </p:nvSpPr>
        <p:spPr>
          <a:xfrm>
            <a:off x="5005200" y="1512200"/>
            <a:ext cx="2958900"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900" b="1">
                <a:solidFill>
                  <a:srgbClr val="F3F3F3"/>
                </a:solidFill>
                <a:latin typeface="Comfortaa"/>
                <a:ea typeface="Comfortaa"/>
                <a:cs typeface="Comfortaa"/>
                <a:sym typeface="Comfortaa"/>
              </a:rPr>
              <a:t>Salta a la siguiente iteración</a:t>
            </a:r>
            <a:endParaRPr>
              <a:latin typeface="Comfortaa"/>
              <a:ea typeface="Comfortaa"/>
              <a:cs typeface="Comfortaa"/>
              <a:sym typeface="Comfortaa"/>
            </a:endParaRPr>
          </a:p>
        </p:txBody>
      </p:sp>
      <p:sp>
        <p:nvSpPr>
          <p:cNvPr id="2657" name="Google Shape;2657;p179"/>
          <p:cNvSpPr txBox="1"/>
          <p:nvPr/>
        </p:nvSpPr>
        <p:spPr>
          <a:xfrm>
            <a:off x="5005200" y="3087275"/>
            <a:ext cx="2958900"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900" b="1">
                <a:solidFill>
                  <a:srgbClr val="F3F3F3"/>
                </a:solidFill>
                <a:latin typeface="Comfortaa"/>
                <a:ea typeface="Comfortaa"/>
                <a:cs typeface="Comfortaa"/>
                <a:sym typeface="Comfortaa"/>
              </a:rPr>
              <a:t>Rompe el ciclo y lo termina</a:t>
            </a:r>
            <a:endParaRPr>
              <a:latin typeface="Comfortaa"/>
              <a:ea typeface="Comfortaa"/>
              <a:cs typeface="Comfortaa"/>
              <a:sym typeface="Comfortaa"/>
            </a:endParaRPr>
          </a:p>
        </p:txBody>
      </p:sp>
      <p:sp>
        <p:nvSpPr>
          <p:cNvPr id="2658" name="Google Shape;2658;p179"/>
          <p:cNvSpPr txBox="1">
            <a:spLocks noGrp="1"/>
          </p:cNvSpPr>
          <p:nvPr>
            <p:ph type="title"/>
          </p:nvPr>
        </p:nvSpPr>
        <p:spPr>
          <a:xfrm>
            <a:off x="1739850" y="5051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BREAK Y CONTINUE</a:t>
            </a:r>
            <a:endParaRPr sz="33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sp>
        <p:nvSpPr>
          <p:cNvPr id="2663" name="Google Shape;2663;p180"/>
          <p:cNvSpPr txBox="1"/>
          <p:nvPr/>
        </p:nvSpPr>
        <p:spPr>
          <a:xfrm>
            <a:off x="2760300" y="1263300"/>
            <a:ext cx="3623400" cy="30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F3F3F3"/>
                </a:solidFill>
                <a:latin typeface="Comfortaa"/>
                <a:ea typeface="Comfortaa"/>
                <a:cs typeface="Comfortaa"/>
                <a:sym typeface="Comfortaa"/>
              </a:rPr>
              <a:t>frutas = [</a:t>
            </a:r>
            <a:r>
              <a:rPr lang="es" sz="1900" b="1">
                <a:solidFill>
                  <a:srgbClr val="00FF00"/>
                </a:solidFill>
                <a:latin typeface="Comfortaa"/>
                <a:ea typeface="Comfortaa"/>
                <a:cs typeface="Comfortaa"/>
                <a:sym typeface="Comfortaa"/>
              </a:rPr>
              <a:t>...</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for</a:t>
            </a:r>
            <a:r>
              <a:rPr lang="es" sz="1900" b="1">
                <a:solidFill>
                  <a:srgbClr val="F3F3F3"/>
                </a:solidFill>
                <a:latin typeface="Comfortaa"/>
                <a:ea typeface="Comfortaa"/>
                <a:cs typeface="Comfortaa"/>
                <a:sym typeface="Comfortaa"/>
              </a:rPr>
              <a:t> x </a:t>
            </a:r>
            <a:r>
              <a:rPr lang="es" sz="1900" b="1">
                <a:solidFill>
                  <a:srgbClr val="4A86E8"/>
                </a:solidFill>
                <a:latin typeface="Comfortaa"/>
                <a:ea typeface="Comfortaa"/>
                <a:cs typeface="Comfortaa"/>
                <a:sym typeface="Comfortaa"/>
              </a:rPr>
              <a:t>in</a:t>
            </a:r>
            <a:r>
              <a:rPr lang="es" sz="1900" b="1">
                <a:solidFill>
                  <a:srgbClr val="F3F3F3"/>
                </a:solidFill>
                <a:latin typeface="Comfortaa"/>
                <a:ea typeface="Comfortaa"/>
                <a:cs typeface="Comfortaa"/>
                <a:sym typeface="Comfortaa"/>
              </a:rPr>
              <a:t> </a:t>
            </a:r>
            <a:r>
              <a:rPr lang="es" sz="1900" b="1">
                <a:solidFill>
                  <a:srgbClr val="FF00FF"/>
                </a:solidFill>
                <a:latin typeface="Comfortaa"/>
                <a:ea typeface="Comfortaa"/>
                <a:cs typeface="Comfortaa"/>
                <a:sym typeface="Comfortaa"/>
              </a:rPr>
              <a:t>range(10)</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900" b="1">
                <a:solidFill>
                  <a:srgbClr val="4A86E8"/>
                </a:solidFill>
                <a:latin typeface="Comfortaa"/>
                <a:ea typeface="Comfortaa"/>
                <a:cs typeface="Comfortaa"/>
                <a:sym typeface="Comfortaa"/>
              </a:rPr>
              <a:t>print</a:t>
            </a:r>
            <a:r>
              <a:rPr lang="es" sz="1900" b="1">
                <a:solidFill>
                  <a:srgbClr val="F3F3F3"/>
                </a:solidFill>
                <a:latin typeface="Comfortaa"/>
                <a:ea typeface="Comfortaa"/>
                <a:cs typeface="Comfortaa"/>
                <a:sym typeface="Comfortaa"/>
              </a:rPr>
              <a:t>(frutas[x])</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else:</a:t>
            </a:r>
            <a:endParaRPr sz="1900" b="1">
              <a:solidFill>
                <a:srgbClr val="4A86E8"/>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	print</a:t>
            </a:r>
            <a:r>
              <a:rPr lang="es" sz="1900" b="1">
                <a:solidFill>
                  <a:srgbClr val="F3F3F3"/>
                </a:solidFill>
                <a:latin typeface="Comfortaa"/>
                <a:ea typeface="Comfortaa"/>
                <a:cs typeface="Comfortaa"/>
                <a:sym typeface="Comfortaa"/>
              </a:rPr>
              <a:t>(</a:t>
            </a:r>
            <a:r>
              <a:rPr lang="es" sz="1900" b="1">
                <a:solidFill>
                  <a:srgbClr val="00FF00"/>
                </a:solidFill>
                <a:latin typeface="Comfortaa"/>
                <a:ea typeface="Comfortaa"/>
                <a:cs typeface="Comfortaa"/>
                <a:sym typeface="Comfortaa"/>
              </a:rPr>
              <a:t>“Ciclo finalizado”</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Cuando termina, imprime lo que tenga en la estructura else</a:t>
            </a:r>
            <a:endParaRPr sz="1900" b="1">
              <a:solidFill>
                <a:srgbClr val="F3F3F3"/>
              </a:solidFill>
              <a:latin typeface="Comfortaa"/>
              <a:ea typeface="Comfortaa"/>
              <a:cs typeface="Comfortaa"/>
              <a:sym typeface="Comfortaa"/>
            </a:endParaRPr>
          </a:p>
        </p:txBody>
      </p:sp>
      <p:sp>
        <p:nvSpPr>
          <p:cNvPr id="2664" name="Google Shape;2664;p180"/>
          <p:cNvSpPr txBox="1">
            <a:spLocks noGrp="1"/>
          </p:cNvSpPr>
          <p:nvPr>
            <p:ph type="title"/>
          </p:nvPr>
        </p:nvSpPr>
        <p:spPr>
          <a:xfrm>
            <a:off x="1739850" y="5051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FOR-ELSE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668"/>
        <p:cNvGrpSpPr/>
        <p:nvPr/>
      </p:nvGrpSpPr>
      <p:grpSpPr>
        <a:xfrm>
          <a:off x="0" y="0"/>
          <a:ext cx="0" cy="0"/>
          <a:chOff x="0" y="0"/>
          <a:chExt cx="0" cy="0"/>
        </a:xfrm>
      </p:grpSpPr>
      <p:sp>
        <p:nvSpPr>
          <p:cNvPr id="2669" name="Google Shape;2669;p181"/>
          <p:cNvSpPr txBox="1"/>
          <p:nvPr/>
        </p:nvSpPr>
        <p:spPr>
          <a:xfrm>
            <a:off x="2760300" y="1034700"/>
            <a:ext cx="3616800" cy="31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F3F3F3"/>
                </a:solidFill>
                <a:latin typeface="Comfortaa"/>
                <a:ea typeface="Comfortaa"/>
                <a:cs typeface="Comfortaa"/>
                <a:sym typeface="Comfortaa"/>
              </a:rPr>
              <a:t>frutas = [</a:t>
            </a:r>
            <a:r>
              <a:rPr lang="es" sz="1900" b="1">
                <a:solidFill>
                  <a:srgbClr val="00FF00"/>
                </a:solidFill>
                <a:latin typeface="Comfortaa"/>
                <a:ea typeface="Comfortaa"/>
                <a:cs typeface="Comfortaa"/>
                <a:sym typeface="Comfortaa"/>
              </a:rPr>
              <a:t>...</a:t>
            </a:r>
            <a:r>
              <a:rPr lang="es" sz="1900" b="1">
                <a:solidFill>
                  <a:srgbClr val="F3F3F3"/>
                </a:solidFill>
                <a:latin typeface="Comfortaa"/>
                <a:ea typeface="Comfortaa"/>
                <a:cs typeface="Comfortaa"/>
                <a:sym typeface="Comfortaa"/>
              </a:rPr>
              <a:t>]</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i = 1</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4A86E8"/>
                </a:solidFill>
                <a:latin typeface="Comfortaa"/>
                <a:ea typeface="Comfortaa"/>
                <a:cs typeface="Comfortaa"/>
                <a:sym typeface="Comfortaa"/>
              </a:rPr>
              <a:t>while</a:t>
            </a:r>
            <a:r>
              <a:rPr lang="es" sz="1900" b="1">
                <a:solidFill>
                  <a:srgbClr val="F3F3F3"/>
                </a:solidFill>
                <a:latin typeface="Comfortaa"/>
                <a:ea typeface="Comfortaa"/>
                <a:cs typeface="Comfortaa"/>
                <a:sym typeface="Comfortaa"/>
              </a:rPr>
              <a:t> i &lt; 6:</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900" b="1">
                <a:solidFill>
                  <a:srgbClr val="4A86E8"/>
                </a:solidFill>
                <a:latin typeface="Comfortaa"/>
                <a:ea typeface="Comfortaa"/>
                <a:cs typeface="Comfortaa"/>
                <a:sym typeface="Comfortaa"/>
              </a:rPr>
              <a:t>print</a:t>
            </a:r>
            <a:r>
              <a:rPr lang="es" sz="1900" b="1">
                <a:solidFill>
                  <a:srgbClr val="F3F3F3"/>
                </a:solidFill>
                <a:latin typeface="Comfortaa"/>
                <a:ea typeface="Comfortaa"/>
                <a:cs typeface="Comfortaa"/>
                <a:sym typeface="Comfortaa"/>
              </a:rPr>
              <a:t>(frutas[i])</a:t>
            </a:r>
            <a:endParaRPr sz="1900" b="1">
              <a:solidFill>
                <a:srgbClr val="F3F3F3"/>
              </a:solidFill>
              <a:latin typeface="Comfortaa"/>
              <a:ea typeface="Comfortaa"/>
              <a:cs typeface="Comfortaa"/>
              <a:sym typeface="Comfortaa"/>
            </a:endParaRPr>
          </a:p>
          <a:p>
            <a:pPr marL="0" lvl="0" indent="457200" algn="l" rtl="0">
              <a:spcBef>
                <a:spcPts val="0"/>
              </a:spcBef>
              <a:spcAft>
                <a:spcPts val="0"/>
              </a:spcAft>
              <a:buNone/>
            </a:pPr>
            <a:r>
              <a:rPr lang="es" sz="1900" b="1">
                <a:solidFill>
                  <a:srgbClr val="F3F3F3"/>
                </a:solidFill>
                <a:latin typeface="Comfortaa"/>
                <a:ea typeface="Comfortaa"/>
                <a:cs typeface="Comfortaa"/>
                <a:sym typeface="Comfortaa"/>
              </a:rPr>
              <a:t>i += 1</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break</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continue</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while-else</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p:txBody>
      </p:sp>
      <p:sp>
        <p:nvSpPr>
          <p:cNvPr id="2670" name="Google Shape;2670;p181"/>
          <p:cNvSpPr txBox="1">
            <a:spLocks noGrp="1"/>
          </p:cNvSpPr>
          <p:nvPr>
            <p:ph type="title"/>
          </p:nvPr>
        </p:nvSpPr>
        <p:spPr>
          <a:xfrm>
            <a:off x="1739850" y="5037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WHILE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674"/>
        <p:cNvGrpSpPr/>
        <p:nvPr/>
      </p:nvGrpSpPr>
      <p:grpSpPr>
        <a:xfrm>
          <a:off x="0" y="0"/>
          <a:ext cx="0" cy="0"/>
          <a:chOff x="0" y="0"/>
          <a:chExt cx="0" cy="0"/>
        </a:xfrm>
      </p:grpSpPr>
      <p:sp>
        <p:nvSpPr>
          <p:cNvPr id="2675" name="Google Shape;2675;p182"/>
          <p:cNvSpPr txBox="1"/>
          <p:nvPr/>
        </p:nvSpPr>
        <p:spPr>
          <a:xfrm>
            <a:off x="965025" y="1442575"/>
            <a:ext cx="7113300" cy="11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F3F3F3"/>
                </a:solidFill>
                <a:latin typeface="Comfortaa"/>
                <a:ea typeface="Comfortaa"/>
                <a:cs typeface="Comfortaa"/>
                <a:sym typeface="Comfortaa"/>
              </a:rPr>
              <a:t>Es una elegante manera de generar los elementos de una lista si conocemos el patrón con el que deseamos generarlos</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p:txBody>
      </p:sp>
      <p:sp>
        <p:nvSpPr>
          <p:cNvPr id="2676" name="Google Shape;2676;p182"/>
          <p:cNvSpPr txBox="1">
            <a:spLocks noGrp="1"/>
          </p:cNvSpPr>
          <p:nvPr>
            <p:ph type="title"/>
          </p:nvPr>
        </p:nvSpPr>
        <p:spPr>
          <a:xfrm>
            <a:off x="1739850" y="5037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 COMPREHENSION</a:t>
            </a:r>
            <a:endParaRPr/>
          </a:p>
        </p:txBody>
      </p:sp>
      <p:sp>
        <p:nvSpPr>
          <p:cNvPr id="2677" name="Google Shape;2677;p182"/>
          <p:cNvSpPr txBox="1"/>
          <p:nvPr/>
        </p:nvSpPr>
        <p:spPr>
          <a:xfrm>
            <a:off x="965025" y="2870300"/>
            <a:ext cx="7113300" cy="1929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[x for x in range(10)]</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[[x*y for x in range(10)] for y in range(10)]</a:t>
            </a:r>
            <a:endParaRPr sz="1900" b="1">
              <a:latin typeface="Scope One"/>
              <a:ea typeface="Scope One"/>
              <a:cs typeface="Scope One"/>
              <a:sym typeface="Scope One"/>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681"/>
        <p:cNvGrpSpPr/>
        <p:nvPr/>
      </p:nvGrpSpPr>
      <p:grpSpPr>
        <a:xfrm>
          <a:off x="0" y="0"/>
          <a:ext cx="0" cy="0"/>
          <a:chOff x="0" y="0"/>
          <a:chExt cx="0" cy="0"/>
        </a:xfrm>
      </p:grpSpPr>
      <p:sp>
        <p:nvSpPr>
          <p:cNvPr id="2682" name="Google Shape;2682;p183"/>
          <p:cNvSpPr txBox="1"/>
          <p:nvPr/>
        </p:nvSpPr>
        <p:spPr>
          <a:xfrm>
            <a:off x="965025" y="1442575"/>
            <a:ext cx="7113300" cy="11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F3F3F3"/>
                </a:solidFill>
                <a:latin typeface="Comfortaa"/>
                <a:ea typeface="Comfortaa"/>
                <a:cs typeface="Comfortaa"/>
                <a:sym typeface="Comfortaa"/>
              </a:rPr>
              <a:t>Incluso podemos hacer uso de condicionales dentro.</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p:txBody>
      </p:sp>
      <p:sp>
        <p:nvSpPr>
          <p:cNvPr id="2683" name="Google Shape;2683;p183"/>
          <p:cNvSpPr txBox="1">
            <a:spLocks noGrp="1"/>
          </p:cNvSpPr>
          <p:nvPr>
            <p:ph type="title"/>
          </p:nvPr>
        </p:nvSpPr>
        <p:spPr>
          <a:xfrm>
            <a:off x="1739850" y="5037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 COMPREHENSION</a:t>
            </a:r>
            <a:endParaRPr/>
          </a:p>
        </p:txBody>
      </p:sp>
      <p:sp>
        <p:nvSpPr>
          <p:cNvPr id="2684" name="Google Shape;2684;p183"/>
          <p:cNvSpPr txBox="1"/>
          <p:nvPr/>
        </p:nvSpPr>
        <p:spPr>
          <a:xfrm>
            <a:off x="965025" y="2870300"/>
            <a:ext cx="7113300" cy="1929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[x for x in range(100) if x%11 == 0]</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[[x*y for x in range(10) if x%2==0] for y in range(10) if y%2!=0]</a:t>
            </a:r>
            <a:endParaRPr sz="1900" b="1">
              <a:latin typeface="Scope One"/>
              <a:ea typeface="Scope One"/>
              <a:cs typeface="Scope One"/>
              <a:sym typeface="Scope One"/>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2689" name="Google Shape;2689;p184"/>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reversed(</a:t>
            </a:r>
            <a:r>
              <a:rPr lang="es" sz="1800">
                <a:solidFill>
                  <a:srgbClr val="9900FF"/>
                </a:solidFill>
                <a:latin typeface="Comfortaa Regular"/>
                <a:ea typeface="Comfortaa Regular"/>
                <a:cs typeface="Comfortaa Regular"/>
                <a:sym typeface="Comfortaa Regular"/>
              </a:rPr>
              <a:t>iterable</a:t>
            </a:r>
            <a:r>
              <a:rPr lang="es" sz="1800">
                <a:solidFill>
                  <a:srgbClr val="F3F3F3"/>
                </a:solidFill>
                <a:latin typeface="Comfortaa Regular"/>
                <a:ea typeface="Comfortaa Regular"/>
                <a:cs typeface="Comfortaa Regular"/>
                <a:sym typeface="Comfortaa Regular"/>
              </a:rPr>
              <a:t>)</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iterable -</a:t>
            </a:r>
            <a:r>
              <a:rPr lang="es" sz="1800">
                <a:solidFill>
                  <a:srgbClr val="F3F3F3"/>
                </a:solidFill>
                <a:latin typeface="Comfortaa Regular"/>
                <a:ea typeface="Comfortaa Regular"/>
                <a:cs typeface="Comfortaa Regular"/>
                <a:sym typeface="Comfortaa Regular"/>
              </a:rPr>
              <a:t> Recibe un iterable que tendrá el orden inverso. </a:t>
            </a:r>
            <a:endParaRPr sz="1800">
              <a:solidFill>
                <a:srgbClr val="CCCCCC"/>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Regresa un objeto de tipo reversed el cual tiene que ser casteado a otro tipo de iterable.</a:t>
            </a: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a:latin typeface="Scope One"/>
              <a:ea typeface="Scope One"/>
              <a:cs typeface="Scope One"/>
              <a:sym typeface="Scope One"/>
            </a:endParaRPr>
          </a:p>
        </p:txBody>
      </p:sp>
      <p:sp>
        <p:nvSpPr>
          <p:cNvPr id="2690" name="Google Shape;2690;p184"/>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REVERSED</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sp>
        <p:nvSpPr>
          <p:cNvPr id="2695" name="Google Shape;2695;p185"/>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Dentro de python, existen bibliotecas o “paquetes” como lo es random, que buscan resolver problemas comunes para no tener que pensar en cómo realizar dichas tareas que ya resuelven.</a:t>
            </a:r>
            <a:endParaRPr sz="1800">
              <a:solidFill>
                <a:srgbClr val="F3F3F3"/>
              </a:solidFill>
              <a:latin typeface="Comfortaa Regular"/>
              <a:ea typeface="Comfortaa Regular"/>
              <a:cs typeface="Comfortaa Regular"/>
              <a:sym typeface="Comfortaa Regular"/>
            </a:endParaRPr>
          </a:p>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Ocuparemos el método randint()</a:t>
            </a:r>
            <a:endParaRPr sz="1800">
              <a:solidFill>
                <a:srgbClr val="F3F3F3"/>
              </a:solidFill>
              <a:latin typeface="Comfortaa Regular"/>
              <a:ea typeface="Comfortaa Regular"/>
              <a:cs typeface="Comfortaa Regular"/>
              <a:sym typeface="Comfortaa Regular"/>
            </a:endParaRPr>
          </a:p>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randint(</a:t>
            </a:r>
            <a:r>
              <a:rPr lang="es" sz="1800">
                <a:solidFill>
                  <a:srgbClr val="9900FF"/>
                </a:solidFill>
                <a:latin typeface="Comfortaa Regular"/>
                <a:ea typeface="Comfortaa Regular"/>
                <a:cs typeface="Comfortaa Regular"/>
                <a:sym typeface="Comfortaa Regular"/>
              </a:rPr>
              <a:t>inicio,</a:t>
            </a:r>
            <a:r>
              <a:rPr lang="es" sz="1800">
                <a:solidFill>
                  <a:schemeClr val="accent2"/>
                </a:solidFill>
                <a:latin typeface="Comfortaa Regular"/>
                <a:ea typeface="Comfortaa Regular"/>
                <a:cs typeface="Comfortaa Regular"/>
                <a:sym typeface="Comfortaa Regular"/>
              </a:rPr>
              <a:t>final</a:t>
            </a:r>
            <a:r>
              <a:rPr lang="es" sz="1800">
                <a:solidFill>
                  <a:srgbClr val="F3F3F3"/>
                </a:solidFill>
                <a:latin typeface="Comfortaa Regular"/>
                <a:ea typeface="Comfortaa Regular"/>
                <a:cs typeface="Comfortaa Regular"/>
                <a:sym typeface="Comfortaa Regular"/>
              </a:rPr>
              <a:t>)</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inicio -</a:t>
            </a:r>
            <a:r>
              <a:rPr lang="es" sz="1800">
                <a:solidFill>
                  <a:srgbClr val="F3F3F3"/>
                </a:solidFill>
                <a:latin typeface="Comfortaa Regular"/>
                <a:ea typeface="Comfortaa Regular"/>
                <a:cs typeface="Comfortaa Regular"/>
                <a:sym typeface="Comfortaa Regular"/>
              </a:rPr>
              <a:t> Inicio del intervalo</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chemeClr val="accent2"/>
                </a:solidFill>
                <a:latin typeface="Comfortaa Regular"/>
                <a:ea typeface="Comfortaa Regular"/>
                <a:cs typeface="Comfortaa Regular"/>
                <a:sym typeface="Comfortaa Regular"/>
              </a:rPr>
              <a:t>final: </a:t>
            </a:r>
            <a:r>
              <a:rPr lang="es" sz="1800">
                <a:solidFill>
                  <a:srgbClr val="F3F3F3"/>
                </a:solidFill>
                <a:latin typeface="Comfortaa Regular"/>
                <a:ea typeface="Comfortaa Regular"/>
                <a:cs typeface="Comfortaa Regular"/>
                <a:sym typeface="Comfortaa Regular"/>
              </a:rPr>
              <a:t>Último valor del intervalo</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Regresa un número entero random dentro del intervalo dado</a:t>
            </a: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a:latin typeface="Scope One"/>
              <a:ea typeface="Scope One"/>
              <a:cs typeface="Scope One"/>
              <a:sym typeface="Scope One"/>
            </a:endParaRPr>
          </a:p>
        </p:txBody>
      </p:sp>
      <p:sp>
        <p:nvSpPr>
          <p:cNvPr id="2696" name="Google Shape;2696;p185"/>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MÓDULO RANDOM</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700"/>
        <p:cNvGrpSpPr/>
        <p:nvPr/>
      </p:nvGrpSpPr>
      <p:grpSpPr>
        <a:xfrm>
          <a:off x="0" y="0"/>
          <a:ext cx="0" cy="0"/>
          <a:chOff x="0" y="0"/>
          <a:chExt cx="0" cy="0"/>
        </a:xfrm>
      </p:grpSpPr>
      <p:sp>
        <p:nvSpPr>
          <p:cNvPr id="2701" name="Google Shape;2701;p186"/>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seed(</a:t>
            </a:r>
            <a:r>
              <a:rPr lang="es" sz="1800">
                <a:solidFill>
                  <a:srgbClr val="9900FF"/>
                </a:solidFill>
                <a:latin typeface="Comfortaa Regular"/>
                <a:ea typeface="Comfortaa Regular"/>
                <a:cs typeface="Comfortaa Regular"/>
                <a:sym typeface="Comfortaa Regular"/>
              </a:rPr>
              <a:t>valor,</a:t>
            </a:r>
            <a:r>
              <a:rPr lang="es" sz="1800">
                <a:solidFill>
                  <a:schemeClr val="accent2"/>
                </a:solidFill>
                <a:latin typeface="Comfortaa Regular"/>
                <a:ea typeface="Comfortaa Regular"/>
                <a:cs typeface="Comfortaa Regular"/>
                <a:sym typeface="Comfortaa Regular"/>
              </a:rPr>
              <a:t>versión</a:t>
            </a:r>
            <a:r>
              <a:rPr lang="es" sz="1800">
                <a:solidFill>
                  <a:srgbClr val="F3F3F3"/>
                </a:solidFill>
                <a:latin typeface="Comfortaa Regular"/>
                <a:ea typeface="Comfortaa Regular"/>
                <a:cs typeface="Comfortaa Regular"/>
                <a:sym typeface="Comfortaa Regular"/>
              </a:rPr>
              <a:t>)</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valor -</a:t>
            </a:r>
            <a:r>
              <a:rPr lang="es" sz="1800">
                <a:solidFill>
                  <a:srgbClr val="F3F3F3"/>
                </a:solidFill>
                <a:latin typeface="Comfortaa Regular"/>
                <a:ea typeface="Comfortaa Regular"/>
                <a:cs typeface="Comfortaa Regular"/>
                <a:sym typeface="Comfortaa Regular"/>
              </a:rPr>
              <a:t> Valor para crear el generador aleatorio, por default está establecido en la hora del sistema</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chemeClr val="accent2"/>
                </a:solidFill>
                <a:latin typeface="Comfortaa Regular"/>
                <a:ea typeface="Comfortaa Regular"/>
                <a:cs typeface="Comfortaa Regular"/>
                <a:sym typeface="Comfortaa Regular"/>
              </a:rPr>
              <a:t>versión: </a:t>
            </a:r>
            <a:r>
              <a:rPr lang="es" sz="1800">
                <a:solidFill>
                  <a:srgbClr val="F3F3F3"/>
                </a:solidFill>
                <a:latin typeface="Comfortaa Regular"/>
                <a:ea typeface="Comfortaa Regular"/>
                <a:cs typeface="Comfortaa Regular"/>
                <a:sym typeface="Comfortaa Regular"/>
              </a:rPr>
              <a:t>Por default en 2, le indica a la función como interpretar los parámetros como números</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No regresa nada</a:t>
            </a: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r>
              <a:rPr lang="es" sz="1800">
                <a:solidFill>
                  <a:srgbClr val="FFFFFF"/>
                </a:solidFill>
                <a:latin typeface="Comfortaa Regular"/>
                <a:ea typeface="Comfortaa Regular"/>
                <a:cs typeface="Comfortaa Regular"/>
                <a:sym typeface="Comfortaa Regular"/>
              </a:rPr>
              <a:t>choice(</a:t>
            </a:r>
            <a:r>
              <a:rPr lang="es" sz="1800">
                <a:solidFill>
                  <a:srgbClr val="9900FF"/>
                </a:solidFill>
                <a:latin typeface="Comfortaa Regular"/>
                <a:ea typeface="Comfortaa Regular"/>
                <a:cs typeface="Comfortaa Regular"/>
                <a:sym typeface="Comfortaa Regular"/>
              </a:rPr>
              <a:t>iterable</a:t>
            </a:r>
            <a:r>
              <a:rPr lang="es" sz="1800">
                <a:solidFill>
                  <a:srgbClr val="FFFFFF"/>
                </a:solidFill>
                <a:latin typeface="Comfortaa Regular"/>
                <a:ea typeface="Comfortaa Regular"/>
                <a:cs typeface="Comfortaa Regular"/>
                <a:sym typeface="Comfortaa Regular"/>
              </a:rPr>
              <a:t>)</a:t>
            </a:r>
            <a:endParaRPr sz="1800">
              <a:solidFill>
                <a:srgbClr val="FFFFFF"/>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iterable -</a:t>
            </a:r>
            <a:r>
              <a:rPr lang="es" sz="1800">
                <a:solidFill>
                  <a:srgbClr val="F3F3F3"/>
                </a:solidFill>
                <a:latin typeface="Comfortaa Regular"/>
                <a:ea typeface="Comfortaa Regular"/>
                <a:cs typeface="Comfortaa Regular"/>
                <a:sym typeface="Comfortaa Regular"/>
              </a:rPr>
              <a:t> Iterable del cual sacaremos un ítem aleatorio</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Un ítem aleatorio del iterable</a:t>
            </a:r>
            <a:endParaRPr sz="1800">
              <a:solidFill>
                <a:srgbClr val="FFFFFF"/>
              </a:solidFill>
              <a:latin typeface="Comfortaa Regular"/>
              <a:ea typeface="Comfortaa Regular"/>
              <a:cs typeface="Comfortaa Regular"/>
              <a:sym typeface="Comfortaa Regular"/>
            </a:endParaRPr>
          </a:p>
        </p:txBody>
      </p:sp>
      <p:sp>
        <p:nvSpPr>
          <p:cNvPr id="2702" name="Google Shape;2702;p18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MÓDULO RANDOM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88"/>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dirty="0">
                <a:solidFill>
                  <a:srgbClr val="F3F3F3"/>
                </a:solidFill>
                <a:latin typeface="Comfortaa Regular"/>
                <a:ea typeface="Comfortaa Regular"/>
                <a:cs typeface="Comfortaa Regular"/>
                <a:sym typeface="Comfortaa Regular"/>
              </a:rPr>
              <a:t>print(</a:t>
            </a:r>
            <a:r>
              <a:rPr lang="es" sz="1800" dirty="0">
                <a:solidFill>
                  <a:srgbClr val="9900FF"/>
                </a:solidFill>
                <a:latin typeface="Comfortaa Regular"/>
                <a:ea typeface="Comfortaa Regular"/>
                <a:cs typeface="Comfortaa Regular"/>
                <a:sym typeface="Comfortaa Regular"/>
              </a:rPr>
              <a:t>*objects</a:t>
            </a:r>
            <a:r>
              <a:rPr lang="es" sz="1800" dirty="0">
                <a:solidFill>
                  <a:srgbClr val="F3F3F3"/>
                </a:solidFill>
                <a:latin typeface="Comfortaa Regular"/>
                <a:ea typeface="Comfortaa Regular"/>
                <a:cs typeface="Comfortaa Regular"/>
                <a:sym typeface="Comfortaa Regular"/>
              </a:rPr>
              <a:t>, </a:t>
            </a:r>
            <a:r>
              <a:rPr lang="es" sz="1800" dirty="0">
                <a:solidFill>
                  <a:srgbClr val="FF00FF"/>
                </a:solidFill>
                <a:latin typeface="Comfortaa Regular"/>
                <a:ea typeface="Comfortaa Regular"/>
                <a:cs typeface="Comfortaa Regular"/>
                <a:sym typeface="Comfortaa Regular"/>
              </a:rPr>
              <a:t>sep=' '</a:t>
            </a:r>
            <a:r>
              <a:rPr lang="es" sz="1800" dirty="0">
                <a:solidFill>
                  <a:srgbClr val="F3F3F3"/>
                </a:solidFill>
                <a:latin typeface="Comfortaa Regular"/>
                <a:ea typeface="Comfortaa Regular"/>
                <a:cs typeface="Comfortaa Regular"/>
                <a:sym typeface="Comfortaa Regular"/>
              </a:rPr>
              <a:t>, </a:t>
            </a:r>
            <a:r>
              <a:rPr lang="es" sz="1800" dirty="0">
                <a:solidFill>
                  <a:srgbClr val="00FF00"/>
                </a:solidFill>
                <a:latin typeface="Comfortaa Regular"/>
                <a:ea typeface="Comfortaa Regular"/>
                <a:cs typeface="Comfortaa Regular"/>
                <a:sym typeface="Comfortaa Regular"/>
              </a:rPr>
              <a:t>end='\n'</a:t>
            </a:r>
            <a:r>
              <a:rPr lang="es" sz="1800" dirty="0">
                <a:solidFill>
                  <a:srgbClr val="F3F3F3"/>
                </a:solidFill>
                <a:latin typeface="Comfortaa Regular"/>
                <a:ea typeface="Comfortaa Regular"/>
                <a:cs typeface="Comfortaa Regular"/>
                <a:sym typeface="Comfortaa Regular"/>
              </a:rPr>
              <a:t>, </a:t>
            </a:r>
            <a:r>
              <a:rPr lang="es" sz="1800" dirty="0">
                <a:solidFill>
                  <a:srgbClr val="00FFFF"/>
                </a:solidFill>
                <a:latin typeface="Comfortaa Regular"/>
                <a:ea typeface="Comfortaa Regular"/>
                <a:cs typeface="Comfortaa Regular"/>
                <a:sym typeface="Comfortaa Regular"/>
              </a:rPr>
              <a:t>file=sys.stdout</a:t>
            </a:r>
            <a:r>
              <a:rPr lang="es" sz="1800" dirty="0">
                <a:solidFill>
                  <a:srgbClr val="F3F3F3"/>
                </a:solidFill>
                <a:latin typeface="Comfortaa Regular"/>
                <a:ea typeface="Comfortaa Regular"/>
                <a:cs typeface="Comfortaa Regular"/>
                <a:sym typeface="Comfortaa Regular"/>
              </a:rPr>
              <a:t>, </a:t>
            </a:r>
            <a:r>
              <a:rPr lang="es" sz="1800" dirty="0">
                <a:solidFill>
                  <a:srgbClr val="B7B7B7"/>
                </a:solidFill>
                <a:latin typeface="Comfortaa Regular"/>
                <a:ea typeface="Comfortaa Regular"/>
                <a:cs typeface="Comfortaa Regular"/>
                <a:sym typeface="Comfortaa Regular"/>
              </a:rPr>
              <a:t>flush=False</a:t>
            </a:r>
            <a:r>
              <a:rPr lang="es" sz="1800" dirty="0">
                <a:solidFill>
                  <a:srgbClr val="F3F3F3"/>
                </a:solidFill>
                <a:latin typeface="Comfortaa Regular"/>
                <a:ea typeface="Comfortaa Regular"/>
                <a:cs typeface="Comfortaa Regular"/>
                <a:sym typeface="Comfortaa Regular"/>
              </a:rPr>
              <a:t>)</a:t>
            </a:r>
            <a:endParaRPr sz="1800" dirty="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dirty="0">
                <a:solidFill>
                  <a:srgbClr val="9900FF"/>
                </a:solidFill>
                <a:latin typeface="Comfortaa Regular"/>
                <a:ea typeface="Comfortaa Regular"/>
                <a:cs typeface="Comfortaa Regular"/>
                <a:sym typeface="Comfortaa Regular"/>
              </a:rPr>
              <a:t>objects -</a:t>
            </a:r>
            <a:r>
              <a:rPr lang="es" sz="1800" dirty="0">
                <a:solidFill>
                  <a:srgbClr val="F3F3F3"/>
                </a:solidFill>
                <a:latin typeface="Comfortaa Regular"/>
                <a:ea typeface="Comfortaa Regular"/>
                <a:cs typeface="Comfortaa Regular"/>
                <a:sym typeface="Comfortaa Regular"/>
              </a:rPr>
              <a:t> lo que se va a imprimir, puede ser uno o más parámetros/objetos</a:t>
            </a:r>
            <a:endParaRPr sz="1800" dirty="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dirty="0">
                <a:solidFill>
                  <a:srgbClr val="FF00FF"/>
                </a:solidFill>
                <a:latin typeface="Comfortaa Regular"/>
                <a:ea typeface="Comfortaa Regular"/>
                <a:cs typeface="Comfortaa Regular"/>
                <a:sym typeface="Comfortaa Regular"/>
              </a:rPr>
              <a:t>sep</a:t>
            </a:r>
            <a:r>
              <a:rPr lang="es" sz="1800" dirty="0">
                <a:solidFill>
                  <a:srgbClr val="F3F3F3"/>
                </a:solidFill>
                <a:latin typeface="Comfortaa Regular"/>
                <a:ea typeface="Comfortaa Regular"/>
                <a:cs typeface="Comfortaa Regular"/>
                <a:sym typeface="Comfortaa Regular"/>
              </a:rPr>
              <a:t> - Objeto/elemento que separará a los otros elementos, por default esta ‘ ‘</a:t>
            </a:r>
            <a:endParaRPr sz="1800" dirty="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dirty="0">
                <a:solidFill>
                  <a:srgbClr val="00FF00"/>
                </a:solidFill>
                <a:latin typeface="Comfortaa Regular"/>
                <a:ea typeface="Comfortaa Regular"/>
                <a:cs typeface="Comfortaa Regular"/>
                <a:sym typeface="Comfortaa Regular"/>
              </a:rPr>
              <a:t>end - </a:t>
            </a:r>
            <a:r>
              <a:rPr lang="es" sz="1800" dirty="0">
                <a:solidFill>
                  <a:srgbClr val="F3F3F3"/>
                </a:solidFill>
                <a:latin typeface="Comfortaa Regular"/>
                <a:ea typeface="Comfortaa Regular"/>
                <a:cs typeface="Comfortaa Regular"/>
                <a:sym typeface="Comfortaa Regular"/>
              </a:rPr>
              <a:t>Lo último que será impreso</a:t>
            </a:r>
            <a:endParaRPr sz="1800" dirty="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dirty="0">
                <a:solidFill>
                  <a:srgbClr val="00FFFF"/>
                </a:solidFill>
                <a:latin typeface="Comfortaa Regular"/>
                <a:ea typeface="Comfortaa Regular"/>
                <a:cs typeface="Comfortaa Regular"/>
                <a:sym typeface="Comfortaa Regular"/>
              </a:rPr>
              <a:t>file -</a:t>
            </a:r>
            <a:r>
              <a:rPr lang="es" sz="1800" dirty="0">
                <a:solidFill>
                  <a:srgbClr val="F3F3F3"/>
                </a:solidFill>
                <a:latin typeface="Comfortaa Regular"/>
                <a:ea typeface="Comfortaa Regular"/>
                <a:cs typeface="Comfortaa Regular"/>
                <a:sym typeface="Comfortaa Regular"/>
              </a:rPr>
              <a:t> Objeto tipo archivo en el que escribiremos la salida, en caso de no especificar toma sys.stdout en la pantalla</a:t>
            </a:r>
            <a:endParaRPr sz="1800" dirty="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dirty="0">
                <a:solidFill>
                  <a:srgbClr val="CCCCCC"/>
                </a:solidFill>
                <a:latin typeface="Comfortaa Regular"/>
                <a:ea typeface="Comfortaa Regular"/>
                <a:cs typeface="Comfortaa Regular"/>
                <a:sym typeface="Comfortaa Regular"/>
              </a:rPr>
              <a:t>flush - No meterse con esto xd</a:t>
            </a:r>
            <a:endParaRPr sz="1800" dirty="0">
              <a:solidFill>
                <a:srgbClr val="CCCCCC"/>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dirty="0">
                <a:solidFill>
                  <a:srgbClr val="CCCCCC"/>
                </a:solidFill>
                <a:latin typeface="Comfortaa Regular"/>
                <a:ea typeface="Comfortaa Regular"/>
                <a:cs typeface="Comfortaa Regular"/>
                <a:sym typeface="Comfortaa Regular"/>
              </a:rPr>
              <a:t>No regresa nada la función</a:t>
            </a:r>
            <a:endParaRPr sz="1800" dirty="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endParaRPr sz="1900" b="1" dirty="0">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dirty="0">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dirty="0">
              <a:solidFill>
                <a:srgbClr val="F3F3F3"/>
              </a:solidFill>
              <a:latin typeface="Scope One"/>
              <a:ea typeface="Scope One"/>
              <a:cs typeface="Scope One"/>
              <a:sym typeface="Scope One"/>
            </a:endParaRPr>
          </a:p>
          <a:p>
            <a:pPr marL="0" lvl="0" indent="0" algn="l" rtl="0">
              <a:spcBef>
                <a:spcPts val="0"/>
              </a:spcBef>
              <a:spcAft>
                <a:spcPts val="0"/>
              </a:spcAft>
              <a:buNone/>
            </a:pPr>
            <a:endParaRPr dirty="0">
              <a:latin typeface="Scope One"/>
              <a:ea typeface="Scope One"/>
              <a:cs typeface="Scope One"/>
              <a:sym typeface="Scope One"/>
            </a:endParaRPr>
          </a:p>
        </p:txBody>
      </p:sp>
      <p:sp>
        <p:nvSpPr>
          <p:cNvPr id="1419" name="Google Shape;1419;p88"/>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dirty="0">
                <a:solidFill>
                  <a:schemeClr val="lt1"/>
                </a:solidFill>
              </a:rPr>
              <a:t>IMPRIMIR</a:t>
            </a:r>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187"/>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sample(</a:t>
            </a:r>
            <a:r>
              <a:rPr lang="es" sz="1800">
                <a:solidFill>
                  <a:srgbClr val="9900FF"/>
                </a:solidFill>
                <a:latin typeface="Comfortaa Regular"/>
                <a:ea typeface="Comfortaa Regular"/>
                <a:cs typeface="Comfortaa Regular"/>
                <a:sym typeface="Comfortaa Regular"/>
              </a:rPr>
              <a:t>iterable,</a:t>
            </a:r>
            <a:r>
              <a:rPr lang="es" sz="1800">
                <a:solidFill>
                  <a:schemeClr val="accent2"/>
                </a:solidFill>
                <a:latin typeface="Comfortaa Regular"/>
                <a:ea typeface="Comfortaa Regular"/>
                <a:cs typeface="Comfortaa Regular"/>
                <a:sym typeface="Comfortaa Regular"/>
              </a:rPr>
              <a:t>cantidad</a:t>
            </a:r>
            <a:r>
              <a:rPr lang="es" sz="1800">
                <a:solidFill>
                  <a:srgbClr val="F3F3F3"/>
                </a:solidFill>
                <a:latin typeface="Comfortaa Regular"/>
                <a:ea typeface="Comfortaa Regular"/>
                <a:cs typeface="Comfortaa Regular"/>
                <a:sym typeface="Comfortaa Regular"/>
              </a:rPr>
              <a:t>)</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valor -</a:t>
            </a:r>
            <a:r>
              <a:rPr lang="es" sz="1800">
                <a:solidFill>
                  <a:srgbClr val="F3F3F3"/>
                </a:solidFill>
                <a:latin typeface="Comfortaa Regular"/>
                <a:ea typeface="Comfortaa Regular"/>
                <a:cs typeface="Comfortaa Regular"/>
                <a:sym typeface="Comfortaa Regular"/>
              </a:rPr>
              <a:t> Iterable con ítems</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chemeClr val="accent2"/>
                </a:solidFill>
                <a:latin typeface="Comfortaa Regular"/>
                <a:ea typeface="Comfortaa Regular"/>
                <a:cs typeface="Comfortaa Regular"/>
                <a:sym typeface="Comfortaa Regular"/>
              </a:rPr>
              <a:t>versión: </a:t>
            </a:r>
            <a:r>
              <a:rPr lang="es" sz="1800">
                <a:solidFill>
                  <a:srgbClr val="F3F3F3"/>
                </a:solidFill>
                <a:latin typeface="Comfortaa Regular"/>
                <a:ea typeface="Comfortaa Regular"/>
                <a:cs typeface="Comfortaa Regular"/>
                <a:sym typeface="Comfortaa Regular"/>
              </a:rPr>
              <a:t>Cantidad de ítems</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Generamos una selección aleatoria de tantos valores como le indicamos del iterable que le indicamos</a:t>
            </a: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endParaRPr sz="1800">
              <a:solidFill>
                <a:srgbClr val="CCCCCC"/>
              </a:solidFill>
              <a:latin typeface="Comfortaa Regular"/>
              <a:ea typeface="Comfortaa Regular"/>
              <a:cs typeface="Comfortaa Regular"/>
              <a:sym typeface="Comfortaa Regular"/>
            </a:endParaRPr>
          </a:p>
          <a:p>
            <a:pPr marL="0" lvl="0" indent="0" algn="l" rtl="0">
              <a:spcBef>
                <a:spcPts val="0"/>
              </a:spcBef>
              <a:spcAft>
                <a:spcPts val="0"/>
              </a:spcAft>
              <a:buNone/>
            </a:pPr>
            <a:r>
              <a:rPr lang="es" sz="1800">
                <a:solidFill>
                  <a:srgbClr val="FFFFFF"/>
                </a:solidFill>
                <a:latin typeface="Comfortaa Regular"/>
                <a:ea typeface="Comfortaa Regular"/>
                <a:cs typeface="Comfortaa Regular"/>
                <a:sym typeface="Comfortaa Regular"/>
              </a:rPr>
              <a:t>shuffle(</a:t>
            </a:r>
            <a:r>
              <a:rPr lang="es" sz="1800">
                <a:solidFill>
                  <a:srgbClr val="9900FF"/>
                </a:solidFill>
                <a:latin typeface="Comfortaa Regular"/>
                <a:ea typeface="Comfortaa Regular"/>
                <a:cs typeface="Comfortaa Regular"/>
                <a:sym typeface="Comfortaa Regular"/>
              </a:rPr>
              <a:t>iterable</a:t>
            </a:r>
            <a:r>
              <a:rPr lang="es" sz="1800">
                <a:solidFill>
                  <a:srgbClr val="FFFFFF"/>
                </a:solidFill>
                <a:latin typeface="Comfortaa Regular"/>
                <a:ea typeface="Comfortaa Regular"/>
                <a:cs typeface="Comfortaa Regular"/>
                <a:sym typeface="Comfortaa Regular"/>
              </a:rPr>
              <a:t>)</a:t>
            </a:r>
            <a:endParaRPr sz="1800">
              <a:solidFill>
                <a:srgbClr val="FFFFFF"/>
              </a:solidFill>
              <a:latin typeface="Comfortaa Regular"/>
              <a:ea typeface="Comfortaa Regular"/>
              <a:cs typeface="Comfortaa Regular"/>
              <a:sym typeface="Comfortaa Regular"/>
            </a:endParaRPr>
          </a:p>
          <a:p>
            <a:pPr marL="457200" lvl="0" indent="-342900" algn="l" rtl="0">
              <a:spcBef>
                <a:spcPts val="0"/>
              </a:spcBef>
              <a:spcAft>
                <a:spcPts val="0"/>
              </a:spcAft>
              <a:buClr>
                <a:srgbClr val="F3F3F3"/>
              </a:buClr>
              <a:buSzPts val="1800"/>
              <a:buFont typeface="Comfortaa Regular"/>
              <a:buChar char="●"/>
            </a:pPr>
            <a:r>
              <a:rPr lang="es" sz="1800">
                <a:solidFill>
                  <a:srgbClr val="9900FF"/>
                </a:solidFill>
                <a:latin typeface="Comfortaa Regular"/>
                <a:ea typeface="Comfortaa Regular"/>
                <a:cs typeface="Comfortaa Regular"/>
                <a:sym typeface="Comfortaa Regular"/>
              </a:rPr>
              <a:t>iterable -</a:t>
            </a:r>
            <a:r>
              <a:rPr lang="es" sz="1800">
                <a:solidFill>
                  <a:srgbClr val="F3F3F3"/>
                </a:solidFill>
                <a:latin typeface="Comfortaa Regular"/>
                <a:ea typeface="Comfortaa Regular"/>
                <a:cs typeface="Comfortaa Regular"/>
                <a:sym typeface="Comfortaa Regular"/>
              </a:rPr>
              <a:t> Iterable el cual resolveremos</a:t>
            </a:r>
            <a:endParaRPr sz="1800">
              <a:solidFill>
                <a:srgbClr val="F3F3F3"/>
              </a:solidFill>
              <a:latin typeface="Comfortaa Regular"/>
              <a:ea typeface="Comfortaa Regular"/>
              <a:cs typeface="Comfortaa Regular"/>
              <a:sym typeface="Comfortaa Regular"/>
            </a:endParaRPr>
          </a:p>
          <a:p>
            <a:pPr marL="457200" lvl="0" indent="-342900" algn="l" rtl="0">
              <a:spcBef>
                <a:spcPts val="0"/>
              </a:spcBef>
              <a:spcAft>
                <a:spcPts val="0"/>
              </a:spcAft>
              <a:buClr>
                <a:srgbClr val="CCCCCC"/>
              </a:buClr>
              <a:buSzPts val="1800"/>
              <a:buFont typeface="Comfortaa Regular"/>
              <a:buChar char="❏"/>
            </a:pPr>
            <a:r>
              <a:rPr lang="es" sz="1800">
                <a:solidFill>
                  <a:srgbClr val="CCCCCC"/>
                </a:solidFill>
                <a:latin typeface="Comfortaa Regular"/>
                <a:ea typeface="Comfortaa Regular"/>
                <a:cs typeface="Comfortaa Regular"/>
                <a:sym typeface="Comfortaa Regular"/>
              </a:rPr>
              <a:t>No regresa nada, altera la lista original</a:t>
            </a:r>
            <a:endParaRPr sz="1800">
              <a:solidFill>
                <a:srgbClr val="FFFFFF"/>
              </a:solidFill>
              <a:latin typeface="Comfortaa Regular"/>
              <a:ea typeface="Comfortaa Regular"/>
              <a:cs typeface="Comfortaa Regular"/>
              <a:sym typeface="Comfortaa Regular"/>
            </a:endParaRPr>
          </a:p>
        </p:txBody>
      </p:sp>
      <p:sp>
        <p:nvSpPr>
          <p:cNvPr id="2708" name="Google Shape;2708;p187"/>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MÓDULO RANDOM</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712"/>
        <p:cNvGrpSpPr/>
        <p:nvPr/>
      </p:nvGrpSpPr>
      <p:grpSpPr>
        <a:xfrm>
          <a:off x="0" y="0"/>
          <a:ext cx="0" cy="0"/>
          <a:chOff x="0" y="0"/>
          <a:chExt cx="0" cy="0"/>
        </a:xfrm>
      </p:grpSpPr>
      <p:sp>
        <p:nvSpPr>
          <p:cNvPr id="2713" name="Google Shape;2713;p188"/>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rgbClr val="F3F3F3"/>
                </a:solidFill>
                <a:latin typeface="Comfortaa Regular"/>
                <a:ea typeface="Comfortaa Regular"/>
                <a:cs typeface="Comfortaa Regular"/>
                <a:sym typeface="Comfortaa Regular"/>
              </a:rPr>
              <a:t>Documentación:</a:t>
            </a:r>
            <a:endParaRPr sz="1800">
              <a:solidFill>
                <a:srgbClr val="F3F3F3"/>
              </a:solidFill>
              <a:latin typeface="Comfortaa Regular"/>
              <a:ea typeface="Comfortaa Regular"/>
              <a:cs typeface="Comfortaa Regular"/>
              <a:sym typeface="Comfortaa Regular"/>
            </a:endParaRPr>
          </a:p>
          <a:p>
            <a:pPr marL="0" lvl="0" indent="0" algn="l" rtl="0">
              <a:spcBef>
                <a:spcPts val="0"/>
              </a:spcBef>
              <a:spcAft>
                <a:spcPts val="0"/>
              </a:spcAft>
              <a:buNone/>
            </a:pPr>
            <a:r>
              <a:rPr lang="es" sz="1100" u="sng">
                <a:solidFill>
                  <a:schemeClr val="hlink"/>
                </a:solidFill>
                <a:hlinkClick r:id="rId3"/>
              </a:rPr>
              <a:t>https://pynative.com/python-random-seed/</a:t>
            </a:r>
            <a:endParaRPr sz="1800">
              <a:solidFill>
                <a:srgbClr val="F3F3F3"/>
              </a:solidFill>
              <a:latin typeface="Comfortaa Regular"/>
              <a:ea typeface="Comfortaa Regular"/>
              <a:cs typeface="Comfortaa Regular"/>
              <a:sym typeface="Comfortaa Regular"/>
            </a:endParaRPr>
          </a:p>
          <a:p>
            <a:pPr marL="0" lvl="0" indent="0" algn="l" rtl="0">
              <a:spcBef>
                <a:spcPts val="0"/>
              </a:spcBef>
              <a:spcAft>
                <a:spcPts val="0"/>
              </a:spcAft>
              <a:buNone/>
            </a:pPr>
            <a:r>
              <a:rPr lang="es" sz="1100" u="sng">
                <a:solidFill>
                  <a:schemeClr val="hlink"/>
                </a:solidFill>
                <a:hlinkClick r:id="rId4"/>
              </a:rPr>
              <a:t>https://www.w3schools.com/python/ref_random_shuffle.asp</a:t>
            </a:r>
            <a:endParaRPr sz="1800">
              <a:solidFill>
                <a:srgbClr val="F3F3F3"/>
              </a:solidFill>
              <a:latin typeface="Comfortaa Regular"/>
              <a:ea typeface="Comfortaa Regular"/>
              <a:cs typeface="Comfortaa Regular"/>
              <a:sym typeface="Comfortaa Regular"/>
            </a:endParaRPr>
          </a:p>
        </p:txBody>
      </p:sp>
      <p:sp>
        <p:nvSpPr>
          <p:cNvPr id="2714" name="Google Shape;2714;p188"/>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MÓDULO RANDOM</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718"/>
        <p:cNvGrpSpPr/>
        <p:nvPr/>
      </p:nvGrpSpPr>
      <p:grpSpPr>
        <a:xfrm>
          <a:off x="0" y="0"/>
          <a:ext cx="0" cy="0"/>
          <a:chOff x="0" y="0"/>
          <a:chExt cx="0" cy="0"/>
        </a:xfrm>
      </p:grpSpPr>
      <p:sp>
        <p:nvSpPr>
          <p:cNvPr id="2719" name="Google Shape;2719;p189"/>
          <p:cNvSpPr txBox="1">
            <a:spLocks noGrp="1"/>
          </p:cNvSpPr>
          <p:nvPr>
            <p:ph type="subTitle" idx="1"/>
          </p:nvPr>
        </p:nvSpPr>
        <p:spPr>
          <a:xfrm>
            <a:off x="902400" y="1079600"/>
            <a:ext cx="7353900" cy="3628800"/>
          </a:xfrm>
          <a:prstGeom prst="rect">
            <a:avLst/>
          </a:prstGeom>
        </p:spPr>
        <p:txBody>
          <a:bodyPr spcFirstLastPara="1" wrap="square" lIns="0" tIns="0" rIns="0" bIns="0" anchor="ctr" anchorCtr="0">
            <a:noAutofit/>
          </a:bodyPr>
          <a:lstStyle/>
          <a:p>
            <a:pPr marL="457200" lvl="0" indent="-304800" algn="l" rtl="0">
              <a:spcBef>
                <a:spcPts val="300"/>
              </a:spcBef>
              <a:spcAft>
                <a:spcPts val="0"/>
              </a:spcAft>
              <a:buSzPts val="1200"/>
              <a:buChar char="●"/>
            </a:pPr>
            <a:r>
              <a:rPr lang="es" sz="1100" u="sng">
                <a:solidFill>
                  <a:schemeClr val="hlink"/>
                </a:solidFill>
                <a:latin typeface="Arial"/>
                <a:ea typeface="Arial"/>
                <a:cs typeface="Arial"/>
                <a:sym typeface="Arial"/>
                <a:hlinkClick r:id="rId3"/>
              </a:rPr>
              <a:t>https://www.w3schools.com/python</a:t>
            </a:r>
            <a:endParaRPr/>
          </a:p>
          <a:p>
            <a:pPr marL="457200" lvl="0" indent="-304800" algn="l" rtl="0">
              <a:spcBef>
                <a:spcPts val="0"/>
              </a:spcBef>
              <a:spcAft>
                <a:spcPts val="0"/>
              </a:spcAft>
              <a:buSzPts val="1200"/>
              <a:buChar char="●"/>
            </a:pPr>
            <a:r>
              <a:rPr lang="es" sz="1100" u="sng">
                <a:solidFill>
                  <a:schemeClr val="hlink"/>
                </a:solidFill>
                <a:latin typeface="Arial"/>
                <a:ea typeface="Arial"/>
                <a:cs typeface="Arial"/>
                <a:sym typeface="Arial"/>
                <a:hlinkClick r:id="rId4"/>
              </a:rPr>
              <a:t>https://www.geeksforgeeks.org/python-format-function/</a:t>
            </a:r>
            <a:endParaRPr/>
          </a:p>
          <a:p>
            <a:pPr marL="457200" lvl="0" indent="-304800" algn="l" rtl="0">
              <a:spcBef>
                <a:spcPts val="0"/>
              </a:spcBef>
              <a:spcAft>
                <a:spcPts val="0"/>
              </a:spcAft>
              <a:buSzPts val="1200"/>
              <a:buChar char="●"/>
            </a:pPr>
            <a:r>
              <a:rPr lang="es" sz="1100" u="sng">
                <a:solidFill>
                  <a:schemeClr val="hlink"/>
                </a:solidFill>
                <a:latin typeface="Arial"/>
                <a:ea typeface="Arial"/>
                <a:cs typeface="Arial"/>
                <a:sym typeface="Arial"/>
                <a:hlinkClick r:id="rId5"/>
              </a:rPr>
              <a:t>https://www.programiz.com/python-programming</a:t>
            </a:r>
            <a:endParaRPr/>
          </a:p>
        </p:txBody>
      </p:sp>
      <p:sp>
        <p:nvSpPr>
          <p:cNvPr id="2720" name="Google Shape;2720;p189"/>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a:t>BIBLIOGRAFÍA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89"/>
          <p:cNvSpPr txBox="1"/>
          <p:nvPr/>
        </p:nvSpPr>
        <p:spPr>
          <a:xfrm>
            <a:off x="1041400" y="1560150"/>
            <a:ext cx="7312200" cy="32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dirty="0">
                <a:solidFill>
                  <a:srgbClr val="F3F3F3"/>
                </a:solidFill>
                <a:latin typeface="Comfortaa"/>
                <a:ea typeface="Comfortaa"/>
                <a:cs typeface="Comfortaa"/>
                <a:sym typeface="Comfortaa"/>
              </a:rPr>
              <a:t>input(</a:t>
            </a:r>
            <a:r>
              <a:rPr lang="es" sz="1900" b="1" dirty="0">
                <a:solidFill>
                  <a:srgbClr val="FF9900"/>
                </a:solidFill>
                <a:latin typeface="Comfortaa"/>
                <a:ea typeface="Comfortaa"/>
                <a:cs typeface="Comfortaa"/>
                <a:sym typeface="Comfortaa"/>
              </a:rPr>
              <a:t>message</a:t>
            </a:r>
            <a:r>
              <a:rPr lang="es" sz="1900" b="1" dirty="0">
                <a:solidFill>
                  <a:srgbClr val="F3F3F3"/>
                </a:solidFill>
                <a:latin typeface="Comfortaa"/>
                <a:ea typeface="Comfortaa"/>
                <a:cs typeface="Comfortaa"/>
                <a:sym typeface="Comfortaa"/>
              </a:rPr>
              <a:t>)</a:t>
            </a:r>
            <a:endParaRPr sz="1900" b="1" dirty="0">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dirty="0">
                <a:solidFill>
                  <a:srgbClr val="FF9900"/>
                </a:solidFill>
                <a:latin typeface="Comfortaa"/>
                <a:ea typeface="Comfortaa"/>
                <a:cs typeface="Comfortaa"/>
                <a:sym typeface="Comfortaa"/>
              </a:rPr>
              <a:t>message -</a:t>
            </a:r>
            <a:r>
              <a:rPr lang="es" sz="1900" b="1" dirty="0">
                <a:solidFill>
                  <a:srgbClr val="F3F3F3"/>
                </a:solidFill>
                <a:latin typeface="Comfortaa"/>
                <a:ea typeface="Comfortaa"/>
                <a:cs typeface="Comfortaa"/>
                <a:sym typeface="Comfortaa"/>
              </a:rPr>
              <a:t> Un mensaje por default que se colocará antes de la entrada de teclado</a:t>
            </a:r>
            <a:endParaRPr sz="1900" b="1" dirty="0">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dirty="0">
                <a:solidFill>
                  <a:srgbClr val="F3F3F3"/>
                </a:solidFill>
                <a:latin typeface="Comfortaa"/>
                <a:ea typeface="Comfortaa"/>
                <a:cs typeface="Comfortaa"/>
                <a:sym typeface="Comfortaa"/>
              </a:rPr>
              <a:t>Regresa una cadena de la entrada</a:t>
            </a:r>
            <a:endParaRPr sz="1900" b="1" dirty="0">
              <a:solidFill>
                <a:srgbClr val="F3F3F3"/>
              </a:solidFill>
              <a:latin typeface="Comfortaa"/>
              <a:ea typeface="Comfortaa"/>
              <a:cs typeface="Comfortaa"/>
              <a:sym typeface="Comfortaa"/>
            </a:endParaRPr>
          </a:p>
        </p:txBody>
      </p:sp>
      <p:sp>
        <p:nvSpPr>
          <p:cNvPr id="1425" name="Google Shape;1425;p89"/>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INPUT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graphicFrame>
        <p:nvGraphicFramePr>
          <p:cNvPr id="1430" name="Google Shape;1430;p90"/>
          <p:cNvGraphicFramePr/>
          <p:nvPr/>
        </p:nvGraphicFramePr>
        <p:xfrm>
          <a:off x="922675" y="1755575"/>
          <a:ext cx="7477750" cy="3108750"/>
        </p:xfrm>
        <a:graphic>
          <a:graphicData uri="http://schemas.openxmlformats.org/drawingml/2006/table">
            <a:tbl>
              <a:tblPr>
                <a:noFill/>
                <a:tableStyleId>{9FEAC502-7A63-4E07-88A5-7631F813C0FD}</a:tableStyleId>
              </a:tblPr>
              <a:tblGrid>
                <a:gridCol w="3619500">
                  <a:extLst>
                    <a:ext uri="{9D8B030D-6E8A-4147-A177-3AD203B41FA5}">
                      <a16:colId xmlns:a16="http://schemas.microsoft.com/office/drawing/2014/main" val="20000"/>
                    </a:ext>
                  </a:extLst>
                </a:gridCol>
                <a:gridCol w="38582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Texto</a:t>
                      </a:r>
                      <a:endParaRPr sz="1500" b="1" dirty="0">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9525" cap="flat" cmpd="sng">
                      <a:solidFill>
                        <a:srgbClr val="8E7CC3">
                          <a:alpha val="0"/>
                        </a:srgbClr>
                      </a:solidFill>
                      <a:prstDash val="solid"/>
                      <a:round/>
                      <a:headEnd type="none" w="sm" len="sm"/>
                      <a:tailEnd type="none" w="sm" len="sm"/>
                    </a:lnT>
                    <a:lnB w="28575" cap="flat" cmpd="sng">
                      <a:solidFill>
                        <a:schemeClr val="accent2"/>
                      </a:solidFill>
                      <a:prstDash val="dot"/>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Cadena str</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9525" cap="flat" cmpd="sng">
                      <a:solidFill>
                        <a:srgbClr val="8E7CC3">
                          <a:alpha val="0"/>
                        </a:srgbClr>
                      </a:solidFill>
                      <a:prstDash val="solid"/>
                      <a:round/>
                      <a:headEnd type="none" w="sm" len="sm"/>
                      <a:tailEnd type="none" w="sm" len="sm"/>
                    </a:lnT>
                    <a:lnB w="28575" cap="flat" cmpd="sng">
                      <a:solidFill>
                        <a:schemeClr val="accent2"/>
                      </a:solidFill>
                      <a:prstDash val="dot"/>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Numérico</a:t>
                      </a:r>
                      <a:endParaRPr sz="1500" b="1" dirty="0">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Entero int, Flotante float, Complejo complex</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1500" b="1">
                          <a:solidFill>
                            <a:srgbClr val="FFFFFF"/>
                          </a:solidFill>
                          <a:latin typeface="Comfortaa"/>
                          <a:ea typeface="Comfortaa"/>
                          <a:cs typeface="Comfortaa"/>
                          <a:sym typeface="Comfortaa"/>
                        </a:rPr>
                        <a:t>Booleanos</a:t>
                      </a:r>
                      <a:endParaRPr sz="1500" b="1">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bool</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Secuencias</a:t>
                      </a:r>
                      <a:endParaRPr sz="1500" b="1" dirty="0">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Lista list, Tupla tuple</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Mapeo</a:t>
                      </a:r>
                      <a:endParaRPr sz="1500" b="1" dirty="0">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Diccionario dict</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Set</a:t>
                      </a:r>
                      <a:endParaRPr sz="1500" b="1" dirty="0">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set, frozenset</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28575" cap="flat" cmpd="sng">
                      <a:solidFill>
                        <a:schemeClr val="accent2"/>
                      </a:solidFill>
                      <a:prstDash val="dot"/>
                      <a:round/>
                      <a:headEnd type="none" w="sm" len="sm"/>
                      <a:tailEnd type="none" w="sm" len="sm"/>
                    </a:lnT>
                    <a:lnB w="28575" cap="flat" cmpd="sng">
                      <a:solidFill>
                        <a:schemeClr val="accent2"/>
                      </a:solidFill>
                      <a:prstDash val="dot"/>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Binarios</a:t>
                      </a:r>
                      <a:endParaRPr sz="1500" b="1" dirty="0">
                        <a:solidFill>
                          <a:srgbClr val="FFFFFF"/>
                        </a:solidFill>
                        <a:latin typeface="Comfortaa"/>
                        <a:ea typeface="Comfortaa"/>
                        <a:cs typeface="Comfortaa"/>
                        <a:sym typeface="Comfortaa"/>
                      </a:endParaRPr>
                    </a:p>
                  </a:txBody>
                  <a:tcPr marL="91425" marR="91425" marT="91425" marB="91425" anchor="ctr">
                    <a:lnL w="9525" cap="flat" cmpd="sng">
                      <a:solidFill>
                        <a:srgbClr val="8E7CC3">
                          <a:alpha val="0"/>
                        </a:srgbClr>
                      </a:solidFill>
                      <a:prstDash val="solid"/>
                      <a:round/>
                      <a:headEnd type="none" w="sm" len="sm"/>
                      <a:tailEnd type="none" w="sm" len="sm"/>
                    </a:lnL>
                    <a:lnR w="28575" cap="flat" cmpd="sng">
                      <a:solidFill>
                        <a:schemeClr val="accent2"/>
                      </a:solidFill>
                      <a:prstDash val="dot"/>
                      <a:round/>
                      <a:headEnd type="none" w="sm" len="sm"/>
                      <a:tailEnd type="none" w="sm" len="sm"/>
                    </a:lnR>
                    <a:lnT w="28575" cap="flat" cmpd="sng">
                      <a:solidFill>
                        <a:schemeClr val="accent2"/>
                      </a:solidFill>
                      <a:prstDash val="dot"/>
                      <a:round/>
                      <a:headEnd type="none" w="sm" len="sm"/>
                      <a:tailEnd type="none" w="sm" len="sm"/>
                    </a:lnT>
                    <a:lnB w="9525" cap="flat" cmpd="sng">
                      <a:solidFill>
                        <a:srgbClr val="8E7CC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s" sz="1500" b="1" dirty="0">
                          <a:solidFill>
                            <a:srgbClr val="FFFFFF"/>
                          </a:solidFill>
                          <a:latin typeface="Comfortaa"/>
                          <a:ea typeface="Comfortaa"/>
                          <a:cs typeface="Comfortaa"/>
                          <a:sym typeface="Comfortaa"/>
                        </a:rPr>
                        <a:t>bytes, bytearray, memoryview</a:t>
                      </a:r>
                      <a:endParaRPr sz="1500" b="1" dirty="0">
                        <a:solidFill>
                          <a:srgbClr val="FFFFFF"/>
                        </a:solidFill>
                        <a:latin typeface="Comfortaa"/>
                        <a:ea typeface="Comfortaa"/>
                        <a:cs typeface="Comfortaa"/>
                        <a:sym typeface="Comfortaa"/>
                      </a:endParaRPr>
                    </a:p>
                  </a:txBody>
                  <a:tcPr marL="91425" marR="91425" marT="91425" marB="91425" anchor="ctr">
                    <a:lnL w="28575" cap="flat" cmpd="sng">
                      <a:solidFill>
                        <a:schemeClr val="accent2"/>
                      </a:solidFill>
                      <a:prstDash val="dot"/>
                      <a:round/>
                      <a:headEnd type="none" w="sm" len="sm"/>
                      <a:tailEnd type="none" w="sm" len="sm"/>
                    </a:lnL>
                    <a:lnR w="9525" cap="flat" cmpd="sng">
                      <a:solidFill>
                        <a:srgbClr val="8E7CC3">
                          <a:alpha val="0"/>
                        </a:srgbClr>
                      </a:solidFill>
                      <a:prstDash val="solid"/>
                      <a:round/>
                      <a:headEnd type="none" w="sm" len="sm"/>
                      <a:tailEnd type="none" w="sm" len="sm"/>
                    </a:lnR>
                    <a:lnT w="28575" cap="flat" cmpd="sng">
                      <a:solidFill>
                        <a:schemeClr val="accent2"/>
                      </a:solidFill>
                      <a:prstDash val="dot"/>
                      <a:round/>
                      <a:headEnd type="none" w="sm" len="sm"/>
                      <a:tailEnd type="none" w="sm" len="sm"/>
                    </a:lnT>
                    <a:lnB w="9525" cap="flat" cmpd="sng">
                      <a:solidFill>
                        <a:srgbClr val="8E7CC3">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431" name="Google Shape;1431;p90"/>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TIPOS DE DATOS DE PYTHON</a:t>
            </a:r>
            <a:endParaRPr sz="3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91"/>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NUMÉRICOS</a:t>
            </a:r>
            <a:endParaRPr/>
          </a:p>
        </p:txBody>
      </p:sp>
      <p:sp>
        <p:nvSpPr>
          <p:cNvPr id="1437" name="Google Shape;1437;p91"/>
          <p:cNvSpPr txBox="1"/>
          <p:nvPr/>
        </p:nvSpPr>
        <p:spPr>
          <a:xfrm>
            <a:off x="6704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dirty="0">
                <a:solidFill>
                  <a:srgbClr val="FFFFFF"/>
                </a:solidFill>
                <a:latin typeface="Comfortaa"/>
                <a:ea typeface="Comfortaa"/>
                <a:cs typeface="Comfortaa"/>
                <a:sym typeface="Comfortaa"/>
              </a:rPr>
              <a:t>type(variable)</a:t>
            </a:r>
            <a:endParaRPr sz="1500" b="1" dirty="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dirty="0">
                <a:solidFill>
                  <a:srgbClr val="FFFFFF"/>
                </a:solidFill>
                <a:latin typeface="Comfortaa"/>
                <a:ea typeface="Comfortaa"/>
                <a:cs typeface="Comfortaa"/>
                <a:sym typeface="Comfortaa"/>
              </a:rPr>
              <a:t>Recibe una variable como parámetro.</a:t>
            </a:r>
            <a:endParaRPr sz="1500" b="1" dirty="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dirty="0">
                <a:solidFill>
                  <a:srgbClr val="FFFFFF"/>
                </a:solidFill>
                <a:latin typeface="Comfortaa"/>
                <a:ea typeface="Comfortaa"/>
                <a:cs typeface="Comfortaa"/>
                <a:sym typeface="Comfortaa"/>
              </a:rPr>
              <a:t>Devuelve el tipo de dato de variable</a:t>
            </a:r>
            <a:endParaRPr sz="1500" b="1" dirty="0">
              <a:solidFill>
                <a:srgbClr val="FFFFFF"/>
              </a:solidFill>
              <a:latin typeface="Comfortaa"/>
              <a:ea typeface="Comfortaa"/>
              <a:cs typeface="Comfortaa"/>
              <a:sym typeface="Comfortaa"/>
            </a:endParaRPr>
          </a:p>
        </p:txBody>
      </p:sp>
      <p:sp>
        <p:nvSpPr>
          <p:cNvPr id="1438" name="Google Shape;1438;p91"/>
          <p:cNvSpPr txBox="1"/>
          <p:nvPr/>
        </p:nvSpPr>
        <p:spPr>
          <a:xfrm>
            <a:off x="501320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x = 10</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y = 10.10</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z = 10+10j</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print(type(x))</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print(type(y))</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print(type(z))</a:t>
            </a:r>
            <a:endParaRPr sz="1900" b="1">
              <a:latin typeface="Scope One"/>
              <a:ea typeface="Scope One"/>
              <a:cs typeface="Scope One"/>
              <a:sym typeface="Scope One"/>
            </a:endParaRPr>
          </a:p>
          <a:p>
            <a:pPr marL="0" lvl="0" indent="0" algn="l" rtl="0">
              <a:spcBef>
                <a:spcPts val="0"/>
              </a:spcBef>
              <a:spcAft>
                <a:spcPts val="0"/>
              </a:spcAft>
              <a:buNone/>
            </a:pPr>
            <a:endParaRPr>
              <a:latin typeface="Scope One"/>
              <a:ea typeface="Scope One"/>
              <a:cs typeface="Scope One"/>
              <a:sym typeface="Scope One"/>
            </a:endParaRPr>
          </a:p>
        </p:txBody>
      </p:sp>
      <p:grpSp>
        <p:nvGrpSpPr>
          <p:cNvPr id="1439" name="Google Shape;1439;p91"/>
          <p:cNvGrpSpPr/>
          <p:nvPr/>
        </p:nvGrpSpPr>
        <p:grpSpPr>
          <a:xfrm>
            <a:off x="617971" y="407082"/>
            <a:ext cx="7847630" cy="4062786"/>
            <a:chOff x="617971" y="407082"/>
            <a:chExt cx="7847630" cy="4062786"/>
          </a:xfrm>
        </p:grpSpPr>
        <p:sp>
          <p:nvSpPr>
            <p:cNvPr id="1440" name="Google Shape;1440;p91"/>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1"/>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91"/>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1"/>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1"/>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1"/>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91"/>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1"/>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91"/>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91"/>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1"/>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1"/>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92"/>
          <p:cNvSpPr txBox="1">
            <a:spLocks noGrp="1"/>
          </p:cNvSpPr>
          <p:nvPr>
            <p:ph type="title"/>
          </p:nvPr>
        </p:nvSpPr>
        <p:spPr>
          <a:xfrm>
            <a:off x="1739850" y="9492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NOTACIÓN CIENTÍFICA</a:t>
            </a:r>
            <a:endParaRPr/>
          </a:p>
        </p:txBody>
      </p:sp>
      <p:sp>
        <p:nvSpPr>
          <p:cNvPr id="1457" name="Google Shape;1457;p92"/>
          <p:cNvSpPr txBox="1"/>
          <p:nvPr/>
        </p:nvSpPr>
        <p:spPr>
          <a:xfrm>
            <a:off x="6704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 colocar una letra e tanto mayúscula como minúscula para indicar una potencia de 10. Sin embargo esta notación los transforma en flotantes</a:t>
            </a:r>
            <a:endParaRPr sz="1500" b="1">
              <a:solidFill>
                <a:srgbClr val="FFFFFF"/>
              </a:solidFill>
              <a:latin typeface="Comfortaa"/>
              <a:ea typeface="Comfortaa"/>
              <a:cs typeface="Comfortaa"/>
              <a:sym typeface="Comfortaa"/>
            </a:endParaRPr>
          </a:p>
        </p:txBody>
      </p:sp>
      <p:sp>
        <p:nvSpPr>
          <p:cNvPr id="1458" name="Google Shape;1458;p92"/>
          <p:cNvSpPr txBox="1"/>
          <p:nvPr/>
        </p:nvSpPr>
        <p:spPr>
          <a:xfrm>
            <a:off x="5013200" y="1750975"/>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latin typeface="Scope One"/>
                <a:ea typeface="Scope One"/>
                <a:cs typeface="Scope One"/>
                <a:sym typeface="Scope One"/>
              </a:rPr>
              <a:t>x = 10.25e3+10.25E-4j</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print(x)</a:t>
            </a:r>
            <a:endParaRPr sz="1900" b="1" dirty="0">
              <a:latin typeface="Scope One"/>
              <a:ea typeface="Scope One"/>
              <a:cs typeface="Scope One"/>
              <a:sym typeface="Scope One"/>
            </a:endParaRPr>
          </a:p>
        </p:txBody>
      </p:sp>
      <p:grpSp>
        <p:nvGrpSpPr>
          <p:cNvPr id="1459" name="Google Shape;1459;p92"/>
          <p:cNvGrpSpPr/>
          <p:nvPr/>
        </p:nvGrpSpPr>
        <p:grpSpPr>
          <a:xfrm>
            <a:off x="643650" y="670716"/>
            <a:ext cx="8143338" cy="3881145"/>
            <a:chOff x="643650" y="670716"/>
            <a:chExt cx="8143338" cy="3881145"/>
          </a:xfrm>
        </p:grpSpPr>
        <p:sp>
          <p:nvSpPr>
            <p:cNvPr id="1460" name="Google Shape;1460;p9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2"/>
            <p:cNvSpPr/>
            <p:nvPr/>
          </p:nvSpPr>
          <p:spPr>
            <a:xfrm rot="-1773071">
              <a:off x="4619451" y="3617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2"/>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9" name="Google Shape;1469;p92"/>
          <p:cNvSpPr txBox="1">
            <a:spLocks noGrp="1"/>
          </p:cNvSpPr>
          <p:nvPr>
            <p:ph type="title"/>
          </p:nvPr>
        </p:nvSpPr>
        <p:spPr>
          <a:xfrm>
            <a:off x="1739850" y="2888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dirty="0">
                <a:solidFill>
                  <a:schemeClr val="lt1"/>
                </a:solidFill>
              </a:rPr>
              <a:t>NUMÉRICOS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93"/>
          <p:cNvSpPr txBox="1">
            <a:spLocks noGrp="1"/>
          </p:cNvSpPr>
          <p:nvPr>
            <p:ph type="title"/>
          </p:nvPr>
        </p:nvSpPr>
        <p:spPr>
          <a:xfrm>
            <a:off x="1739850" y="8198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CASTING</a:t>
            </a:r>
            <a:endParaRPr/>
          </a:p>
        </p:txBody>
      </p:sp>
      <p:sp>
        <p:nvSpPr>
          <p:cNvPr id="1475" name="Google Shape;1475;p93"/>
          <p:cNvSpPr txBox="1"/>
          <p:nvPr/>
        </p:nvSpPr>
        <p:spPr>
          <a:xfrm>
            <a:off x="670400" y="1927975"/>
            <a:ext cx="2931000" cy="230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 transformar un tipo numérico a otro con una función con el nombre del tipo de dato al que queremos “castear”.</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La única restricción es que un número complejo no lo puedes pasar a otro tipo de número.</a:t>
            </a:r>
            <a:endParaRPr sz="1500" b="1">
              <a:solidFill>
                <a:srgbClr val="FFFFFF"/>
              </a:solidFill>
              <a:latin typeface="Comfortaa"/>
              <a:ea typeface="Comfortaa"/>
              <a:cs typeface="Comfortaa"/>
              <a:sym typeface="Comfortaa"/>
            </a:endParaRPr>
          </a:p>
        </p:txBody>
      </p:sp>
      <p:sp>
        <p:nvSpPr>
          <p:cNvPr id="1476" name="Google Shape;1476;p93"/>
          <p:cNvSpPr txBox="1"/>
          <p:nvPr/>
        </p:nvSpPr>
        <p:spPr>
          <a:xfrm>
            <a:off x="5013200" y="1750975"/>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x = 10</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y = 10.1</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print(int(y))</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print(float(x))</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print(complex( x, y))</a:t>
            </a:r>
            <a:endParaRPr sz="1900" b="1">
              <a:latin typeface="Scope One"/>
              <a:ea typeface="Scope One"/>
              <a:cs typeface="Scope One"/>
              <a:sym typeface="Scope One"/>
            </a:endParaRPr>
          </a:p>
        </p:txBody>
      </p:sp>
      <p:grpSp>
        <p:nvGrpSpPr>
          <p:cNvPr id="1477" name="Google Shape;1477;p93"/>
          <p:cNvGrpSpPr/>
          <p:nvPr/>
        </p:nvGrpSpPr>
        <p:grpSpPr>
          <a:xfrm>
            <a:off x="617971" y="407082"/>
            <a:ext cx="7847630" cy="4515911"/>
            <a:chOff x="617971" y="407082"/>
            <a:chExt cx="7847630" cy="4515911"/>
          </a:xfrm>
        </p:grpSpPr>
        <p:sp>
          <p:nvSpPr>
            <p:cNvPr id="1478" name="Google Shape;1478;p93"/>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3"/>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93"/>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3"/>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93"/>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93"/>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93"/>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93"/>
            <p:cNvSpPr/>
            <p:nvPr/>
          </p:nvSpPr>
          <p:spPr>
            <a:xfrm>
              <a:off x="4420371" y="21746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93"/>
            <p:cNvSpPr/>
            <p:nvPr/>
          </p:nvSpPr>
          <p:spPr>
            <a:xfrm>
              <a:off x="6450517" y="47665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93"/>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93"/>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93"/>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0" name="Google Shape;1490;p93"/>
          <p:cNvSpPr txBox="1">
            <a:spLocks noGrp="1"/>
          </p:cNvSpPr>
          <p:nvPr>
            <p:ph type="title"/>
          </p:nvPr>
        </p:nvSpPr>
        <p:spPr>
          <a:xfrm>
            <a:off x="1739850" y="2888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NUMÉRICOS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94"/>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CASTING</a:t>
            </a:r>
            <a:endParaRPr/>
          </a:p>
        </p:txBody>
      </p:sp>
      <p:sp>
        <p:nvSpPr>
          <p:cNvPr id="1496" name="Google Shape;1496;p94"/>
          <p:cNvSpPr txBox="1"/>
          <p:nvPr/>
        </p:nvSpPr>
        <p:spPr>
          <a:xfrm>
            <a:off x="670400" y="1927975"/>
            <a:ext cx="2931000" cy="230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Aún así podemos hacer referencia a cada parte del número complejo y estas partes pasarlas a otro tipo de número.</a:t>
            </a:r>
            <a:endParaRPr sz="1500" b="1">
              <a:solidFill>
                <a:srgbClr val="FFFFFF"/>
              </a:solidFill>
              <a:latin typeface="Comfortaa"/>
              <a:ea typeface="Comfortaa"/>
              <a:cs typeface="Comfortaa"/>
              <a:sym typeface="Comfortaa"/>
            </a:endParaRPr>
          </a:p>
        </p:txBody>
      </p:sp>
      <p:sp>
        <p:nvSpPr>
          <p:cNvPr id="1497" name="Google Shape;1497;p94"/>
          <p:cNvSpPr txBox="1"/>
          <p:nvPr/>
        </p:nvSpPr>
        <p:spPr>
          <a:xfrm>
            <a:off x="5013200" y="1750975"/>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latin typeface="Scope One"/>
                <a:ea typeface="Scope One"/>
                <a:cs typeface="Scope One"/>
                <a:sym typeface="Scope One"/>
              </a:rPr>
              <a:t>z= 10.5+10j</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print(int(z.real))</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print(float(z.imag))</a:t>
            </a:r>
            <a:endParaRPr sz="1900" b="1" dirty="0">
              <a:latin typeface="Scope One"/>
              <a:ea typeface="Scope One"/>
              <a:cs typeface="Scope One"/>
              <a:sym typeface="Scope One"/>
            </a:endParaRPr>
          </a:p>
        </p:txBody>
      </p:sp>
      <p:grpSp>
        <p:nvGrpSpPr>
          <p:cNvPr id="1498" name="Google Shape;1498;p94"/>
          <p:cNvGrpSpPr/>
          <p:nvPr/>
        </p:nvGrpSpPr>
        <p:grpSpPr>
          <a:xfrm>
            <a:off x="643650" y="670716"/>
            <a:ext cx="8143338" cy="3881145"/>
            <a:chOff x="643650" y="670716"/>
            <a:chExt cx="8143338" cy="3881145"/>
          </a:xfrm>
        </p:grpSpPr>
        <p:sp>
          <p:nvSpPr>
            <p:cNvPr id="1499" name="Google Shape;1499;p94"/>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94"/>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94"/>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94"/>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94"/>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94"/>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94"/>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4"/>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4"/>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8" name="Google Shape;1508;p94"/>
          <p:cNvSpPr txBox="1">
            <a:spLocks noGrp="1"/>
          </p:cNvSpPr>
          <p:nvPr>
            <p:ph type="title"/>
          </p:nvPr>
        </p:nvSpPr>
        <p:spPr>
          <a:xfrm>
            <a:off x="1739850" y="2888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NUMÉRICOS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95"/>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CASTING</a:t>
            </a:r>
            <a:endParaRPr/>
          </a:p>
        </p:txBody>
      </p:sp>
      <p:sp>
        <p:nvSpPr>
          <p:cNvPr id="1514" name="Google Shape;1514;p95"/>
          <p:cNvSpPr txBox="1"/>
          <p:nvPr/>
        </p:nvSpPr>
        <p:spPr>
          <a:xfrm>
            <a:off x="670400" y="1927975"/>
            <a:ext cx="2931000" cy="230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También podemos hacer intercambios entre Strings o cadenas de los valores numéricos</a:t>
            </a:r>
            <a:endParaRPr sz="1500" b="1">
              <a:solidFill>
                <a:srgbClr val="FFFFFF"/>
              </a:solidFill>
              <a:latin typeface="Comfortaa"/>
              <a:ea typeface="Comfortaa"/>
              <a:cs typeface="Comfortaa"/>
              <a:sym typeface="Comfortaa"/>
            </a:endParaRPr>
          </a:p>
        </p:txBody>
      </p:sp>
      <p:sp>
        <p:nvSpPr>
          <p:cNvPr id="1515" name="Google Shape;1515;p95"/>
          <p:cNvSpPr txBox="1"/>
          <p:nvPr/>
        </p:nvSpPr>
        <p:spPr>
          <a:xfrm>
            <a:off x="5013200" y="1750975"/>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z=float(“10.10”)</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x=str(10+10j)</a:t>
            </a:r>
            <a:endParaRPr sz="1900" b="1">
              <a:latin typeface="Scope One"/>
              <a:ea typeface="Scope One"/>
              <a:cs typeface="Scope One"/>
              <a:sym typeface="Scope One"/>
            </a:endParaRPr>
          </a:p>
        </p:txBody>
      </p:sp>
      <p:grpSp>
        <p:nvGrpSpPr>
          <p:cNvPr id="1516" name="Google Shape;1516;p95"/>
          <p:cNvGrpSpPr/>
          <p:nvPr/>
        </p:nvGrpSpPr>
        <p:grpSpPr>
          <a:xfrm>
            <a:off x="643650" y="670716"/>
            <a:ext cx="8143338" cy="3881145"/>
            <a:chOff x="643650" y="670716"/>
            <a:chExt cx="8143338" cy="3881145"/>
          </a:xfrm>
        </p:grpSpPr>
        <p:sp>
          <p:nvSpPr>
            <p:cNvPr id="1517" name="Google Shape;1517;p95"/>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95"/>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95"/>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95"/>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95"/>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95"/>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5"/>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95"/>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95"/>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6" name="Google Shape;1526;p95"/>
          <p:cNvSpPr txBox="1">
            <a:spLocks noGrp="1"/>
          </p:cNvSpPr>
          <p:nvPr>
            <p:ph type="title"/>
          </p:nvPr>
        </p:nvSpPr>
        <p:spPr>
          <a:xfrm>
            <a:off x="1739850" y="2888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NUMÉRICOS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9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COMPLEJOS</a:t>
            </a:r>
            <a:endParaRPr/>
          </a:p>
        </p:txBody>
      </p:sp>
      <p:sp>
        <p:nvSpPr>
          <p:cNvPr id="1532" name="Google Shape;1532;p96"/>
          <p:cNvSpPr txBox="1"/>
          <p:nvPr/>
        </p:nvSpPr>
        <p:spPr>
          <a:xfrm>
            <a:off x="670400" y="1927975"/>
            <a:ext cx="2931000" cy="230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 ocupar el método </a:t>
            </a:r>
            <a:r>
              <a:rPr lang="es" sz="1500" b="1">
                <a:solidFill>
                  <a:schemeClr val="accent4"/>
                </a:solidFill>
                <a:latin typeface="Comfortaa"/>
                <a:ea typeface="Comfortaa"/>
                <a:cs typeface="Comfortaa"/>
                <a:sym typeface="Comfortaa"/>
              </a:rPr>
              <a:t>conjugate()</a:t>
            </a:r>
            <a:r>
              <a:rPr lang="es" sz="1500" b="1">
                <a:solidFill>
                  <a:srgbClr val="FFFFFF"/>
                </a:solidFill>
                <a:latin typeface="Comfortaa"/>
                <a:ea typeface="Comfortaa"/>
                <a:cs typeface="Comfortaa"/>
                <a:sym typeface="Comfortaa"/>
              </a:rPr>
              <a:t> y la función </a:t>
            </a:r>
            <a:r>
              <a:rPr lang="es" sz="1500" b="1">
                <a:solidFill>
                  <a:schemeClr val="accent4"/>
                </a:solidFill>
                <a:latin typeface="Comfortaa"/>
                <a:ea typeface="Comfortaa"/>
                <a:cs typeface="Comfortaa"/>
                <a:sym typeface="Comfortaa"/>
              </a:rPr>
              <a:t>abs()</a:t>
            </a:r>
            <a:r>
              <a:rPr lang="es" sz="1500" b="1">
                <a:solidFill>
                  <a:srgbClr val="FFFFFF"/>
                </a:solidFill>
                <a:latin typeface="Comfortaa"/>
                <a:ea typeface="Comfortaa"/>
                <a:cs typeface="Comfortaa"/>
                <a:sym typeface="Comfortaa"/>
              </a:rPr>
              <a:t> para obtener la magnitud del número complejo</a:t>
            </a:r>
            <a:endParaRPr sz="1500" b="1">
              <a:solidFill>
                <a:srgbClr val="FFFFFF"/>
              </a:solidFill>
              <a:latin typeface="Comfortaa"/>
              <a:ea typeface="Comfortaa"/>
              <a:cs typeface="Comfortaa"/>
              <a:sym typeface="Comfortaa"/>
            </a:endParaRPr>
          </a:p>
        </p:txBody>
      </p:sp>
      <p:sp>
        <p:nvSpPr>
          <p:cNvPr id="1533" name="Google Shape;1533;p96"/>
          <p:cNvSpPr txBox="1"/>
          <p:nvPr/>
        </p:nvSpPr>
        <p:spPr>
          <a:xfrm>
            <a:off x="5013200" y="1750975"/>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latin typeface="Scope One"/>
                <a:ea typeface="Scope One"/>
                <a:cs typeface="Scope One"/>
                <a:sym typeface="Scope One"/>
              </a:rPr>
              <a:t>z= 10.5+10j</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print(z.conjugate())</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print(abs(z))</a:t>
            </a:r>
            <a:endParaRPr sz="1900" b="1" dirty="0">
              <a:latin typeface="Scope One"/>
              <a:ea typeface="Scope One"/>
              <a:cs typeface="Scope One"/>
              <a:sym typeface="Scope One"/>
            </a:endParaRPr>
          </a:p>
        </p:txBody>
      </p:sp>
      <p:grpSp>
        <p:nvGrpSpPr>
          <p:cNvPr id="1534" name="Google Shape;1534;p96"/>
          <p:cNvGrpSpPr/>
          <p:nvPr/>
        </p:nvGrpSpPr>
        <p:grpSpPr>
          <a:xfrm>
            <a:off x="643650" y="670716"/>
            <a:ext cx="8143338" cy="3881145"/>
            <a:chOff x="643650" y="670716"/>
            <a:chExt cx="8143338" cy="3881145"/>
          </a:xfrm>
        </p:grpSpPr>
        <p:sp>
          <p:nvSpPr>
            <p:cNvPr id="1535" name="Google Shape;1535;p96"/>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96"/>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96"/>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96"/>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96"/>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96"/>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96"/>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96"/>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96"/>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4" name="Google Shape;1544;p96"/>
          <p:cNvSpPr txBox="1">
            <a:spLocks noGrp="1"/>
          </p:cNvSpPr>
          <p:nvPr>
            <p:ph type="title"/>
          </p:nvPr>
        </p:nvSpPr>
        <p:spPr>
          <a:xfrm>
            <a:off x="1739850" y="2888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NUMÉRICOS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79"/>
          <p:cNvSpPr txBox="1">
            <a:spLocks noGrp="1"/>
          </p:cNvSpPr>
          <p:nvPr>
            <p:ph type="title"/>
          </p:nvPr>
        </p:nvSpPr>
        <p:spPr>
          <a:xfrm>
            <a:off x="2887051" y="1450350"/>
            <a:ext cx="3369900" cy="224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a:t>PYTHON</a:t>
            </a:r>
            <a:endParaRPr/>
          </a:p>
        </p:txBody>
      </p:sp>
      <p:grpSp>
        <p:nvGrpSpPr>
          <p:cNvPr id="1181" name="Google Shape;1181;p79"/>
          <p:cNvGrpSpPr/>
          <p:nvPr/>
        </p:nvGrpSpPr>
        <p:grpSpPr>
          <a:xfrm>
            <a:off x="617971" y="-186162"/>
            <a:ext cx="7847630" cy="4656031"/>
            <a:chOff x="617971" y="-186162"/>
            <a:chExt cx="7847630" cy="4656031"/>
          </a:xfrm>
        </p:grpSpPr>
        <p:grpSp>
          <p:nvGrpSpPr>
            <p:cNvPr id="1182" name="Google Shape;1182;p79"/>
            <p:cNvGrpSpPr/>
            <p:nvPr/>
          </p:nvGrpSpPr>
          <p:grpSpPr>
            <a:xfrm>
              <a:off x="3341163" y="-186162"/>
              <a:ext cx="2208900" cy="1672925"/>
              <a:chOff x="3341163" y="-186162"/>
              <a:chExt cx="2208900" cy="1672925"/>
            </a:xfrm>
          </p:grpSpPr>
          <p:grpSp>
            <p:nvGrpSpPr>
              <p:cNvPr id="1183" name="Google Shape;1183;p79"/>
              <p:cNvGrpSpPr/>
              <p:nvPr/>
            </p:nvGrpSpPr>
            <p:grpSpPr>
              <a:xfrm>
                <a:off x="3341163" y="-53789"/>
                <a:ext cx="506501" cy="1540552"/>
                <a:chOff x="3341163" y="-53789"/>
                <a:chExt cx="506501" cy="1540552"/>
              </a:xfrm>
            </p:grpSpPr>
            <p:sp>
              <p:nvSpPr>
                <p:cNvPr id="1184" name="Google Shape;1184;p79"/>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9"/>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9"/>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9"/>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9"/>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9"/>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9"/>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9"/>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9"/>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9"/>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9"/>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9"/>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9"/>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9"/>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9"/>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9"/>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9"/>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9"/>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9"/>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9"/>
                <p:cNvSpPr/>
                <p:nvPr/>
              </p:nvSpPr>
              <p:spPr>
                <a:xfrm>
                  <a:off x="3591993" y="-53789"/>
                  <a:ext cx="11372" cy="1067129"/>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79"/>
              <p:cNvGrpSpPr/>
              <p:nvPr/>
            </p:nvGrpSpPr>
            <p:grpSpPr>
              <a:xfrm>
                <a:off x="5043761" y="-53789"/>
                <a:ext cx="506302" cy="1540552"/>
                <a:chOff x="5043761" y="-53789"/>
                <a:chExt cx="506302" cy="1540552"/>
              </a:xfrm>
            </p:grpSpPr>
            <p:sp>
              <p:nvSpPr>
                <p:cNvPr id="1205" name="Google Shape;1205;p79"/>
                <p:cNvSpPr/>
                <p:nvPr/>
              </p:nvSpPr>
              <p:spPr>
                <a:xfrm>
                  <a:off x="5184512"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9"/>
                <p:cNvSpPr/>
                <p:nvPr/>
              </p:nvSpPr>
              <p:spPr>
                <a:xfrm>
                  <a:off x="5161670" y="1142761"/>
                  <a:ext cx="274825" cy="301659"/>
                </a:xfrm>
                <a:custGeom>
                  <a:avLst/>
                  <a:gdLst/>
                  <a:ahLst/>
                  <a:cxnLst/>
                  <a:rect l="l" t="t" r="r" b="b"/>
                  <a:pathLst>
                    <a:path w="5510" h="6048" extrusionOk="0">
                      <a:moveTo>
                        <a:pt x="1262" y="1"/>
                      </a:moveTo>
                      <a:cubicBezTo>
                        <a:pt x="1220" y="1"/>
                        <a:pt x="1177" y="27"/>
                        <a:pt x="1172" y="79"/>
                      </a:cubicBezTo>
                      <a:cubicBezTo>
                        <a:pt x="1113" y="837"/>
                        <a:pt x="600" y="1544"/>
                        <a:pt x="344" y="2254"/>
                      </a:cubicBezTo>
                      <a:cubicBezTo>
                        <a:pt x="129" y="2854"/>
                        <a:pt x="1" y="3498"/>
                        <a:pt x="129" y="4132"/>
                      </a:cubicBezTo>
                      <a:cubicBezTo>
                        <a:pt x="368" y="5317"/>
                        <a:pt x="1550" y="5900"/>
                        <a:pt x="2668" y="6031"/>
                      </a:cubicBezTo>
                      <a:cubicBezTo>
                        <a:pt x="2762" y="6042"/>
                        <a:pt x="2858" y="6048"/>
                        <a:pt x="2956" y="6048"/>
                      </a:cubicBezTo>
                      <a:cubicBezTo>
                        <a:pt x="3463" y="6048"/>
                        <a:pt x="4017" y="5901"/>
                        <a:pt x="4432" y="5643"/>
                      </a:cubicBezTo>
                      <a:cubicBezTo>
                        <a:pt x="4893" y="5359"/>
                        <a:pt x="5097" y="4742"/>
                        <a:pt x="5274" y="4257"/>
                      </a:cubicBezTo>
                      <a:cubicBezTo>
                        <a:pt x="5510" y="3609"/>
                        <a:pt x="5506" y="3006"/>
                        <a:pt x="5319" y="2345"/>
                      </a:cubicBezTo>
                      <a:cubicBezTo>
                        <a:pt x="5094" y="1565"/>
                        <a:pt x="4408" y="941"/>
                        <a:pt x="4318" y="133"/>
                      </a:cubicBezTo>
                      <a:cubicBezTo>
                        <a:pt x="4313" y="82"/>
                        <a:pt x="4269" y="56"/>
                        <a:pt x="4229" y="56"/>
                      </a:cubicBezTo>
                      <a:cubicBezTo>
                        <a:pt x="4188" y="56"/>
                        <a:pt x="4150" y="82"/>
                        <a:pt x="4155" y="133"/>
                      </a:cubicBezTo>
                      <a:cubicBezTo>
                        <a:pt x="4203" y="563"/>
                        <a:pt x="4381" y="882"/>
                        <a:pt x="4606" y="1243"/>
                      </a:cubicBezTo>
                      <a:cubicBezTo>
                        <a:pt x="4921" y="1745"/>
                        <a:pt x="5167" y="2244"/>
                        <a:pt x="5264" y="2839"/>
                      </a:cubicBezTo>
                      <a:cubicBezTo>
                        <a:pt x="5385" y="3571"/>
                        <a:pt x="5150" y="4482"/>
                        <a:pt x="4720" y="5092"/>
                      </a:cubicBezTo>
                      <a:cubicBezTo>
                        <a:pt x="4339" y="5632"/>
                        <a:pt x="3636" y="5881"/>
                        <a:pt x="2969" y="5881"/>
                      </a:cubicBezTo>
                      <a:cubicBezTo>
                        <a:pt x="2799" y="5881"/>
                        <a:pt x="2631" y="5865"/>
                        <a:pt x="2471" y="5833"/>
                      </a:cubicBezTo>
                      <a:cubicBezTo>
                        <a:pt x="1907" y="5722"/>
                        <a:pt x="1238" y="5500"/>
                        <a:pt x="812" y="5095"/>
                      </a:cubicBezTo>
                      <a:cubicBezTo>
                        <a:pt x="219" y="4531"/>
                        <a:pt x="157" y="3637"/>
                        <a:pt x="323" y="2881"/>
                      </a:cubicBezTo>
                      <a:cubicBezTo>
                        <a:pt x="541" y="1921"/>
                        <a:pt x="1259" y="1062"/>
                        <a:pt x="1338" y="79"/>
                      </a:cubicBezTo>
                      <a:cubicBezTo>
                        <a:pt x="1342" y="27"/>
                        <a:pt x="1303" y="1"/>
                        <a:pt x="126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9"/>
                <p:cNvSpPr/>
                <p:nvPr/>
              </p:nvSpPr>
              <p:spPr>
                <a:xfrm>
                  <a:off x="5218130" y="1128346"/>
                  <a:ext cx="155468" cy="22395"/>
                </a:xfrm>
                <a:custGeom>
                  <a:avLst/>
                  <a:gdLst/>
                  <a:ahLst/>
                  <a:cxnLst/>
                  <a:rect l="l" t="t" r="r" b="b"/>
                  <a:pathLst>
                    <a:path w="3117" h="449" extrusionOk="0">
                      <a:moveTo>
                        <a:pt x="1624" y="0"/>
                      </a:moveTo>
                      <a:cubicBezTo>
                        <a:pt x="1072" y="0"/>
                        <a:pt x="519" y="84"/>
                        <a:pt x="81" y="298"/>
                      </a:cubicBezTo>
                      <a:cubicBezTo>
                        <a:pt x="0" y="337"/>
                        <a:pt x="52" y="449"/>
                        <a:pt x="128" y="449"/>
                      </a:cubicBezTo>
                      <a:cubicBezTo>
                        <a:pt x="140" y="449"/>
                        <a:pt x="152" y="446"/>
                        <a:pt x="164" y="440"/>
                      </a:cubicBezTo>
                      <a:cubicBezTo>
                        <a:pt x="558" y="246"/>
                        <a:pt x="1093" y="170"/>
                        <a:pt x="1627" y="170"/>
                      </a:cubicBezTo>
                      <a:cubicBezTo>
                        <a:pt x="2114" y="170"/>
                        <a:pt x="2600" y="233"/>
                        <a:pt x="2978" y="326"/>
                      </a:cubicBezTo>
                      <a:cubicBezTo>
                        <a:pt x="2985" y="328"/>
                        <a:pt x="2992" y="329"/>
                        <a:pt x="2999" y="329"/>
                      </a:cubicBezTo>
                      <a:cubicBezTo>
                        <a:pt x="3085" y="329"/>
                        <a:pt x="3116" y="192"/>
                        <a:pt x="3020" y="166"/>
                      </a:cubicBezTo>
                      <a:cubicBezTo>
                        <a:pt x="2610" y="67"/>
                        <a:pt x="2117" y="0"/>
                        <a:pt x="162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9"/>
                <p:cNvSpPr/>
                <p:nvPr/>
              </p:nvSpPr>
              <p:spPr>
                <a:xfrm>
                  <a:off x="5219776" y="1050139"/>
                  <a:ext cx="156366" cy="100703"/>
                </a:xfrm>
                <a:custGeom>
                  <a:avLst/>
                  <a:gdLst/>
                  <a:ahLst/>
                  <a:cxnLst/>
                  <a:rect l="l" t="t" r="r" b="b"/>
                  <a:pathLst>
                    <a:path w="3135" h="2019" extrusionOk="0">
                      <a:moveTo>
                        <a:pt x="1318" y="1"/>
                      </a:moveTo>
                      <a:cubicBezTo>
                        <a:pt x="945" y="1"/>
                        <a:pt x="567" y="54"/>
                        <a:pt x="377" y="297"/>
                      </a:cubicBezTo>
                      <a:cubicBezTo>
                        <a:pt x="69" y="684"/>
                        <a:pt x="94" y="1447"/>
                        <a:pt x="11" y="1915"/>
                      </a:cubicBezTo>
                      <a:cubicBezTo>
                        <a:pt x="0" y="1978"/>
                        <a:pt x="54" y="2019"/>
                        <a:pt x="102" y="2019"/>
                      </a:cubicBezTo>
                      <a:cubicBezTo>
                        <a:pt x="133" y="2019"/>
                        <a:pt x="163" y="2001"/>
                        <a:pt x="170" y="1960"/>
                      </a:cubicBezTo>
                      <a:cubicBezTo>
                        <a:pt x="232" y="1613"/>
                        <a:pt x="270" y="1260"/>
                        <a:pt x="347" y="917"/>
                      </a:cubicBezTo>
                      <a:cubicBezTo>
                        <a:pt x="489" y="242"/>
                        <a:pt x="1143" y="192"/>
                        <a:pt x="1721" y="192"/>
                      </a:cubicBezTo>
                      <a:cubicBezTo>
                        <a:pt x="1746" y="192"/>
                        <a:pt x="1770" y="193"/>
                        <a:pt x="1794" y="193"/>
                      </a:cubicBezTo>
                      <a:cubicBezTo>
                        <a:pt x="1879" y="193"/>
                        <a:pt x="1967" y="189"/>
                        <a:pt x="2056" y="189"/>
                      </a:cubicBezTo>
                      <a:cubicBezTo>
                        <a:pt x="2313" y="189"/>
                        <a:pt x="2571" y="220"/>
                        <a:pt x="2741" y="460"/>
                      </a:cubicBezTo>
                      <a:cubicBezTo>
                        <a:pt x="2845" y="608"/>
                        <a:pt x="2855" y="871"/>
                        <a:pt x="2872" y="1048"/>
                      </a:cubicBezTo>
                      <a:cubicBezTo>
                        <a:pt x="2904" y="1346"/>
                        <a:pt x="2928" y="1640"/>
                        <a:pt x="2963" y="1936"/>
                      </a:cubicBezTo>
                      <a:cubicBezTo>
                        <a:pt x="2969" y="1988"/>
                        <a:pt x="3014" y="2015"/>
                        <a:pt x="3056" y="2015"/>
                      </a:cubicBezTo>
                      <a:cubicBezTo>
                        <a:pt x="3096" y="2015"/>
                        <a:pt x="3134" y="1989"/>
                        <a:pt x="3129" y="1936"/>
                      </a:cubicBezTo>
                      <a:cubicBezTo>
                        <a:pt x="3077" y="1492"/>
                        <a:pt x="3104" y="979"/>
                        <a:pt x="2963" y="553"/>
                      </a:cubicBezTo>
                      <a:cubicBezTo>
                        <a:pt x="2789" y="44"/>
                        <a:pt x="2501" y="47"/>
                        <a:pt x="2027" y="33"/>
                      </a:cubicBezTo>
                      <a:cubicBezTo>
                        <a:pt x="1839" y="27"/>
                        <a:pt x="1580" y="1"/>
                        <a:pt x="131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9"/>
                <p:cNvSpPr/>
                <p:nvPr/>
              </p:nvSpPr>
              <p:spPr>
                <a:xfrm>
                  <a:off x="5268007" y="1005250"/>
                  <a:ext cx="67734" cy="50875"/>
                </a:xfrm>
                <a:custGeom>
                  <a:avLst/>
                  <a:gdLst/>
                  <a:ahLst/>
                  <a:cxnLst/>
                  <a:rect l="l" t="t" r="r" b="b"/>
                  <a:pathLst>
                    <a:path w="1358" h="1020" extrusionOk="0">
                      <a:moveTo>
                        <a:pt x="707" y="1"/>
                      </a:moveTo>
                      <a:cubicBezTo>
                        <a:pt x="485" y="1"/>
                        <a:pt x="221" y="81"/>
                        <a:pt x="111" y="285"/>
                      </a:cubicBezTo>
                      <a:cubicBezTo>
                        <a:pt x="0" y="486"/>
                        <a:pt x="27" y="746"/>
                        <a:pt x="55" y="960"/>
                      </a:cubicBezTo>
                      <a:cubicBezTo>
                        <a:pt x="61" y="1002"/>
                        <a:pt x="89" y="1019"/>
                        <a:pt x="120" y="1019"/>
                      </a:cubicBezTo>
                      <a:cubicBezTo>
                        <a:pt x="168" y="1019"/>
                        <a:pt x="223" y="978"/>
                        <a:pt x="215" y="916"/>
                      </a:cubicBezTo>
                      <a:cubicBezTo>
                        <a:pt x="194" y="749"/>
                        <a:pt x="162" y="521"/>
                        <a:pt x="253" y="368"/>
                      </a:cubicBezTo>
                      <a:cubicBezTo>
                        <a:pt x="337" y="220"/>
                        <a:pt x="531" y="164"/>
                        <a:pt x="699" y="164"/>
                      </a:cubicBezTo>
                      <a:cubicBezTo>
                        <a:pt x="723" y="164"/>
                        <a:pt x="747" y="165"/>
                        <a:pt x="769" y="167"/>
                      </a:cubicBezTo>
                      <a:cubicBezTo>
                        <a:pt x="1240" y="216"/>
                        <a:pt x="1129" y="594"/>
                        <a:pt x="1160" y="940"/>
                      </a:cubicBezTo>
                      <a:cubicBezTo>
                        <a:pt x="1164" y="992"/>
                        <a:pt x="1207" y="1018"/>
                        <a:pt x="1248" y="1018"/>
                      </a:cubicBezTo>
                      <a:cubicBezTo>
                        <a:pt x="1290" y="1018"/>
                        <a:pt x="1328" y="992"/>
                        <a:pt x="1323" y="940"/>
                      </a:cubicBezTo>
                      <a:cubicBezTo>
                        <a:pt x="1302" y="722"/>
                        <a:pt x="1358" y="472"/>
                        <a:pt x="1261" y="268"/>
                      </a:cubicBezTo>
                      <a:cubicBezTo>
                        <a:pt x="1164" y="71"/>
                        <a:pt x="907" y="4"/>
                        <a:pt x="70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9"/>
                <p:cNvSpPr/>
                <p:nvPr/>
              </p:nvSpPr>
              <p:spPr>
                <a:xfrm>
                  <a:off x="5219926" y="1147798"/>
                  <a:ext cx="43743" cy="21747"/>
                </a:xfrm>
                <a:custGeom>
                  <a:avLst/>
                  <a:gdLst/>
                  <a:ahLst/>
                  <a:cxnLst/>
                  <a:rect l="l" t="t" r="r" b="b"/>
                  <a:pathLst>
                    <a:path w="877" h="436" extrusionOk="0">
                      <a:moveTo>
                        <a:pt x="122" y="1"/>
                      </a:moveTo>
                      <a:cubicBezTo>
                        <a:pt x="57" y="1"/>
                        <a:pt x="0" y="83"/>
                        <a:pt x="63" y="136"/>
                      </a:cubicBezTo>
                      <a:cubicBezTo>
                        <a:pt x="267" y="310"/>
                        <a:pt x="503" y="410"/>
                        <a:pt x="769" y="435"/>
                      </a:cubicBezTo>
                      <a:cubicBezTo>
                        <a:pt x="773" y="435"/>
                        <a:pt x="776" y="435"/>
                        <a:pt x="779" y="435"/>
                      </a:cubicBezTo>
                      <a:cubicBezTo>
                        <a:pt x="876" y="435"/>
                        <a:pt x="870" y="282"/>
                        <a:pt x="769" y="272"/>
                      </a:cubicBezTo>
                      <a:cubicBezTo>
                        <a:pt x="552" y="251"/>
                        <a:pt x="347" y="165"/>
                        <a:pt x="177" y="23"/>
                      </a:cubicBezTo>
                      <a:cubicBezTo>
                        <a:pt x="160" y="7"/>
                        <a:pt x="141" y="1"/>
                        <a:pt x="12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9"/>
                <p:cNvSpPr/>
                <p:nvPr/>
              </p:nvSpPr>
              <p:spPr>
                <a:xfrm>
                  <a:off x="5330553" y="1142711"/>
                  <a:ext cx="47034" cy="23343"/>
                </a:xfrm>
                <a:custGeom>
                  <a:avLst/>
                  <a:gdLst/>
                  <a:ahLst/>
                  <a:cxnLst/>
                  <a:rect l="l" t="t" r="r" b="b"/>
                  <a:pathLst>
                    <a:path w="943" h="468" extrusionOk="0">
                      <a:moveTo>
                        <a:pt x="822" y="1"/>
                      </a:moveTo>
                      <a:cubicBezTo>
                        <a:pt x="803" y="1"/>
                        <a:pt x="784" y="8"/>
                        <a:pt x="766" y="24"/>
                      </a:cubicBezTo>
                      <a:cubicBezTo>
                        <a:pt x="602" y="174"/>
                        <a:pt x="344" y="304"/>
                        <a:pt x="115" y="304"/>
                      </a:cubicBezTo>
                      <a:cubicBezTo>
                        <a:pt x="111" y="304"/>
                        <a:pt x="108" y="304"/>
                        <a:pt x="104" y="304"/>
                      </a:cubicBezTo>
                      <a:cubicBezTo>
                        <a:pt x="103" y="304"/>
                        <a:pt x="102" y="304"/>
                        <a:pt x="101" y="304"/>
                      </a:cubicBezTo>
                      <a:cubicBezTo>
                        <a:pt x="0" y="304"/>
                        <a:pt x="1" y="464"/>
                        <a:pt x="104" y="467"/>
                      </a:cubicBezTo>
                      <a:cubicBezTo>
                        <a:pt x="107" y="467"/>
                        <a:pt x="110" y="467"/>
                        <a:pt x="113" y="467"/>
                      </a:cubicBezTo>
                      <a:cubicBezTo>
                        <a:pt x="387" y="467"/>
                        <a:pt x="685" y="316"/>
                        <a:pt x="883" y="138"/>
                      </a:cubicBezTo>
                      <a:cubicBezTo>
                        <a:pt x="943" y="84"/>
                        <a:pt x="887" y="1"/>
                        <a:pt x="82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9"/>
                <p:cNvSpPr/>
                <p:nvPr/>
              </p:nvSpPr>
              <p:spPr>
                <a:xfrm>
                  <a:off x="5278182" y="1130990"/>
                  <a:ext cx="18505" cy="221356"/>
                </a:xfrm>
                <a:custGeom>
                  <a:avLst/>
                  <a:gdLst/>
                  <a:ahLst/>
                  <a:cxnLst/>
                  <a:rect l="l" t="t" r="r" b="b"/>
                  <a:pathLst>
                    <a:path w="371" h="4438" extrusionOk="0">
                      <a:moveTo>
                        <a:pt x="258" y="0"/>
                      </a:moveTo>
                      <a:cubicBezTo>
                        <a:pt x="218" y="0"/>
                        <a:pt x="177" y="26"/>
                        <a:pt x="177" y="78"/>
                      </a:cubicBezTo>
                      <a:cubicBezTo>
                        <a:pt x="198" y="1495"/>
                        <a:pt x="212" y="2934"/>
                        <a:pt x="11" y="4337"/>
                      </a:cubicBezTo>
                      <a:cubicBezTo>
                        <a:pt x="0" y="4397"/>
                        <a:pt x="54" y="4438"/>
                        <a:pt x="101" y="4438"/>
                      </a:cubicBezTo>
                      <a:cubicBezTo>
                        <a:pt x="132" y="4438"/>
                        <a:pt x="161" y="4420"/>
                        <a:pt x="166" y="4378"/>
                      </a:cubicBezTo>
                      <a:cubicBezTo>
                        <a:pt x="371" y="2961"/>
                        <a:pt x="361" y="1510"/>
                        <a:pt x="340" y="78"/>
                      </a:cubicBezTo>
                      <a:cubicBezTo>
                        <a:pt x="340" y="26"/>
                        <a:pt x="299" y="0"/>
                        <a:pt x="25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9"/>
                <p:cNvSpPr/>
                <p:nvPr/>
              </p:nvSpPr>
              <p:spPr>
                <a:xfrm>
                  <a:off x="5302173" y="1131040"/>
                  <a:ext cx="37558" cy="213725"/>
                </a:xfrm>
                <a:custGeom>
                  <a:avLst/>
                  <a:gdLst/>
                  <a:ahLst/>
                  <a:cxnLst/>
                  <a:rect l="l" t="t" r="r" b="b"/>
                  <a:pathLst>
                    <a:path w="753" h="4285" extrusionOk="0">
                      <a:moveTo>
                        <a:pt x="79" y="1"/>
                      </a:moveTo>
                      <a:cubicBezTo>
                        <a:pt x="38" y="1"/>
                        <a:pt x="1" y="26"/>
                        <a:pt x="8" y="77"/>
                      </a:cubicBezTo>
                      <a:cubicBezTo>
                        <a:pt x="177" y="1464"/>
                        <a:pt x="350" y="2850"/>
                        <a:pt x="586" y="4225"/>
                      </a:cubicBezTo>
                      <a:cubicBezTo>
                        <a:pt x="593" y="4266"/>
                        <a:pt x="622" y="4284"/>
                        <a:pt x="653" y="4284"/>
                      </a:cubicBezTo>
                      <a:cubicBezTo>
                        <a:pt x="700" y="4284"/>
                        <a:pt x="753" y="4243"/>
                        <a:pt x="742" y="4180"/>
                      </a:cubicBezTo>
                      <a:cubicBezTo>
                        <a:pt x="510" y="2822"/>
                        <a:pt x="340" y="1450"/>
                        <a:pt x="171" y="77"/>
                      </a:cubicBezTo>
                      <a:cubicBezTo>
                        <a:pt x="165" y="27"/>
                        <a:pt x="120" y="1"/>
                        <a:pt x="79"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9"/>
                <p:cNvSpPr/>
                <p:nvPr/>
              </p:nvSpPr>
              <p:spPr>
                <a:xfrm>
                  <a:off x="5109249" y="1167151"/>
                  <a:ext cx="51723" cy="31074"/>
                </a:xfrm>
                <a:custGeom>
                  <a:avLst/>
                  <a:gdLst/>
                  <a:ahLst/>
                  <a:cxnLst/>
                  <a:rect l="l" t="t" r="r" b="b"/>
                  <a:pathLst>
                    <a:path w="1037" h="623" extrusionOk="0">
                      <a:moveTo>
                        <a:pt x="114" y="1"/>
                      </a:moveTo>
                      <a:cubicBezTo>
                        <a:pt x="58" y="1"/>
                        <a:pt x="1" y="60"/>
                        <a:pt x="36" y="123"/>
                      </a:cubicBezTo>
                      <a:cubicBezTo>
                        <a:pt x="199" y="404"/>
                        <a:pt x="591" y="497"/>
                        <a:pt x="868" y="615"/>
                      </a:cubicBezTo>
                      <a:cubicBezTo>
                        <a:pt x="880" y="620"/>
                        <a:pt x="892" y="622"/>
                        <a:pt x="904" y="622"/>
                      </a:cubicBezTo>
                      <a:cubicBezTo>
                        <a:pt x="983" y="622"/>
                        <a:pt x="1036" y="509"/>
                        <a:pt x="951" y="473"/>
                      </a:cubicBezTo>
                      <a:cubicBezTo>
                        <a:pt x="806" y="410"/>
                        <a:pt x="657" y="351"/>
                        <a:pt x="511" y="286"/>
                      </a:cubicBezTo>
                      <a:cubicBezTo>
                        <a:pt x="380" y="230"/>
                        <a:pt x="252" y="168"/>
                        <a:pt x="179" y="39"/>
                      </a:cubicBezTo>
                      <a:cubicBezTo>
                        <a:pt x="163" y="12"/>
                        <a:pt x="139" y="1"/>
                        <a:pt x="11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9"/>
                <p:cNvSpPr/>
                <p:nvPr/>
              </p:nvSpPr>
              <p:spPr>
                <a:xfrm>
                  <a:off x="5043761" y="1288152"/>
                  <a:ext cx="88932" cy="11871"/>
                </a:xfrm>
                <a:custGeom>
                  <a:avLst/>
                  <a:gdLst/>
                  <a:ahLst/>
                  <a:cxnLst/>
                  <a:rect l="l" t="t" r="r" b="b"/>
                  <a:pathLst>
                    <a:path w="1783" h="238" extrusionOk="0">
                      <a:moveTo>
                        <a:pt x="1145" y="1"/>
                      </a:moveTo>
                      <a:cubicBezTo>
                        <a:pt x="796" y="1"/>
                        <a:pt x="448" y="28"/>
                        <a:pt x="99" y="81"/>
                      </a:cubicBezTo>
                      <a:cubicBezTo>
                        <a:pt x="0" y="94"/>
                        <a:pt x="35" y="238"/>
                        <a:pt x="128" y="238"/>
                      </a:cubicBezTo>
                      <a:cubicBezTo>
                        <a:pt x="133" y="238"/>
                        <a:pt x="138" y="237"/>
                        <a:pt x="144" y="236"/>
                      </a:cubicBezTo>
                      <a:cubicBezTo>
                        <a:pt x="467" y="188"/>
                        <a:pt x="790" y="165"/>
                        <a:pt x="1113" y="165"/>
                      </a:cubicBezTo>
                      <a:cubicBezTo>
                        <a:pt x="1300" y="165"/>
                        <a:pt x="1488" y="173"/>
                        <a:pt x="1675" y="188"/>
                      </a:cubicBezTo>
                      <a:cubicBezTo>
                        <a:pt x="1678" y="188"/>
                        <a:pt x="1680" y="188"/>
                        <a:pt x="1682" y="188"/>
                      </a:cubicBezTo>
                      <a:cubicBezTo>
                        <a:pt x="1783" y="188"/>
                        <a:pt x="1781" y="32"/>
                        <a:pt x="1675" y="22"/>
                      </a:cubicBezTo>
                      <a:cubicBezTo>
                        <a:pt x="1498" y="8"/>
                        <a:pt x="1322" y="1"/>
                        <a:pt x="1145"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9"/>
                <p:cNvSpPr/>
                <p:nvPr/>
              </p:nvSpPr>
              <p:spPr>
                <a:xfrm>
                  <a:off x="5463275" y="1283464"/>
                  <a:ext cx="86787" cy="9776"/>
                </a:xfrm>
                <a:custGeom>
                  <a:avLst/>
                  <a:gdLst/>
                  <a:ahLst/>
                  <a:cxnLst/>
                  <a:rect l="l" t="t" r="r" b="b"/>
                  <a:pathLst>
                    <a:path w="1740" h="196" extrusionOk="0">
                      <a:moveTo>
                        <a:pt x="542" y="0"/>
                      </a:moveTo>
                      <a:cubicBezTo>
                        <a:pt x="397" y="0"/>
                        <a:pt x="252" y="2"/>
                        <a:pt x="107" y="5"/>
                      </a:cubicBezTo>
                      <a:cubicBezTo>
                        <a:pt x="4" y="8"/>
                        <a:pt x="0" y="168"/>
                        <a:pt x="104" y="168"/>
                      </a:cubicBezTo>
                      <a:cubicBezTo>
                        <a:pt x="105" y="168"/>
                        <a:pt x="106" y="168"/>
                        <a:pt x="107" y="168"/>
                      </a:cubicBezTo>
                      <a:cubicBezTo>
                        <a:pt x="256" y="165"/>
                        <a:pt x="404" y="163"/>
                        <a:pt x="553" y="163"/>
                      </a:cubicBezTo>
                      <a:cubicBezTo>
                        <a:pt x="914" y="163"/>
                        <a:pt x="1274" y="173"/>
                        <a:pt x="1636" y="195"/>
                      </a:cubicBezTo>
                      <a:cubicBezTo>
                        <a:pt x="1638" y="196"/>
                        <a:pt x="1640" y="196"/>
                        <a:pt x="1642" y="196"/>
                      </a:cubicBezTo>
                      <a:cubicBezTo>
                        <a:pt x="1740" y="196"/>
                        <a:pt x="1738" y="39"/>
                        <a:pt x="1636" y="33"/>
                      </a:cubicBezTo>
                      <a:cubicBezTo>
                        <a:pt x="1271" y="10"/>
                        <a:pt x="907" y="0"/>
                        <a:pt x="54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9"/>
                <p:cNvSpPr/>
                <p:nvPr/>
              </p:nvSpPr>
              <p:spPr>
                <a:xfrm>
                  <a:off x="5434197" y="1421922"/>
                  <a:ext cx="51922" cy="34116"/>
                </a:xfrm>
                <a:custGeom>
                  <a:avLst/>
                  <a:gdLst/>
                  <a:ahLst/>
                  <a:cxnLst/>
                  <a:rect l="l" t="t" r="r" b="b"/>
                  <a:pathLst>
                    <a:path w="1041" h="684" extrusionOk="0">
                      <a:moveTo>
                        <a:pt x="120" y="0"/>
                      </a:moveTo>
                      <a:cubicBezTo>
                        <a:pt x="49" y="0"/>
                        <a:pt x="0" y="109"/>
                        <a:pt x="77" y="153"/>
                      </a:cubicBezTo>
                      <a:cubicBezTo>
                        <a:pt x="351" y="303"/>
                        <a:pt x="614" y="472"/>
                        <a:pt x="860" y="666"/>
                      </a:cubicBezTo>
                      <a:cubicBezTo>
                        <a:pt x="876" y="679"/>
                        <a:pt x="894" y="684"/>
                        <a:pt x="911" y="684"/>
                      </a:cubicBezTo>
                      <a:cubicBezTo>
                        <a:pt x="979" y="684"/>
                        <a:pt x="1041" y="601"/>
                        <a:pt x="975" y="548"/>
                      </a:cubicBezTo>
                      <a:cubicBezTo>
                        <a:pt x="718" y="347"/>
                        <a:pt x="447" y="167"/>
                        <a:pt x="161" y="11"/>
                      </a:cubicBezTo>
                      <a:cubicBezTo>
                        <a:pt x="147" y="4"/>
                        <a:pt x="133" y="0"/>
                        <a:pt x="12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9"/>
                <p:cNvSpPr/>
                <p:nvPr/>
              </p:nvSpPr>
              <p:spPr>
                <a:xfrm>
                  <a:off x="5143764" y="1442671"/>
                  <a:ext cx="39503" cy="44092"/>
                </a:xfrm>
                <a:custGeom>
                  <a:avLst/>
                  <a:gdLst/>
                  <a:ahLst/>
                  <a:cxnLst/>
                  <a:rect l="l" t="t" r="r" b="b"/>
                  <a:pathLst>
                    <a:path w="792" h="884" extrusionOk="0">
                      <a:moveTo>
                        <a:pt x="675" y="0"/>
                      </a:moveTo>
                      <a:cubicBezTo>
                        <a:pt x="650" y="0"/>
                        <a:pt x="624" y="11"/>
                        <a:pt x="606" y="35"/>
                      </a:cubicBezTo>
                      <a:cubicBezTo>
                        <a:pt x="419" y="277"/>
                        <a:pt x="232" y="523"/>
                        <a:pt x="45" y="766"/>
                      </a:cubicBezTo>
                      <a:cubicBezTo>
                        <a:pt x="0" y="825"/>
                        <a:pt x="59" y="884"/>
                        <a:pt x="119" y="884"/>
                      </a:cubicBezTo>
                      <a:cubicBezTo>
                        <a:pt x="143" y="884"/>
                        <a:pt x="169" y="874"/>
                        <a:pt x="187" y="849"/>
                      </a:cubicBezTo>
                      <a:cubicBezTo>
                        <a:pt x="374" y="603"/>
                        <a:pt x="561" y="360"/>
                        <a:pt x="748" y="119"/>
                      </a:cubicBezTo>
                      <a:cubicBezTo>
                        <a:pt x="792" y="58"/>
                        <a:pt x="735" y="0"/>
                        <a:pt x="67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9"/>
                <p:cNvSpPr/>
                <p:nvPr/>
              </p:nvSpPr>
              <p:spPr>
                <a:xfrm>
                  <a:off x="5101119" y="1372794"/>
                  <a:ext cx="26784" cy="13617"/>
                </a:xfrm>
                <a:custGeom>
                  <a:avLst/>
                  <a:gdLst/>
                  <a:ahLst/>
                  <a:cxnLst/>
                  <a:rect l="l" t="t" r="r" b="b"/>
                  <a:pathLst>
                    <a:path w="537" h="273" extrusionOk="0">
                      <a:moveTo>
                        <a:pt x="432" y="0"/>
                      </a:moveTo>
                      <a:cubicBezTo>
                        <a:pt x="423" y="0"/>
                        <a:pt x="414" y="2"/>
                        <a:pt x="404" y="5"/>
                      </a:cubicBezTo>
                      <a:cubicBezTo>
                        <a:pt x="300" y="40"/>
                        <a:pt x="196" y="74"/>
                        <a:pt x="92" y="109"/>
                      </a:cubicBezTo>
                      <a:cubicBezTo>
                        <a:pt x="0" y="141"/>
                        <a:pt x="30" y="273"/>
                        <a:pt x="112" y="273"/>
                      </a:cubicBezTo>
                      <a:cubicBezTo>
                        <a:pt x="120" y="273"/>
                        <a:pt x="128" y="272"/>
                        <a:pt x="137" y="269"/>
                      </a:cubicBezTo>
                      <a:cubicBezTo>
                        <a:pt x="238" y="231"/>
                        <a:pt x="342" y="196"/>
                        <a:pt x="446" y="161"/>
                      </a:cubicBezTo>
                      <a:cubicBezTo>
                        <a:pt x="536" y="133"/>
                        <a:pt x="511" y="0"/>
                        <a:pt x="43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9"/>
                <p:cNvSpPr/>
                <p:nvPr/>
              </p:nvSpPr>
              <p:spPr>
                <a:xfrm>
                  <a:off x="5455644" y="1353142"/>
                  <a:ext cx="36560" cy="13966"/>
                </a:xfrm>
                <a:custGeom>
                  <a:avLst/>
                  <a:gdLst/>
                  <a:ahLst/>
                  <a:cxnLst/>
                  <a:rect l="l" t="t" r="r" b="b"/>
                  <a:pathLst>
                    <a:path w="733" h="280" extrusionOk="0">
                      <a:moveTo>
                        <a:pt x="98" y="1"/>
                      </a:moveTo>
                      <a:cubicBezTo>
                        <a:pt x="1" y="1"/>
                        <a:pt x="3" y="157"/>
                        <a:pt x="105" y="167"/>
                      </a:cubicBezTo>
                      <a:cubicBezTo>
                        <a:pt x="274" y="181"/>
                        <a:pt x="441" y="219"/>
                        <a:pt x="600" y="275"/>
                      </a:cubicBezTo>
                      <a:cubicBezTo>
                        <a:pt x="609" y="278"/>
                        <a:pt x="619" y="279"/>
                        <a:pt x="627" y="279"/>
                      </a:cubicBezTo>
                      <a:cubicBezTo>
                        <a:pt x="707" y="279"/>
                        <a:pt x="732" y="146"/>
                        <a:pt x="645" y="115"/>
                      </a:cubicBezTo>
                      <a:cubicBezTo>
                        <a:pt x="468" y="56"/>
                        <a:pt x="288" y="18"/>
                        <a:pt x="105" y="1"/>
                      </a:cubicBezTo>
                      <a:cubicBezTo>
                        <a:pt x="102" y="1"/>
                        <a:pt x="100" y="1"/>
                        <a:pt x="9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9"/>
                <p:cNvSpPr/>
                <p:nvPr/>
              </p:nvSpPr>
              <p:spPr>
                <a:xfrm>
                  <a:off x="5422775" y="1195531"/>
                  <a:ext cx="36211" cy="20599"/>
                </a:xfrm>
                <a:custGeom>
                  <a:avLst/>
                  <a:gdLst/>
                  <a:ahLst/>
                  <a:cxnLst/>
                  <a:rect l="l" t="t" r="r" b="b"/>
                  <a:pathLst>
                    <a:path w="726" h="413" extrusionOk="0">
                      <a:moveTo>
                        <a:pt x="602" y="1"/>
                      </a:moveTo>
                      <a:cubicBezTo>
                        <a:pt x="589" y="1"/>
                        <a:pt x="576" y="4"/>
                        <a:pt x="563" y="11"/>
                      </a:cubicBezTo>
                      <a:cubicBezTo>
                        <a:pt x="403" y="94"/>
                        <a:pt x="240" y="177"/>
                        <a:pt x="81" y="260"/>
                      </a:cubicBezTo>
                      <a:cubicBezTo>
                        <a:pt x="0" y="303"/>
                        <a:pt x="50" y="413"/>
                        <a:pt x="125" y="413"/>
                      </a:cubicBezTo>
                      <a:cubicBezTo>
                        <a:pt x="138" y="413"/>
                        <a:pt x="151" y="410"/>
                        <a:pt x="164" y="403"/>
                      </a:cubicBezTo>
                      <a:cubicBezTo>
                        <a:pt x="323" y="319"/>
                        <a:pt x="486" y="236"/>
                        <a:pt x="646" y="150"/>
                      </a:cubicBezTo>
                      <a:cubicBezTo>
                        <a:pt x="725" y="109"/>
                        <a:pt x="676" y="1"/>
                        <a:pt x="60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9"/>
                <p:cNvSpPr/>
                <p:nvPr/>
              </p:nvSpPr>
              <p:spPr>
                <a:xfrm>
                  <a:off x="5153590" y="1088245"/>
                  <a:ext cx="22994" cy="35613"/>
                </a:xfrm>
                <a:custGeom>
                  <a:avLst/>
                  <a:gdLst/>
                  <a:ahLst/>
                  <a:cxnLst/>
                  <a:rect l="l" t="t" r="r" b="b"/>
                  <a:pathLst>
                    <a:path w="461" h="714" extrusionOk="0">
                      <a:moveTo>
                        <a:pt x="112" y="1"/>
                      </a:moveTo>
                      <a:cubicBezTo>
                        <a:pt x="58" y="1"/>
                        <a:pt x="0" y="60"/>
                        <a:pt x="31" y="125"/>
                      </a:cubicBezTo>
                      <a:cubicBezTo>
                        <a:pt x="118" y="308"/>
                        <a:pt x="204" y="489"/>
                        <a:pt x="287" y="673"/>
                      </a:cubicBezTo>
                      <a:cubicBezTo>
                        <a:pt x="301" y="701"/>
                        <a:pt x="325" y="713"/>
                        <a:pt x="349" y="713"/>
                      </a:cubicBezTo>
                      <a:cubicBezTo>
                        <a:pt x="402" y="713"/>
                        <a:pt x="461" y="654"/>
                        <a:pt x="430" y="590"/>
                      </a:cubicBezTo>
                      <a:cubicBezTo>
                        <a:pt x="343" y="406"/>
                        <a:pt x="260" y="225"/>
                        <a:pt x="174" y="42"/>
                      </a:cubicBezTo>
                      <a:cubicBezTo>
                        <a:pt x="159" y="13"/>
                        <a:pt x="136" y="1"/>
                        <a:pt x="11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9"/>
                <p:cNvSpPr/>
                <p:nvPr/>
              </p:nvSpPr>
              <p:spPr>
                <a:xfrm>
                  <a:off x="5222669" y="1096525"/>
                  <a:ext cx="146241" cy="21946"/>
                </a:xfrm>
                <a:custGeom>
                  <a:avLst/>
                  <a:gdLst/>
                  <a:ahLst/>
                  <a:cxnLst/>
                  <a:rect l="l" t="t" r="r" b="b"/>
                  <a:pathLst>
                    <a:path w="2932" h="440" extrusionOk="0">
                      <a:moveTo>
                        <a:pt x="1971" y="0"/>
                      </a:moveTo>
                      <a:cubicBezTo>
                        <a:pt x="1753" y="0"/>
                        <a:pt x="1533" y="20"/>
                        <a:pt x="1307" y="42"/>
                      </a:cubicBezTo>
                      <a:cubicBezTo>
                        <a:pt x="888" y="83"/>
                        <a:pt x="465" y="94"/>
                        <a:pt x="84" y="288"/>
                      </a:cubicBezTo>
                      <a:cubicBezTo>
                        <a:pt x="1" y="329"/>
                        <a:pt x="50" y="440"/>
                        <a:pt x="125" y="440"/>
                      </a:cubicBezTo>
                      <a:cubicBezTo>
                        <a:pt x="138" y="440"/>
                        <a:pt x="151" y="437"/>
                        <a:pt x="164" y="430"/>
                      </a:cubicBezTo>
                      <a:cubicBezTo>
                        <a:pt x="566" y="229"/>
                        <a:pt x="1047" y="229"/>
                        <a:pt x="1484" y="191"/>
                      </a:cubicBezTo>
                      <a:cubicBezTo>
                        <a:pt x="1647" y="176"/>
                        <a:pt x="1808" y="165"/>
                        <a:pt x="1966" y="165"/>
                      </a:cubicBezTo>
                      <a:cubicBezTo>
                        <a:pt x="2248" y="165"/>
                        <a:pt x="2524" y="199"/>
                        <a:pt x="2801" y="305"/>
                      </a:cubicBezTo>
                      <a:cubicBezTo>
                        <a:pt x="2811" y="310"/>
                        <a:pt x="2821" y="311"/>
                        <a:pt x="2830" y="311"/>
                      </a:cubicBezTo>
                      <a:cubicBezTo>
                        <a:pt x="2905" y="311"/>
                        <a:pt x="2931" y="183"/>
                        <a:pt x="2842" y="149"/>
                      </a:cubicBezTo>
                      <a:cubicBezTo>
                        <a:pt x="2553" y="36"/>
                        <a:pt x="2265" y="0"/>
                        <a:pt x="197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9"/>
                <p:cNvSpPr/>
                <p:nvPr/>
              </p:nvSpPr>
              <p:spPr>
                <a:xfrm>
                  <a:off x="5294592" y="-53789"/>
                  <a:ext cx="11272" cy="1067129"/>
                </a:xfrm>
                <a:custGeom>
                  <a:avLst/>
                  <a:gdLst/>
                  <a:ahLst/>
                  <a:cxnLst/>
                  <a:rect l="l" t="t" r="r" b="b"/>
                  <a:pathLst>
                    <a:path w="226" h="21395" extrusionOk="0">
                      <a:moveTo>
                        <a:pt x="134" y="0"/>
                      </a:moveTo>
                      <a:cubicBezTo>
                        <a:pt x="93" y="0"/>
                        <a:pt x="52" y="26"/>
                        <a:pt x="52" y="78"/>
                      </a:cubicBezTo>
                      <a:cubicBezTo>
                        <a:pt x="0" y="7156"/>
                        <a:pt x="18" y="14239"/>
                        <a:pt x="62" y="21317"/>
                      </a:cubicBezTo>
                      <a:cubicBezTo>
                        <a:pt x="62" y="21369"/>
                        <a:pt x="103" y="21395"/>
                        <a:pt x="144" y="21395"/>
                      </a:cubicBezTo>
                      <a:cubicBezTo>
                        <a:pt x="185" y="21395"/>
                        <a:pt x="225" y="21369"/>
                        <a:pt x="225" y="21317"/>
                      </a:cubicBezTo>
                      <a:cubicBezTo>
                        <a:pt x="184" y="14239"/>
                        <a:pt x="163" y="7156"/>
                        <a:pt x="215" y="78"/>
                      </a:cubicBezTo>
                      <a:cubicBezTo>
                        <a:pt x="215" y="26"/>
                        <a:pt x="175" y="0"/>
                        <a:pt x="13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79"/>
              <p:cNvGrpSpPr/>
              <p:nvPr/>
            </p:nvGrpSpPr>
            <p:grpSpPr>
              <a:xfrm>
                <a:off x="4320546" y="-186162"/>
                <a:ext cx="440763" cy="1572972"/>
                <a:chOff x="4320546" y="-186162"/>
                <a:chExt cx="440763" cy="1572972"/>
              </a:xfrm>
            </p:grpSpPr>
            <p:sp>
              <p:nvSpPr>
                <p:cNvPr id="1226" name="Google Shape;1226;p79"/>
                <p:cNvSpPr/>
                <p:nvPr/>
              </p:nvSpPr>
              <p:spPr>
                <a:xfrm>
                  <a:off x="4398100" y="1063551"/>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9"/>
                <p:cNvSpPr/>
                <p:nvPr/>
              </p:nvSpPr>
              <p:spPr>
                <a:xfrm>
                  <a:off x="4372966" y="1010537"/>
                  <a:ext cx="274825" cy="301609"/>
                </a:xfrm>
                <a:custGeom>
                  <a:avLst/>
                  <a:gdLst/>
                  <a:ahLst/>
                  <a:cxnLst/>
                  <a:rect l="l" t="t" r="r" b="b"/>
                  <a:pathLst>
                    <a:path w="5510" h="6047" extrusionOk="0">
                      <a:moveTo>
                        <a:pt x="1261" y="1"/>
                      </a:moveTo>
                      <a:cubicBezTo>
                        <a:pt x="1220" y="1"/>
                        <a:pt x="1177" y="27"/>
                        <a:pt x="1172" y="79"/>
                      </a:cubicBezTo>
                      <a:cubicBezTo>
                        <a:pt x="1113" y="838"/>
                        <a:pt x="600" y="1545"/>
                        <a:pt x="343" y="2251"/>
                      </a:cubicBezTo>
                      <a:cubicBezTo>
                        <a:pt x="125" y="2854"/>
                        <a:pt x="0" y="3495"/>
                        <a:pt x="129" y="4132"/>
                      </a:cubicBezTo>
                      <a:cubicBezTo>
                        <a:pt x="368" y="5317"/>
                        <a:pt x="1549" y="5899"/>
                        <a:pt x="2669" y="6031"/>
                      </a:cubicBezTo>
                      <a:cubicBezTo>
                        <a:pt x="2760" y="6042"/>
                        <a:pt x="2855" y="6047"/>
                        <a:pt x="2952" y="6047"/>
                      </a:cubicBezTo>
                      <a:cubicBezTo>
                        <a:pt x="3460" y="6047"/>
                        <a:pt x="4016" y="5903"/>
                        <a:pt x="4432" y="5643"/>
                      </a:cubicBezTo>
                      <a:cubicBezTo>
                        <a:pt x="4893" y="5359"/>
                        <a:pt x="5097" y="4739"/>
                        <a:pt x="5274" y="4254"/>
                      </a:cubicBezTo>
                      <a:cubicBezTo>
                        <a:pt x="5509" y="3606"/>
                        <a:pt x="5506" y="3003"/>
                        <a:pt x="5315" y="2345"/>
                      </a:cubicBezTo>
                      <a:cubicBezTo>
                        <a:pt x="5093" y="1561"/>
                        <a:pt x="4407" y="938"/>
                        <a:pt x="4317" y="134"/>
                      </a:cubicBezTo>
                      <a:cubicBezTo>
                        <a:pt x="4312" y="82"/>
                        <a:pt x="4268" y="56"/>
                        <a:pt x="4227" y="56"/>
                      </a:cubicBezTo>
                      <a:cubicBezTo>
                        <a:pt x="4186" y="56"/>
                        <a:pt x="4148" y="82"/>
                        <a:pt x="4154" y="134"/>
                      </a:cubicBezTo>
                      <a:cubicBezTo>
                        <a:pt x="4199" y="560"/>
                        <a:pt x="4380" y="883"/>
                        <a:pt x="4605" y="1243"/>
                      </a:cubicBezTo>
                      <a:cubicBezTo>
                        <a:pt x="4920" y="1745"/>
                        <a:pt x="5166" y="2244"/>
                        <a:pt x="5264" y="2837"/>
                      </a:cubicBezTo>
                      <a:cubicBezTo>
                        <a:pt x="5384" y="3568"/>
                        <a:pt x="5149" y="4479"/>
                        <a:pt x="4719" y="5092"/>
                      </a:cubicBezTo>
                      <a:cubicBezTo>
                        <a:pt x="4339" y="5632"/>
                        <a:pt x="3637" y="5879"/>
                        <a:pt x="2971" y="5879"/>
                      </a:cubicBezTo>
                      <a:cubicBezTo>
                        <a:pt x="2800" y="5879"/>
                        <a:pt x="2631" y="5862"/>
                        <a:pt x="2471" y="5830"/>
                      </a:cubicBezTo>
                      <a:cubicBezTo>
                        <a:pt x="1906" y="5719"/>
                        <a:pt x="1237" y="5498"/>
                        <a:pt x="811" y="5095"/>
                      </a:cubicBezTo>
                      <a:cubicBezTo>
                        <a:pt x="215" y="4531"/>
                        <a:pt x="153" y="3637"/>
                        <a:pt x="323" y="2882"/>
                      </a:cubicBezTo>
                      <a:cubicBezTo>
                        <a:pt x="541" y="1922"/>
                        <a:pt x="1258" y="1062"/>
                        <a:pt x="1338" y="79"/>
                      </a:cubicBezTo>
                      <a:cubicBezTo>
                        <a:pt x="1341" y="27"/>
                        <a:pt x="1302" y="1"/>
                        <a:pt x="1261"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9"/>
                <p:cNvSpPr/>
                <p:nvPr/>
              </p:nvSpPr>
              <p:spPr>
                <a:xfrm>
                  <a:off x="4429427" y="996122"/>
                  <a:ext cx="155418" cy="22295"/>
                </a:xfrm>
                <a:custGeom>
                  <a:avLst/>
                  <a:gdLst/>
                  <a:ahLst/>
                  <a:cxnLst/>
                  <a:rect l="l" t="t" r="r" b="b"/>
                  <a:pathLst>
                    <a:path w="3116" h="447" extrusionOk="0">
                      <a:moveTo>
                        <a:pt x="1623" y="0"/>
                      </a:moveTo>
                      <a:cubicBezTo>
                        <a:pt x="1070" y="0"/>
                        <a:pt x="517" y="84"/>
                        <a:pt x="81" y="299"/>
                      </a:cubicBezTo>
                      <a:cubicBezTo>
                        <a:pt x="1" y="337"/>
                        <a:pt x="50" y="447"/>
                        <a:pt x="125" y="447"/>
                      </a:cubicBezTo>
                      <a:cubicBezTo>
                        <a:pt x="138" y="447"/>
                        <a:pt x="151" y="444"/>
                        <a:pt x="164" y="437"/>
                      </a:cubicBezTo>
                      <a:cubicBezTo>
                        <a:pt x="557" y="245"/>
                        <a:pt x="1089" y="171"/>
                        <a:pt x="1622" y="171"/>
                      </a:cubicBezTo>
                      <a:cubicBezTo>
                        <a:pt x="2110" y="171"/>
                        <a:pt x="2598" y="233"/>
                        <a:pt x="2978" y="326"/>
                      </a:cubicBezTo>
                      <a:cubicBezTo>
                        <a:pt x="2985" y="328"/>
                        <a:pt x="2991" y="328"/>
                        <a:pt x="2998" y="328"/>
                      </a:cubicBezTo>
                      <a:cubicBezTo>
                        <a:pt x="3084" y="328"/>
                        <a:pt x="3116" y="190"/>
                        <a:pt x="3019" y="166"/>
                      </a:cubicBezTo>
                      <a:cubicBezTo>
                        <a:pt x="2609" y="67"/>
                        <a:pt x="2116" y="0"/>
                        <a:pt x="16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9"/>
                <p:cNvSpPr/>
                <p:nvPr/>
              </p:nvSpPr>
              <p:spPr>
                <a:xfrm>
                  <a:off x="4431023" y="917766"/>
                  <a:ext cx="156366" cy="100753"/>
                </a:xfrm>
                <a:custGeom>
                  <a:avLst/>
                  <a:gdLst/>
                  <a:ahLst/>
                  <a:cxnLst/>
                  <a:rect l="l" t="t" r="r" b="b"/>
                  <a:pathLst>
                    <a:path w="3135" h="2020" extrusionOk="0">
                      <a:moveTo>
                        <a:pt x="1318" y="1"/>
                      </a:moveTo>
                      <a:cubicBezTo>
                        <a:pt x="945" y="1"/>
                        <a:pt x="568" y="54"/>
                        <a:pt x="379" y="296"/>
                      </a:cubicBezTo>
                      <a:cubicBezTo>
                        <a:pt x="70" y="688"/>
                        <a:pt x="94" y="1450"/>
                        <a:pt x="11" y="1918"/>
                      </a:cubicBezTo>
                      <a:cubicBezTo>
                        <a:pt x="1" y="1980"/>
                        <a:pt x="53" y="2020"/>
                        <a:pt x="101" y="2020"/>
                      </a:cubicBezTo>
                      <a:cubicBezTo>
                        <a:pt x="133" y="2020"/>
                        <a:pt x="164" y="2001"/>
                        <a:pt x="171" y="1959"/>
                      </a:cubicBezTo>
                      <a:cubicBezTo>
                        <a:pt x="229" y="1613"/>
                        <a:pt x="270" y="1263"/>
                        <a:pt x="347" y="917"/>
                      </a:cubicBezTo>
                      <a:cubicBezTo>
                        <a:pt x="496" y="213"/>
                        <a:pt x="1199" y="192"/>
                        <a:pt x="1796" y="192"/>
                      </a:cubicBezTo>
                      <a:cubicBezTo>
                        <a:pt x="1806" y="192"/>
                        <a:pt x="1817" y="192"/>
                        <a:pt x="1828" y="192"/>
                      </a:cubicBezTo>
                      <a:cubicBezTo>
                        <a:pt x="1895" y="192"/>
                        <a:pt x="1965" y="191"/>
                        <a:pt x="2035" y="191"/>
                      </a:cubicBezTo>
                      <a:cubicBezTo>
                        <a:pt x="2298" y="191"/>
                        <a:pt x="2566" y="216"/>
                        <a:pt x="2741" y="463"/>
                      </a:cubicBezTo>
                      <a:cubicBezTo>
                        <a:pt x="2845" y="608"/>
                        <a:pt x="2856" y="875"/>
                        <a:pt x="2873" y="1051"/>
                      </a:cubicBezTo>
                      <a:cubicBezTo>
                        <a:pt x="2904" y="1347"/>
                        <a:pt x="2928" y="1644"/>
                        <a:pt x="2963" y="1939"/>
                      </a:cubicBezTo>
                      <a:cubicBezTo>
                        <a:pt x="2970" y="1991"/>
                        <a:pt x="3014" y="2017"/>
                        <a:pt x="3055" y="2017"/>
                      </a:cubicBezTo>
                      <a:cubicBezTo>
                        <a:pt x="3096" y="2017"/>
                        <a:pt x="3134" y="1991"/>
                        <a:pt x="3129" y="1939"/>
                      </a:cubicBezTo>
                      <a:cubicBezTo>
                        <a:pt x="3077" y="1495"/>
                        <a:pt x="3105" y="982"/>
                        <a:pt x="2963" y="557"/>
                      </a:cubicBezTo>
                      <a:cubicBezTo>
                        <a:pt x="2790" y="43"/>
                        <a:pt x="2502" y="50"/>
                        <a:pt x="2028" y="33"/>
                      </a:cubicBezTo>
                      <a:cubicBezTo>
                        <a:pt x="1839" y="27"/>
                        <a:pt x="1580" y="1"/>
                        <a:pt x="131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9"/>
                <p:cNvSpPr/>
                <p:nvPr/>
              </p:nvSpPr>
              <p:spPr>
                <a:xfrm>
                  <a:off x="4479254" y="873076"/>
                  <a:ext cx="67784" cy="50875"/>
                </a:xfrm>
                <a:custGeom>
                  <a:avLst/>
                  <a:gdLst/>
                  <a:ahLst/>
                  <a:cxnLst/>
                  <a:rect l="l" t="t" r="r" b="b"/>
                  <a:pathLst>
                    <a:path w="1359" h="1020" extrusionOk="0">
                      <a:moveTo>
                        <a:pt x="694" y="1"/>
                      </a:moveTo>
                      <a:cubicBezTo>
                        <a:pt x="475" y="1"/>
                        <a:pt x="220" y="84"/>
                        <a:pt x="111" y="281"/>
                      </a:cubicBezTo>
                      <a:cubicBezTo>
                        <a:pt x="0" y="482"/>
                        <a:pt x="28" y="742"/>
                        <a:pt x="56" y="960"/>
                      </a:cubicBezTo>
                      <a:cubicBezTo>
                        <a:pt x="61" y="1001"/>
                        <a:pt x="90" y="1019"/>
                        <a:pt x="121" y="1019"/>
                      </a:cubicBezTo>
                      <a:cubicBezTo>
                        <a:pt x="169" y="1019"/>
                        <a:pt x="223" y="978"/>
                        <a:pt x="215" y="915"/>
                      </a:cubicBezTo>
                      <a:cubicBezTo>
                        <a:pt x="191" y="749"/>
                        <a:pt x="160" y="517"/>
                        <a:pt x="250" y="364"/>
                      </a:cubicBezTo>
                      <a:cubicBezTo>
                        <a:pt x="338" y="219"/>
                        <a:pt x="531" y="164"/>
                        <a:pt x="699" y="164"/>
                      </a:cubicBezTo>
                      <a:cubicBezTo>
                        <a:pt x="723" y="164"/>
                        <a:pt x="747" y="165"/>
                        <a:pt x="770" y="167"/>
                      </a:cubicBezTo>
                      <a:cubicBezTo>
                        <a:pt x="1241" y="215"/>
                        <a:pt x="1130" y="593"/>
                        <a:pt x="1161" y="936"/>
                      </a:cubicBezTo>
                      <a:cubicBezTo>
                        <a:pt x="1165" y="989"/>
                        <a:pt x="1208" y="1015"/>
                        <a:pt x="1249" y="1015"/>
                      </a:cubicBezTo>
                      <a:cubicBezTo>
                        <a:pt x="1289" y="1015"/>
                        <a:pt x="1327" y="989"/>
                        <a:pt x="1324" y="936"/>
                      </a:cubicBezTo>
                      <a:cubicBezTo>
                        <a:pt x="1303" y="721"/>
                        <a:pt x="1358" y="468"/>
                        <a:pt x="1262" y="268"/>
                      </a:cubicBezTo>
                      <a:cubicBezTo>
                        <a:pt x="1164" y="70"/>
                        <a:pt x="908" y="1"/>
                        <a:pt x="707" y="1"/>
                      </a:cubicBezTo>
                      <a:cubicBezTo>
                        <a:pt x="703" y="1"/>
                        <a:pt x="699" y="1"/>
                        <a:pt x="69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9"/>
                <p:cNvSpPr/>
                <p:nvPr/>
              </p:nvSpPr>
              <p:spPr>
                <a:xfrm>
                  <a:off x="4431173" y="1015475"/>
                  <a:ext cx="43643" cy="21846"/>
                </a:xfrm>
                <a:custGeom>
                  <a:avLst/>
                  <a:gdLst/>
                  <a:ahLst/>
                  <a:cxnLst/>
                  <a:rect l="l" t="t" r="r" b="b"/>
                  <a:pathLst>
                    <a:path w="875" h="438" extrusionOk="0">
                      <a:moveTo>
                        <a:pt x="124" y="0"/>
                      </a:moveTo>
                      <a:cubicBezTo>
                        <a:pt x="58" y="0"/>
                        <a:pt x="1" y="84"/>
                        <a:pt x="64" y="139"/>
                      </a:cubicBezTo>
                      <a:cubicBezTo>
                        <a:pt x="264" y="312"/>
                        <a:pt x="504" y="413"/>
                        <a:pt x="771" y="437"/>
                      </a:cubicBezTo>
                      <a:cubicBezTo>
                        <a:pt x="773" y="437"/>
                        <a:pt x="775" y="437"/>
                        <a:pt x="777" y="437"/>
                      </a:cubicBezTo>
                      <a:cubicBezTo>
                        <a:pt x="874" y="437"/>
                        <a:pt x="872" y="281"/>
                        <a:pt x="771" y="271"/>
                      </a:cubicBezTo>
                      <a:cubicBezTo>
                        <a:pt x="549" y="253"/>
                        <a:pt x="347" y="167"/>
                        <a:pt x="178" y="21"/>
                      </a:cubicBezTo>
                      <a:cubicBezTo>
                        <a:pt x="161" y="6"/>
                        <a:pt x="142" y="0"/>
                        <a:pt x="12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9"/>
                <p:cNvSpPr/>
                <p:nvPr/>
              </p:nvSpPr>
              <p:spPr>
                <a:xfrm>
                  <a:off x="4541800" y="1010437"/>
                  <a:ext cx="47084" cy="23393"/>
                </a:xfrm>
                <a:custGeom>
                  <a:avLst/>
                  <a:gdLst/>
                  <a:ahLst/>
                  <a:cxnLst/>
                  <a:rect l="l" t="t" r="r" b="b"/>
                  <a:pathLst>
                    <a:path w="944" h="469" extrusionOk="0">
                      <a:moveTo>
                        <a:pt x="821" y="0"/>
                      </a:moveTo>
                      <a:cubicBezTo>
                        <a:pt x="803" y="0"/>
                        <a:pt x="784" y="7"/>
                        <a:pt x="766" y="22"/>
                      </a:cubicBezTo>
                      <a:cubicBezTo>
                        <a:pt x="602" y="173"/>
                        <a:pt x="343" y="303"/>
                        <a:pt x="113" y="303"/>
                      </a:cubicBezTo>
                      <a:cubicBezTo>
                        <a:pt x="110" y="303"/>
                        <a:pt x="107" y="303"/>
                        <a:pt x="104" y="303"/>
                      </a:cubicBezTo>
                      <a:cubicBezTo>
                        <a:pt x="0" y="303"/>
                        <a:pt x="0" y="466"/>
                        <a:pt x="104" y="469"/>
                      </a:cubicBezTo>
                      <a:cubicBezTo>
                        <a:pt x="107" y="469"/>
                        <a:pt x="110" y="469"/>
                        <a:pt x="113" y="469"/>
                      </a:cubicBezTo>
                      <a:cubicBezTo>
                        <a:pt x="384" y="469"/>
                        <a:pt x="685" y="318"/>
                        <a:pt x="884" y="140"/>
                      </a:cubicBezTo>
                      <a:cubicBezTo>
                        <a:pt x="943" y="82"/>
                        <a:pt x="887" y="0"/>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9"/>
                <p:cNvSpPr/>
                <p:nvPr/>
              </p:nvSpPr>
              <p:spPr>
                <a:xfrm>
                  <a:off x="4489429" y="998666"/>
                  <a:ext cx="18554" cy="221456"/>
                </a:xfrm>
                <a:custGeom>
                  <a:avLst/>
                  <a:gdLst/>
                  <a:ahLst/>
                  <a:cxnLst/>
                  <a:rect l="l" t="t" r="r" b="b"/>
                  <a:pathLst>
                    <a:path w="372" h="4440" extrusionOk="0">
                      <a:moveTo>
                        <a:pt x="257" y="1"/>
                      </a:moveTo>
                      <a:cubicBezTo>
                        <a:pt x="216" y="1"/>
                        <a:pt x="176" y="28"/>
                        <a:pt x="177" y="81"/>
                      </a:cubicBezTo>
                      <a:cubicBezTo>
                        <a:pt x="198" y="1495"/>
                        <a:pt x="212" y="2933"/>
                        <a:pt x="11" y="4336"/>
                      </a:cubicBezTo>
                      <a:cubicBezTo>
                        <a:pt x="0" y="4398"/>
                        <a:pt x="55" y="4440"/>
                        <a:pt x="102" y="4440"/>
                      </a:cubicBezTo>
                      <a:cubicBezTo>
                        <a:pt x="133" y="4440"/>
                        <a:pt x="162" y="4422"/>
                        <a:pt x="167" y="4381"/>
                      </a:cubicBezTo>
                      <a:cubicBezTo>
                        <a:pt x="372" y="2960"/>
                        <a:pt x="361" y="1512"/>
                        <a:pt x="340" y="81"/>
                      </a:cubicBezTo>
                      <a:cubicBezTo>
                        <a:pt x="340" y="28"/>
                        <a:pt x="299" y="1"/>
                        <a:pt x="2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9"/>
                <p:cNvSpPr/>
                <p:nvPr/>
              </p:nvSpPr>
              <p:spPr>
                <a:xfrm>
                  <a:off x="4513469" y="998816"/>
                  <a:ext cx="37558" cy="213625"/>
                </a:xfrm>
                <a:custGeom>
                  <a:avLst/>
                  <a:gdLst/>
                  <a:ahLst/>
                  <a:cxnLst/>
                  <a:rect l="l" t="t" r="r" b="b"/>
                  <a:pathLst>
                    <a:path w="753" h="4283" extrusionOk="0">
                      <a:moveTo>
                        <a:pt x="80" y="0"/>
                      </a:moveTo>
                      <a:cubicBezTo>
                        <a:pt x="39" y="0"/>
                        <a:pt x="0" y="26"/>
                        <a:pt x="7" y="78"/>
                      </a:cubicBezTo>
                      <a:cubicBezTo>
                        <a:pt x="177" y="1460"/>
                        <a:pt x="350" y="2850"/>
                        <a:pt x="586" y="4222"/>
                      </a:cubicBezTo>
                      <a:cubicBezTo>
                        <a:pt x="593" y="4264"/>
                        <a:pt x="622" y="4282"/>
                        <a:pt x="654" y="4282"/>
                      </a:cubicBezTo>
                      <a:cubicBezTo>
                        <a:pt x="701" y="4282"/>
                        <a:pt x="752" y="4242"/>
                        <a:pt x="742" y="4180"/>
                      </a:cubicBezTo>
                      <a:cubicBezTo>
                        <a:pt x="509" y="2819"/>
                        <a:pt x="340" y="1447"/>
                        <a:pt x="170" y="78"/>
                      </a:cubicBezTo>
                      <a:cubicBezTo>
                        <a:pt x="165" y="26"/>
                        <a:pt x="121" y="0"/>
                        <a:pt x="8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9"/>
                <p:cNvSpPr/>
                <p:nvPr/>
              </p:nvSpPr>
              <p:spPr>
                <a:xfrm>
                  <a:off x="4320546" y="1034927"/>
                  <a:ext cx="51673" cy="31074"/>
                </a:xfrm>
                <a:custGeom>
                  <a:avLst/>
                  <a:gdLst/>
                  <a:ahLst/>
                  <a:cxnLst/>
                  <a:rect l="l" t="t" r="r" b="b"/>
                  <a:pathLst>
                    <a:path w="1036" h="623" extrusionOk="0">
                      <a:moveTo>
                        <a:pt x="112" y="0"/>
                      </a:moveTo>
                      <a:cubicBezTo>
                        <a:pt x="57" y="0"/>
                        <a:pt x="0" y="59"/>
                        <a:pt x="37" y="123"/>
                      </a:cubicBezTo>
                      <a:cubicBezTo>
                        <a:pt x="195" y="404"/>
                        <a:pt x="590" y="498"/>
                        <a:pt x="868" y="615"/>
                      </a:cubicBezTo>
                      <a:cubicBezTo>
                        <a:pt x="880" y="620"/>
                        <a:pt x="892" y="622"/>
                        <a:pt x="904" y="622"/>
                      </a:cubicBezTo>
                      <a:cubicBezTo>
                        <a:pt x="983" y="622"/>
                        <a:pt x="1036" y="510"/>
                        <a:pt x="951" y="474"/>
                      </a:cubicBezTo>
                      <a:cubicBezTo>
                        <a:pt x="806" y="411"/>
                        <a:pt x="656" y="349"/>
                        <a:pt x="511" y="286"/>
                      </a:cubicBezTo>
                      <a:cubicBezTo>
                        <a:pt x="379" y="227"/>
                        <a:pt x="251" y="168"/>
                        <a:pt x="178" y="40"/>
                      </a:cubicBezTo>
                      <a:cubicBezTo>
                        <a:pt x="162" y="12"/>
                        <a:pt x="137" y="0"/>
                        <a:pt x="11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9"/>
                <p:cNvSpPr/>
                <p:nvPr/>
              </p:nvSpPr>
              <p:spPr>
                <a:xfrm>
                  <a:off x="4674522" y="1151190"/>
                  <a:ext cx="86787" cy="9826"/>
                </a:xfrm>
                <a:custGeom>
                  <a:avLst/>
                  <a:gdLst/>
                  <a:ahLst/>
                  <a:cxnLst/>
                  <a:rect l="l" t="t" r="r" b="b"/>
                  <a:pathLst>
                    <a:path w="1740" h="197" extrusionOk="0">
                      <a:moveTo>
                        <a:pt x="561" y="0"/>
                      </a:moveTo>
                      <a:cubicBezTo>
                        <a:pt x="410" y="0"/>
                        <a:pt x="259" y="2"/>
                        <a:pt x="108" y="6"/>
                      </a:cubicBezTo>
                      <a:cubicBezTo>
                        <a:pt x="1" y="6"/>
                        <a:pt x="0" y="169"/>
                        <a:pt x="104" y="169"/>
                      </a:cubicBezTo>
                      <a:cubicBezTo>
                        <a:pt x="105" y="169"/>
                        <a:pt x="106" y="169"/>
                        <a:pt x="108" y="169"/>
                      </a:cubicBezTo>
                      <a:cubicBezTo>
                        <a:pt x="256" y="165"/>
                        <a:pt x="405" y="163"/>
                        <a:pt x="554" y="163"/>
                      </a:cubicBezTo>
                      <a:cubicBezTo>
                        <a:pt x="914" y="163"/>
                        <a:pt x="1275" y="175"/>
                        <a:pt x="1636" y="196"/>
                      </a:cubicBezTo>
                      <a:cubicBezTo>
                        <a:pt x="1638" y="197"/>
                        <a:pt x="1640" y="197"/>
                        <a:pt x="1643" y="197"/>
                      </a:cubicBezTo>
                      <a:cubicBezTo>
                        <a:pt x="1740" y="197"/>
                        <a:pt x="1738" y="37"/>
                        <a:pt x="1636" y="30"/>
                      </a:cubicBezTo>
                      <a:cubicBezTo>
                        <a:pt x="1277" y="11"/>
                        <a:pt x="919" y="0"/>
                        <a:pt x="56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9"/>
                <p:cNvSpPr/>
                <p:nvPr/>
              </p:nvSpPr>
              <p:spPr>
                <a:xfrm>
                  <a:off x="4645494" y="1289698"/>
                  <a:ext cx="51873" cy="34066"/>
                </a:xfrm>
                <a:custGeom>
                  <a:avLst/>
                  <a:gdLst/>
                  <a:ahLst/>
                  <a:cxnLst/>
                  <a:rect l="l" t="t" r="r" b="b"/>
                  <a:pathLst>
                    <a:path w="1040" h="683" extrusionOk="0">
                      <a:moveTo>
                        <a:pt x="119" y="0"/>
                      </a:moveTo>
                      <a:cubicBezTo>
                        <a:pt x="46" y="0"/>
                        <a:pt x="0" y="109"/>
                        <a:pt x="77" y="150"/>
                      </a:cubicBezTo>
                      <a:cubicBezTo>
                        <a:pt x="350" y="302"/>
                        <a:pt x="614" y="472"/>
                        <a:pt x="860" y="663"/>
                      </a:cubicBezTo>
                      <a:cubicBezTo>
                        <a:pt x="877" y="677"/>
                        <a:pt x="895" y="683"/>
                        <a:pt x="913" y="683"/>
                      </a:cubicBezTo>
                      <a:cubicBezTo>
                        <a:pt x="980" y="683"/>
                        <a:pt x="1039" y="600"/>
                        <a:pt x="974" y="549"/>
                      </a:cubicBezTo>
                      <a:cubicBezTo>
                        <a:pt x="718" y="347"/>
                        <a:pt x="448" y="168"/>
                        <a:pt x="160" y="11"/>
                      </a:cubicBezTo>
                      <a:cubicBezTo>
                        <a:pt x="146" y="4"/>
                        <a:pt x="132" y="0"/>
                        <a:pt x="11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9"/>
                <p:cNvSpPr/>
                <p:nvPr/>
              </p:nvSpPr>
              <p:spPr>
                <a:xfrm>
                  <a:off x="4354911" y="1310298"/>
                  <a:ext cx="39653" cy="44142"/>
                </a:xfrm>
                <a:custGeom>
                  <a:avLst/>
                  <a:gdLst/>
                  <a:ahLst/>
                  <a:cxnLst/>
                  <a:rect l="l" t="t" r="r" b="b"/>
                  <a:pathLst>
                    <a:path w="795" h="885" extrusionOk="0">
                      <a:moveTo>
                        <a:pt x="676" y="1"/>
                      </a:moveTo>
                      <a:cubicBezTo>
                        <a:pt x="652" y="1"/>
                        <a:pt x="626" y="11"/>
                        <a:pt x="608" y="35"/>
                      </a:cubicBezTo>
                      <a:cubicBezTo>
                        <a:pt x="421" y="281"/>
                        <a:pt x="234" y="524"/>
                        <a:pt x="47" y="769"/>
                      </a:cubicBezTo>
                      <a:cubicBezTo>
                        <a:pt x="1" y="828"/>
                        <a:pt x="57" y="884"/>
                        <a:pt x="117" y="884"/>
                      </a:cubicBezTo>
                      <a:cubicBezTo>
                        <a:pt x="143" y="884"/>
                        <a:pt x="169" y="874"/>
                        <a:pt x="189" y="849"/>
                      </a:cubicBezTo>
                      <a:cubicBezTo>
                        <a:pt x="376" y="607"/>
                        <a:pt x="563" y="364"/>
                        <a:pt x="750" y="118"/>
                      </a:cubicBezTo>
                      <a:cubicBezTo>
                        <a:pt x="794" y="59"/>
                        <a:pt x="736" y="1"/>
                        <a:pt x="676"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9"/>
                <p:cNvSpPr/>
                <p:nvPr/>
              </p:nvSpPr>
              <p:spPr>
                <a:xfrm>
                  <a:off x="4503095" y="1345311"/>
                  <a:ext cx="9377" cy="41498"/>
                </a:xfrm>
                <a:custGeom>
                  <a:avLst/>
                  <a:gdLst/>
                  <a:ahLst/>
                  <a:cxnLst/>
                  <a:rect l="l" t="t" r="r" b="b"/>
                  <a:pathLst>
                    <a:path w="188" h="832" extrusionOk="0">
                      <a:moveTo>
                        <a:pt x="80" y="0"/>
                      </a:moveTo>
                      <a:cubicBezTo>
                        <a:pt x="40" y="0"/>
                        <a:pt x="0" y="26"/>
                        <a:pt x="4" y="78"/>
                      </a:cubicBezTo>
                      <a:cubicBezTo>
                        <a:pt x="21" y="303"/>
                        <a:pt x="25" y="529"/>
                        <a:pt x="15" y="753"/>
                      </a:cubicBezTo>
                      <a:cubicBezTo>
                        <a:pt x="11" y="805"/>
                        <a:pt x="51" y="831"/>
                        <a:pt x="92" y="831"/>
                      </a:cubicBezTo>
                      <a:cubicBezTo>
                        <a:pt x="133" y="831"/>
                        <a:pt x="175" y="805"/>
                        <a:pt x="177" y="753"/>
                      </a:cubicBezTo>
                      <a:cubicBezTo>
                        <a:pt x="188" y="529"/>
                        <a:pt x="184" y="303"/>
                        <a:pt x="167" y="78"/>
                      </a:cubicBezTo>
                      <a:cubicBezTo>
                        <a:pt x="163" y="26"/>
                        <a:pt x="121" y="0"/>
                        <a:pt x="8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9"/>
                <p:cNvSpPr/>
                <p:nvPr/>
              </p:nvSpPr>
              <p:spPr>
                <a:xfrm>
                  <a:off x="4666941" y="1220918"/>
                  <a:ext cx="36560" cy="13816"/>
                </a:xfrm>
                <a:custGeom>
                  <a:avLst/>
                  <a:gdLst/>
                  <a:ahLst/>
                  <a:cxnLst/>
                  <a:rect l="l" t="t" r="r" b="b"/>
                  <a:pathLst>
                    <a:path w="733" h="277" extrusionOk="0">
                      <a:moveTo>
                        <a:pt x="95" y="0"/>
                      </a:moveTo>
                      <a:cubicBezTo>
                        <a:pt x="0" y="0"/>
                        <a:pt x="3" y="154"/>
                        <a:pt x="104" y="164"/>
                      </a:cubicBezTo>
                      <a:cubicBezTo>
                        <a:pt x="274" y="181"/>
                        <a:pt x="437" y="216"/>
                        <a:pt x="600" y="271"/>
                      </a:cubicBezTo>
                      <a:cubicBezTo>
                        <a:pt x="609" y="275"/>
                        <a:pt x="619" y="276"/>
                        <a:pt x="627" y="276"/>
                      </a:cubicBezTo>
                      <a:cubicBezTo>
                        <a:pt x="707" y="276"/>
                        <a:pt x="732" y="143"/>
                        <a:pt x="641" y="116"/>
                      </a:cubicBezTo>
                      <a:cubicBezTo>
                        <a:pt x="467" y="53"/>
                        <a:pt x="288" y="18"/>
                        <a:pt x="104" y="1"/>
                      </a:cubicBezTo>
                      <a:cubicBezTo>
                        <a:pt x="101" y="1"/>
                        <a:pt x="98" y="0"/>
                        <a:pt x="95"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9"/>
                <p:cNvSpPr/>
                <p:nvPr/>
              </p:nvSpPr>
              <p:spPr>
                <a:xfrm>
                  <a:off x="4634122" y="1063207"/>
                  <a:ext cx="36161" cy="20599"/>
                </a:xfrm>
                <a:custGeom>
                  <a:avLst/>
                  <a:gdLst/>
                  <a:ahLst/>
                  <a:cxnLst/>
                  <a:rect l="l" t="t" r="r" b="b"/>
                  <a:pathLst>
                    <a:path w="725" h="413" extrusionOk="0">
                      <a:moveTo>
                        <a:pt x="600" y="0"/>
                      </a:moveTo>
                      <a:cubicBezTo>
                        <a:pt x="588" y="0"/>
                        <a:pt x="574" y="3"/>
                        <a:pt x="561" y="10"/>
                      </a:cubicBezTo>
                      <a:cubicBezTo>
                        <a:pt x="402" y="94"/>
                        <a:pt x="239" y="177"/>
                        <a:pt x="79" y="263"/>
                      </a:cubicBezTo>
                      <a:cubicBezTo>
                        <a:pt x="0" y="304"/>
                        <a:pt x="48" y="413"/>
                        <a:pt x="121" y="413"/>
                      </a:cubicBezTo>
                      <a:cubicBezTo>
                        <a:pt x="134" y="413"/>
                        <a:pt x="148" y="409"/>
                        <a:pt x="163" y="401"/>
                      </a:cubicBezTo>
                      <a:cubicBezTo>
                        <a:pt x="322" y="318"/>
                        <a:pt x="485" y="235"/>
                        <a:pt x="644" y="152"/>
                      </a:cubicBezTo>
                      <a:cubicBezTo>
                        <a:pt x="724" y="111"/>
                        <a:pt x="675" y="0"/>
                        <a:pt x="6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9"/>
                <p:cNvSpPr/>
                <p:nvPr/>
              </p:nvSpPr>
              <p:spPr>
                <a:xfrm>
                  <a:off x="4364836" y="955921"/>
                  <a:ext cx="22994" cy="35662"/>
                </a:xfrm>
                <a:custGeom>
                  <a:avLst/>
                  <a:gdLst/>
                  <a:ahLst/>
                  <a:cxnLst/>
                  <a:rect l="l" t="t" r="r" b="b"/>
                  <a:pathLst>
                    <a:path w="461" h="715" extrusionOk="0">
                      <a:moveTo>
                        <a:pt x="111" y="1"/>
                      </a:moveTo>
                      <a:cubicBezTo>
                        <a:pt x="58" y="1"/>
                        <a:pt x="1" y="61"/>
                        <a:pt x="32" y="127"/>
                      </a:cubicBezTo>
                      <a:cubicBezTo>
                        <a:pt x="118" y="307"/>
                        <a:pt x="201" y="491"/>
                        <a:pt x="288" y="671"/>
                      </a:cubicBezTo>
                      <a:cubicBezTo>
                        <a:pt x="302" y="702"/>
                        <a:pt x="326" y="715"/>
                        <a:pt x="351" y="715"/>
                      </a:cubicBezTo>
                      <a:cubicBezTo>
                        <a:pt x="404" y="715"/>
                        <a:pt x="461" y="655"/>
                        <a:pt x="430" y="588"/>
                      </a:cubicBezTo>
                      <a:cubicBezTo>
                        <a:pt x="343" y="408"/>
                        <a:pt x="260" y="224"/>
                        <a:pt x="174" y="44"/>
                      </a:cubicBezTo>
                      <a:cubicBezTo>
                        <a:pt x="160" y="14"/>
                        <a:pt x="136" y="1"/>
                        <a:pt x="111"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9"/>
                <p:cNvSpPr/>
                <p:nvPr/>
              </p:nvSpPr>
              <p:spPr>
                <a:xfrm>
                  <a:off x="4433966" y="964301"/>
                  <a:ext cx="146091" cy="21946"/>
                </a:xfrm>
                <a:custGeom>
                  <a:avLst/>
                  <a:gdLst/>
                  <a:ahLst/>
                  <a:cxnLst/>
                  <a:rect l="l" t="t" r="r" b="b"/>
                  <a:pathLst>
                    <a:path w="2929" h="440" extrusionOk="0">
                      <a:moveTo>
                        <a:pt x="1976" y="0"/>
                      </a:moveTo>
                      <a:cubicBezTo>
                        <a:pt x="1757" y="0"/>
                        <a:pt x="1534" y="20"/>
                        <a:pt x="1307" y="43"/>
                      </a:cubicBezTo>
                      <a:cubicBezTo>
                        <a:pt x="888" y="84"/>
                        <a:pt x="465" y="94"/>
                        <a:pt x="83" y="289"/>
                      </a:cubicBezTo>
                      <a:cubicBezTo>
                        <a:pt x="0" y="330"/>
                        <a:pt x="51" y="439"/>
                        <a:pt x="126" y="439"/>
                      </a:cubicBezTo>
                      <a:cubicBezTo>
                        <a:pt x="138" y="439"/>
                        <a:pt x="150" y="436"/>
                        <a:pt x="163" y="430"/>
                      </a:cubicBezTo>
                      <a:cubicBezTo>
                        <a:pt x="565" y="226"/>
                        <a:pt x="1047" y="230"/>
                        <a:pt x="1484" y="188"/>
                      </a:cubicBezTo>
                      <a:cubicBezTo>
                        <a:pt x="1647" y="173"/>
                        <a:pt x="1807" y="162"/>
                        <a:pt x="1965" y="162"/>
                      </a:cubicBezTo>
                      <a:cubicBezTo>
                        <a:pt x="2246" y="162"/>
                        <a:pt x="2521" y="197"/>
                        <a:pt x="2800" y="305"/>
                      </a:cubicBezTo>
                      <a:cubicBezTo>
                        <a:pt x="2810" y="309"/>
                        <a:pt x="2820" y="311"/>
                        <a:pt x="2829" y="311"/>
                      </a:cubicBezTo>
                      <a:cubicBezTo>
                        <a:pt x="2905" y="311"/>
                        <a:pt x="2929" y="181"/>
                        <a:pt x="2842" y="147"/>
                      </a:cubicBezTo>
                      <a:cubicBezTo>
                        <a:pt x="2555" y="35"/>
                        <a:pt x="2268" y="0"/>
                        <a:pt x="1976"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9"/>
                <p:cNvSpPr/>
                <p:nvPr/>
              </p:nvSpPr>
              <p:spPr>
                <a:xfrm>
                  <a:off x="4505888" y="-186162"/>
                  <a:ext cx="11222" cy="1067329"/>
                </a:xfrm>
                <a:custGeom>
                  <a:avLst/>
                  <a:gdLst/>
                  <a:ahLst/>
                  <a:cxnLst/>
                  <a:rect l="l" t="t" r="r" b="b"/>
                  <a:pathLst>
                    <a:path w="225" h="21399" extrusionOk="0">
                      <a:moveTo>
                        <a:pt x="133" y="1"/>
                      </a:moveTo>
                      <a:cubicBezTo>
                        <a:pt x="92" y="1"/>
                        <a:pt x="50" y="28"/>
                        <a:pt x="48" y="81"/>
                      </a:cubicBezTo>
                      <a:cubicBezTo>
                        <a:pt x="0" y="7160"/>
                        <a:pt x="17" y="14238"/>
                        <a:pt x="63" y="21321"/>
                      </a:cubicBezTo>
                      <a:cubicBezTo>
                        <a:pt x="63" y="21373"/>
                        <a:pt x="103" y="21399"/>
                        <a:pt x="144" y="21399"/>
                      </a:cubicBezTo>
                      <a:cubicBezTo>
                        <a:pt x="184" y="21399"/>
                        <a:pt x="225" y="21373"/>
                        <a:pt x="225" y="21321"/>
                      </a:cubicBezTo>
                      <a:cubicBezTo>
                        <a:pt x="183" y="14238"/>
                        <a:pt x="162" y="7160"/>
                        <a:pt x="215" y="81"/>
                      </a:cubicBezTo>
                      <a:cubicBezTo>
                        <a:pt x="215" y="28"/>
                        <a:pt x="174" y="1"/>
                        <a:pt x="1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5" name="Google Shape;1245;p79"/>
            <p:cNvGrpSpPr/>
            <p:nvPr/>
          </p:nvGrpSpPr>
          <p:grpSpPr>
            <a:xfrm>
              <a:off x="617971" y="407082"/>
              <a:ext cx="7847630" cy="4062786"/>
              <a:chOff x="617971" y="407082"/>
              <a:chExt cx="7847630" cy="4062786"/>
            </a:xfrm>
          </p:grpSpPr>
          <p:sp>
            <p:nvSpPr>
              <p:cNvPr id="1246" name="Google Shape;1246;p79"/>
              <p:cNvSpPr/>
              <p:nvPr/>
            </p:nvSpPr>
            <p:spPr>
              <a:xfrm>
                <a:off x="4254957" y="1155978"/>
                <a:ext cx="88981" cy="11821"/>
              </a:xfrm>
              <a:custGeom>
                <a:avLst/>
                <a:gdLst/>
                <a:ahLst/>
                <a:cxnLst/>
                <a:rect l="l" t="t" r="r" b="b"/>
                <a:pathLst>
                  <a:path w="1784" h="237" extrusionOk="0">
                    <a:moveTo>
                      <a:pt x="1139" y="0"/>
                    </a:moveTo>
                    <a:cubicBezTo>
                      <a:pt x="792" y="0"/>
                      <a:pt x="448" y="26"/>
                      <a:pt x="100" y="76"/>
                    </a:cubicBezTo>
                    <a:cubicBezTo>
                      <a:pt x="1" y="93"/>
                      <a:pt x="38" y="237"/>
                      <a:pt x="133" y="237"/>
                    </a:cubicBezTo>
                    <a:cubicBezTo>
                      <a:pt x="137" y="237"/>
                      <a:pt x="141" y="237"/>
                      <a:pt x="146" y="236"/>
                    </a:cubicBezTo>
                    <a:cubicBezTo>
                      <a:pt x="475" y="186"/>
                      <a:pt x="806" y="162"/>
                      <a:pt x="1136" y="162"/>
                    </a:cubicBezTo>
                    <a:cubicBezTo>
                      <a:pt x="1316" y="162"/>
                      <a:pt x="1496" y="169"/>
                      <a:pt x="1677" y="184"/>
                    </a:cubicBezTo>
                    <a:cubicBezTo>
                      <a:pt x="1679" y="184"/>
                      <a:pt x="1681" y="184"/>
                      <a:pt x="1684" y="184"/>
                    </a:cubicBezTo>
                    <a:cubicBezTo>
                      <a:pt x="1784" y="184"/>
                      <a:pt x="1782" y="28"/>
                      <a:pt x="1677" y="21"/>
                    </a:cubicBezTo>
                    <a:cubicBezTo>
                      <a:pt x="1496" y="7"/>
                      <a:pt x="1317" y="0"/>
                      <a:pt x="113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9"/>
              <p:cNvSpPr/>
              <p:nvPr/>
            </p:nvSpPr>
            <p:spPr>
              <a:xfrm>
                <a:off x="4312465" y="1240420"/>
                <a:ext cx="26684" cy="13666"/>
              </a:xfrm>
              <a:custGeom>
                <a:avLst/>
                <a:gdLst/>
                <a:ahLst/>
                <a:cxnLst/>
                <a:rect l="l" t="t" r="r" b="b"/>
                <a:pathLst>
                  <a:path w="535" h="274" extrusionOk="0">
                    <a:moveTo>
                      <a:pt x="426" y="0"/>
                    </a:moveTo>
                    <a:cubicBezTo>
                      <a:pt x="418" y="0"/>
                      <a:pt x="409" y="2"/>
                      <a:pt x="399" y="5"/>
                    </a:cubicBezTo>
                    <a:cubicBezTo>
                      <a:pt x="298" y="40"/>
                      <a:pt x="194" y="75"/>
                      <a:pt x="90" y="112"/>
                    </a:cubicBezTo>
                    <a:cubicBezTo>
                      <a:pt x="0" y="141"/>
                      <a:pt x="28" y="273"/>
                      <a:pt x="105" y="273"/>
                    </a:cubicBezTo>
                    <a:cubicBezTo>
                      <a:pt x="114" y="273"/>
                      <a:pt x="123" y="272"/>
                      <a:pt x="132" y="269"/>
                    </a:cubicBezTo>
                    <a:cubicBezTo>
                      <a:pt x="236" y="234"/>
                      <a:pt x="340" y="199"/>
                      <a:pt x="444" y="165"/>
                    </a:cubicBezTo>
                    <a:cubicBezTo>
                      <a:pt x="535" y="133"/>
                      <a:pt x="507" y="0"/>
                      <a:pt x="426"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9"/>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9"/>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9"/>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9"/>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9"/>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9"/>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9"/>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9"/>
              <p:cNvSpPr/>
              <p:nvPr/>
            </p:nvSpPr>
            <p:spPr>
              <a:xfrm>
                <a:off x="7468371" y="21746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9"/>
              <p:cNvSpPr/>
              <p:nvPr/>
            </p:nvSpPr>
            <p:spPr>
              <a:xfrm>
                <a:off x="6450517" y="4156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9"/>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9"/>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9"/>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97"/>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sp>
        <p:nvSpPr>
          <p:cNvPr id="1550" name="Google Shape;1550;p97"/>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x=”””</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Hola que tal? como esta todo?</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Aquí estamos haciendo un párrafo</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t>
            </a:r>
            <a:endParaRPr sz="1900" b="1">
              <a:latin typeface="Scope One"/>
              <a:ea typeface="Scope One"/>
              <a:cs typeface="Scope One"/>
              <a:sym typeface="Scope One"/>
            </a:endParaRPr>
          </a:p>
        </p:txBody>
      </p:sp>
      <p:grpSp>
        <p:nvGrpSpPr>
          <p:cNvPr id="1551" name="Google Shape;1551;p97"/>
          <p:cNvGrpSpPr/>
          <p:nvPr/>
        </p:nvGrpSpPr>
        <p:grpSpPr>
          <a:xfrm>
            <a:off x="643650" y="670716"/>
            <a:ext cx="8143338" cy="3881145"/>
            <a:chOff x="643650" y="670716"/>
            <a:chExt cx="8143338" cy="3881145"/>
          </a:xfrm>
        </p:grpSpPr>
        <p:sp>
          <p:nvSpPr>
            <p:cNvPr id="1552" name="Google Shape;1552;p97"/>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97"/>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97"/>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97"/>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97"/>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97"/>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97"/>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97"/>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97"/>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97"/>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500" b="1">
                <a:solidFill>
                  <a:srgbClr val="FFFFFF"/>
                </a:solidFill>
                <a:latin typeface="Comfortaa"/>
                <a:ea typeface="Comfortaa"/>
                <a:cs typeface="Comfortaa"/>
                <a:sym typeface="Comfortaa"/>
              </a:rPr>
              <a:t>Se pueden crear las cadenas como oraciones de una línea o con la creación multilínea</a:t>
            </a:r>
            <a:endParaRPr sz="1500" b="1">
              <a:solidFill>
                <a:srgbClr val="FFFFFF"/>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98"/>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sp>
        <p:nvSpPr>
          <p:cNvPr id="1567" name="Google Shape;1567;p98"/>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z=“la pelicula: </a:t>
            </a:r>
            <a:r>
              <a:rPr lang="es" sz="1900" b="1">
                <a:solidFill>
                  <a:srgbClr val="8E7CC3"/>
                </a:solidFill>
                <a:latin typeface="Scope One"/>
                <a:ea typeface="Scope One"/>
                <a:cs typeface="Scope One"/>
                <a:sym typeface="Scope One"/>
              </a:rPr>
              <a:t>\n</a:t>
            </a:r>
            <a:r>
              <a:rPr lang="es" sz="1900" b="1">
                <a:latin typeface="Scope One"/>
                <a:ea typeface="Scope One"/>
                <a:cs typeface="Scope One"/>
                <a:sym typeface="Scope One"/>
              </a:rPr>
              <a:t> se llama </a:t>
            </a:r>
            <a:r>
              <a:rPr lang="es" sz="1900" b="1">
                <a:solidFill>
                  <a:srgbClr val="8E7CC3"/>
                </a:solidFill>
                <a:latin typeface="Scope One"/>
                <a:ea typeface="Scope One"/>
                <a:cs typeface="Scope One"/>
                <a:sym typeface="Scope One"/>
              </a:rPr>
              <a:t>\t \”</a:t>
            </a:r>
            <a:r>
              <a:rPr lang="es" sz="1900" b="1">
                <a:latin typeface="Scope One"/>
                <a:ea typeface="Scope One"/>
                <a:cs typeface="Scope One"/>
                <a:sym typeface="Scope One"/>
              </a:rPr>
              <a:t>Endgame</a:t>
            </a:r>
            <a:r>
              <a:rPr lang="es" sz="1900" b="1">
                <a:solidFill>
                  <a:srgbClr val="8E7CC3"/>
                </a:solidFill>
                <a:latin typeface="Scope One"/>
                <a:ea typeface="Scope One"/>
                <a:cs typeface="Scope One"/>
                <a:sym typeface="Scope One"/>
              </a:rPr>
              <a:t>\” </a:t>
            </a:r>
            <a:r>
              <a:rPr lang="es" sz="1900" b="1">
                <a:latin typeface="Scope One"/>
                <a:ea typeface="Scope One"/>
                <a:cs typeface="Scope One"/>
                <a:sym typeface="Scope One"/>
              </a:rPr>
              <a:t>”</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568" name="Google Shape;1568;p98"/>
          <p:cNvGrpSpPr/>
          <p:nvPr/>
        </p:nvGrpSpPr>
        <p:grpSpPr>
          <a:xfrm>
            <a:off x="643650" y="670716"/>
            <a:ext cx="8143338" cy="3881145"/>
            <a:chOff x="643650" y="670716"/>
            <a:chExt cx="8143338" cy="3881145"/>
          </a:xfrm>
        </p:grpSpPr>
        <p:sp>
          <p:nvSpPr>
            <p:cNvPr id="1569" name="Google Shape;1569;p98"/>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98"/>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98"/>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98"/>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98"/>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98"/>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98"/>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8"/>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7" name="Google Shape;1577;p98"/>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En python podemos usar la diagonal inversa para escribir caracteres especiales como un salto de línea o una tabulación. También puede ser útil para transformar caracteres especiales en texto</a:t>
            </a:r>
            <a:endParaRPr sz="1500" b="1">
              <a:solidFill>
                <a:srgbClr val="FFFFFF"/>
              </a:solidFill>
              <a:latin typeface="Comfortaa"/>
              <a:ea typeface="Comfortaa"/>
              <a:cs typeface="Comfortaa"/>
              <a:sym typeface="Comfortaa"/>
            </a:endParaRPr>
          </a:p>
        </p:txBody>
      </p:sp>
      <p:sp>
        <p:nvSpPr>
          <p:cNvPr id="1578" name="Google Shape;1578;p98"/>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ESCAPE Y ESPECIALES</a:t>
            </a:r>
            <a:endParaRPr sz="8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99"/>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 COMO ARREGLOS</a:t>
            </a:r>
            <a:endParaRPr/>
          </a:p>
        </p:txBody>
      </p:sp>
      <p:sp>
        <p:nvSpPr>
          <p:cNvPr id="1584" name="Google Shape;1584;p99"/>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print(z[4])</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585" name="Google Shape;1585;p99"/>
          <p:cNvGrpSpPr/>
          <p:nvPr/>
        </p:nvGrpSpPr>
        <p:grpSpPr>
          <a:xfrm>
            <a:off x="643650" y="670716"/>
            <a:ext cx="8143338" cy="3881145"/>
            <a:chOff x="643650" y="670716"/>
            <a:chExt cx="8143338" cy="3881145"/>
          </a:xfrm>
        </p:grpSpPr>
        <p:sp>
          <p:nvSpPr>
            <p:cNvPr id="1586" name="Google Shape;1586;p99"/>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9"/>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9"/>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9"/>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9"/>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9"/>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99"/>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99"/>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9"/>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99"/>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500" b="1">
                <a:solidFill>
                  <a:srgbClr val="FFFFFF"/>
                </a:solidFill>
                <a:latin typeface="Comfortaa"/>
                <a:ea typeface="Comfortaa"/>
                <a:cs typeface="Comfortaa"/>
                <a:sym typeface="Comfortaa"/>
              </a:rPr>
              <a:t>Nosotros podemos interpretar las cadenas como un arreglo de caracteres, y de esta forma encontrar ciertos caracteres, más no se puede modificar la cadena por medio de estos índices</a:t>
            </a:r>
            <a:endParaRPr sz="1500" b="1">
              <a:solidFill>
                <a:srgbClr val="FFFFFF"/>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100"/>
          <p:cNvSpPr txBox="1">
            <a:spLocks noGrp="1"/>
          </p:cNvSpPr>
          <p:nvPr>
            <p:ph type="title"/>
          </p:nvPr>
        </p:nvSpPr>
        <p:spPr>
          <a:xfrm>
            <a:off x="1739850" y="352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 COMO ARREGLOS</a:t>
            </a:r>
            <a:endParaRPr/>
          </a:p>
        </p:txBody>
      </p:sp>
      <p:sp>
        <p:nvSpPr>
          <p:cNvPr id="1601" name="Google Shape;1601;p100"/>
          <p:cNvSpPr txBox="1"/>
          <p:nvPr/>
        </p:nvSpPr>
        <p:spPr>
          <a:xfrm>
            <a:off x="1033700" y="1522150"/>
            <a:ext cx="2931000" cy="2910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latin typeface="Scope One"/>
              <a:ea typeface="Scope One"/>
              <a:cs typeface="Scope One"/>
              <a:sym typeface="Scope One"/>
            </a:endParaRPr>
          </a:p>
          <a:p>
            <a:pPr marL="0" lvl="0" indent="0" algn="l" rtl="0">
              <a:spcBef>
                <a:spcPts val="0"/>
              </a:spcBef>
              <a:spcAft>
                <a:spcPts val="0"/>
              </a:spcAft>
              <a:buNone/>
            </a:pPr>
            <a:r>
              <a:rPr lang="es" sz="1900" b="1">
                <a:solidFill>
                  <a:srgbClr val="6AA84F"/>
                </a:solidFill>
                <a:latin typeface="Scope One"/>
                <a:ea typeface="Scope One"/>
                <a:cs typeface="Scope One"/>
                <a:sym typeface="Scope One"/>
              </a:rPr>
              <a:t>#a partir de qué índice</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print(z[2:])</a:t>
            </a:r>
            <a:endParaRPr sz="1900" b="1">
              <a:latin typeface="Scope One"/>
              <a:ea typeface="Scope One"/>
              <a:cs typeface="Scope One"/>
              <a:sym typeface="Scope One"/>
            </a:endParaRPr>
          </a:p>
          <a:p>
            <a:pPr marL="0" lvl="0" indent="0" algn="l" rtl="0">
              <a:spcBef>
                <a:spcPts val="0"/>
              </a:spcBef>
              <a:spcAft>
                <a:spcPts val="0"/>
              </a:spcAft>
              <a:buNone/>
            </a:pPr>
            <a:r>
              <a:rPr lang="es" sz="1900" b="1">
                <a:solidFill>
                  <a:srgbClr val="6AA84F"/>
                </a:solidFill>
                <a:latin typeface="Scope One"/>
                <a:ea typeface="Scope One"/>
                <a:cs typeface="Scope One"/>
                <a:sym typeface="Scope One"/>
              </a:rPr>
              <a:t>#hasta qué índice</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print(z[:2])</a:t>
            </a:r>
            <a:endParaRPr sz="1900" b="1">
              <a:latin typeface="Scope One"/>
              <a:ea typeface="Scope One"/>
              <a:cs typeface="Scope One"/>
              <a:sym typeface="Scope One"/>
            </a:endParaRPr>
          </a:p>
          <a:p>
            <a:pPr marL="0" lvl="0" indent="0" algn="l" rtl="0">
              <a:spcBef>
                <a:spcPts val="0"/>
              </a:spcBef>
              <a:spcAft>
                <a:spcPts val="0"/>
              </a:spcAft>
              <a:buNone/>
            </a:pPr>
            <a:r>
              <a:rPr lang="es" sz="1900" b="1">
                <a:solidFill>
                  <a:srgbClr val="6AA84F"/>
                </a:solidFill>
                <a:latin typeface="Scope One"/>
                <a:ea typeface="Scope One"/>
                <a:cs typeface="Scope One"/>
                <a:sym typeface="Scope One"/>
              </a:rPr>
              <a:t>#saltos</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print(z[::2])</a:t>
            </a:r>
            <a:endParaRPr sz="1900" b="1">
              <a:latin typeface="Scope One"/>
              <a:ea typeface="Scope One"/>
              <a:cs typeface="Scope One"/>
              <a:sym typeface="Scope One"/>
            </a:endParaRPr>
          </a:p>
          <a:p>
            <a:pPr marL="0" lvl="0" indent="0" algn="l" rtl="0">
              <a:spcBef>
                <a:spcPts val="0"/>
              </a:spcBef>
              <a:spcAft>
                <a:spcPts val="0"/>
              </a:spcAft>
              <a:buNone/>
            </a:pPr>
            <a:r>
              <a:rPr lang="es" sz="1900" b="1">
                <a:solidFill>
                  <a:srgbClr val="6AA84F"/>
                </a:solidFill>
                <a:latin typeface="Scope One"/>
                <a:ea typeface="Scope One"/>
                <a:cs typeface="Scope One"/>
                <a:sym typeface="Scope One"/>
              </a:rPr>
              <a:t>#combinación</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print(z[2:7:2])</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602" name="Google Shape;1602;p100"/>
          <p:cNvGrpSpPr/>
          <p:nvPr/>
        </p:nvGrpSpPr>
        <p:grpSpPr>
          <a:xfrm>
            <a:off x="643650" y="670716"/>
            <a:ext cx="8143338" cy="3881145"/>
            <a:chOff x="643650" y="670716"/>
            <a:chExt cx="8143338" cy="3881145"/>
          </a:xfrm>
        </p:grpSpPr>
        <p:sp>
          <p:nvSpPr>
            <p:cNvPr id="1603" name="Google Shape;1603;p100"/>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00"/>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00"/>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00"/>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00"/>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00"/>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00"/>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00"/>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1" name="Google Shape;1611;p100"/>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500" b="1">
                <a:solidFill>
                  <a:srgbClr val="FFFFFF"/>
                </a:solidFill>
                <a:latin typeface="Comfortaa"/>
                <a:ea typeface="Comfortaa"/>
                <a:cs typeface="Comfortaa"/>
                <a:sym typeface="Comfortaa"/>
              </a:rPr>
              <a:t>De este modo podemos usar el </a:t>
            </a:r>
            <a:r>
              <a:rPr lang="es" sz="1500" b="1">
                <a:solidFill>
                  <a:schemeClr val="accent1"/>
                </a:solidFill>
                <a:latin typeface="Comfortaa"/>
                <a:ea typeface="Comfortaa"/>
                <a:cs typeface="Comfortaa"/>
                <a:sym typeface="Comfortaa"/>
              </a:rPr>
              <a:t>slicing</a:t>
            </a:r>
            <a:r>
              <a:rPr lang="es" sz="1500" b="1">
                <a:solidFill>
                  <a:srgbClr val="FFFFFF"/>
                </a:solidFill>
                <a:latin typeface="Comfortaa"/>
                <a:ea typeface="Comfortaa"/>
                <a:cs typeface="Comfortaa"/>
                <a:sym typeface="Comfortaa"/>
              </a:rPr>
              <a:t> de python para mostrar o utilizar solo ciertos elementos del “arreglo”</a:t>
            </a:r>
            <a:endParaRPr sz="1500" b="1">
              <a:solidFill>
                <a:srgbClr val="FFFFFF"/>
              </a:solidFill>
              <a:latin typeface="Comfortaa"/>
              <a:ea typeface="Comfortaa"/>
              <a:cs typeface="Comfortaa"/>
              <a:sym typeface="Comfortaa"/>
            </a:endParaRPr>
          </a:p>
        </p:txBody>
      </p:sp>
      <p:sp>
        <p:nvSpPr>
          <p:cNvPr id="1612" name="Google Shape;1612;p100"/>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SLICING</a:t>
            </a:r>
            <a:endParaRPr sz="8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101"/>
          <p:cNvSpPr txBox="1">
            <a:spLocks noGrp="1"/>
          </p:cNvSpPr>
          <p:nvPr>
            <p:ph type="title"/>
          </p:nvPr>
        </p:nvSpPr>
        <p:spPr>
          <a:xfrm>
            <a:off x="1739850" y="352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 COMO ARREGLOS</a:t>
            </a:r>
            <a:endParaRPr/>
          </a:p>
        </p:txBody>
      </p:sp>
      <p:sp>
        <p:nvSpPr>
          <p:cNvPr id="1618" name="Google Shape;1618;p101"/>
          <p:cNvSpPr txBox="1"/>
          <p:nvPr/>
        </p:nvSpPr>
        <p:spPr>
          <a:xfrm>
            <a:off x="1033700" y="1522150"/>
            <a:ext cx="2931000" cy="2910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b=slice(inicio, fin, paso)</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print(z[b])</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619" name="Google Shape;1619;p101"/>
          <p:cNvGrpSpPr/>
          <p:nvPr/>
        </p:nvGrpSpPr>
        <p:grpSpPr>
          <a:xfrm>
            <a:off x="643650" y="670716"/>
            <a:ext cx="8143338" cy="3881145"/>
            <a:chOff x="643650" y="670716"/>
            <a:chExt cx="8143338" cy="3881145"/>
          </a:xfrm>
        </p:grpSpPr>
        <p:sp>
          <p:nvSpPr>
            <p:cNvPr id="1620" name="Google Shape;1620;p101"/>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01"/>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01"/>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01"/>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01"/>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01"/>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01"/>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01"/>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8" name="Google Shape;1628;p101"/>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500" b="1">
                <a:solidFill>
                  <a:srgbClr val="FFFFFF"/>
                </a:solidFill>
                <a:latin typeface="Comfortaa"/>
                <a:ea typeface="Comfortaa"/>
                <a:cs typeface="Comfortaa"/>
                <a:sym typeface="Comfortaa"/>
              </a:rPr>
              <a:t>La función </a:t>
            </a:r>
            <a:r>
              <a:rPr lang="es" sz="1500" b="1">
                <a:solidFill>
                  <a:schemeClr val="accent4"/>
                </a:solidFill>
                <a:latin typeface="Comfortaa"/>
                <a:ea typeface="Comfortaa"/>
                <a:cs typeface="Comfortaa"/>
                <a:sym typeface="Comfortaa"/>
              </a:rPr>
              <a:t>slice()</a:t>
            </a:r>
            <a:r>
              <a:rPr lang="es" sz="1500" b="1">
                <a:solidFill>
                  <a:srgbClr val="FFFFFF"/>
                </a:solidFill>
                <a:latin typeface="Comfortaa"/>
                <a:ea typeface="Comfortaa"/>
                <a:cs typeface="Comfortaa"/>
                <a:sym typeface="Comfortaa"/>
              </a:rPr>
              <a:t> nos regresa un objeto con el cual podemos hacer slicing. Recibe los mismos parámetros que un slicing directo en los corchetes (inicio, fin y paso)</a:t>
            </a:r>
            <a:endParaRPr sz="1500" b="1">
              <a:solidFill>
                <a:srgbClr val="FFFFFF"/>
              </a:solidFill>
              <a:latin typeface="Comfortaa"/>
              <a:ea typeface="Comfortaa"/>
              <a:cs typeface="Comfortaa"/>
              <a:sym typeface="Comfortaa"/>
            </a:endParaRPr>
          </a:p>
        </p:txBody>
      </p:sp>
      <p:sp>
        <p:nvSpPr>
          <p:cNvPr id="1629" name="Google Shape;1629;p101"/>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SLICING</a:t>
            </a:r>
            <a:endParaRPr sz="8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102"/>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 COMO ARREGLOS</a:t>
            </a:r>
            <a:endParaRPr/>
          </a:p>
        </p:txBody>
      </p:sp>
      <p:sp>
        <p:nvSpPr>
          <p:cNvPr id="1635" name="Google Shape;1635;p102"/>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latin typeface="Scope One"/>
              <a:ea typeface="Scope One"/>
              <a:cs typeface="Scope One"/>
              <a:sym typeface="Scope One"/>
            </a:endParaRPr>
          </a:p>
          <a:p>
            <a:pPr marL="0" lvl="0" indent="0" algn="l" rtl="0">
              <a:spcBef>
                <a:spcPts val="0"/>
              </a:spcBef>
              <a:spcAft>
                <a:spcPts val="0"/>
              </a:spcAft>
              <a:buNone/>
            </a:pPr>
            <a:r>
              <a:rPr lang="es" sz="1900" b="1">
                <a:solidFill>
                  <a:srgbClr val="6AA84F"/>
                </a:solidFill>
                <a:latin typeface="Scope One"/>
                <a:ea typeface="Scope One"/>
                <a:cs typeface="Scope One"/>
                <a:sym typeface="Scope One"/>
              </a:rPr>
              <a:t>#índice negativo</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print(z[-2])</a:t>
            </a:r>
            <a:endParaRPr sz="1900" b="1">
              <a:latin typeface="Scope One"/>
              <a:ea typeface="Scope One"/>
              <a:cs typeface="Scope One"/>
              <a:sym typeface="Scope One"/>
            </a:endParaRPr>
          </a:p>
          <a:p>
            <a:pPr marL="0" lvl="0" indent="0" algn="l" rtl="0">
              <a:spcBef>
                <a:spcPts val="0"/>
              </a:spcBef>
              <a:spcAft>
                <a:spcPts val="0"/>
              </a:spcAft>
              <a:buNone/>
            </a:pPr>
            <a:r>
              <a:rPr lang="es" sz="1900" b="1">
                <a:solidFill>
                  <a:srgbClr val="6AA84F"/>
                </a:solidFill>
                <a:latin typeface="Scope One"/>
                <a:ea typeface="Scope One"/>
                <a:cs typeface="Scope One"/>
                <a:sym typeface="Scope One"/>
              </a:rPr>
              <a:t>#slicing negativo</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print(z[-5:-2])</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636" name="Google Shape;1636;p102"/>
          <p:cNvGrpSpPr/>
          <p:nvPr/>
        </p:nvGrpSpPr>
        <p:grpSpPr>
          <a:xfrm>
            <a:off x="643650" y="670716"/>
            <a:ext cx="8143338" cy="3881145"/>
            <a:chOff x="643650" y="670716"/>
            <a:chExt cx="8143338" cy="3881145"/>
          </a:xfrm>
        </p:grpSpPr>
        <p:sp>
          <p:nvSpPr>
            <p:cNvPr id="1637" name="Google Shape;1637;p10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02"/>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0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0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0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0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0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0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5" name="Google Shape;1645;p102"/>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500" b="1">
                <a:solidFill>
                  <a:srgbClr val="FFFFFF"/>
                </a:solidFill>
                <a:latin typeface="Comfortaa"/>
                <a:ea typeface="Comfortaa"/>
                <a:cs typeface="Comfortaa"/>
                <a:sym typeface="Comfortaa"/>
              </a:rPr>
              <a:t>Ocupando índices negativos podemos hacer referencia a los elementos viendo desde el final del arreglo. </a:t>
            </a:r>
            <a:r>
              <a:rPr lang="es" sz="1500" b="1">
                <a:solidFill>
                  <a:schemeClr val="accent1"/>
                </a:solidFill>
                <a:latin typeface="Comfortaa"/>
                <a:ea typeface="Comfortaa"/>
                <a:cs typeface="Comfortaa"/>
                <a:sym typeface="Comfortaa"/>
              </a:rPr>
              <a:t>Hay que tener cuidado con el tamaño del arreglo</a:t>
            </a:r>
            <a:r>
              <a:rPr lang="es" sz="1500" b="1">
                <a:solidFill>
                  <a:srgbClr val="FFFFFF"/>
                </a:solidFill>
                <a:latin typeface="Comfortaa"/>
                <a:ea typeface="Comfortaa"/>
                <a:cs typeface="Comfortaa"/>
                <a:sym typeface="Comfortaa"/>
              </a:rPr>
              <a:t> para no salir de los límites, tomando en cuenta que el último elemento se representa con el índice </a:t>
            </a:r>
            <a:r>
              <a:rPr lang="es" sz="1500" b="1">
                <a:solidFill>
                  <a:schemeClr val="accent1"/>
                </a:solidFill>
                <a:latin typeface="Comfortaa"/>
                <a:ea typeface="Comfortaa"/>
                <a:cs typeface="Comfortaa"/>
                <a:sym typeface="Comfortaa"/>
              </a:rPr>
              <a:t>-1</a:t>
            </a:r>
            <a:endParaRPr sz="1500" b="1">
              <a:solidFill>
                <a:schemeClr val="accent1"/>
              </a:solidFill>
              <a:latin typeface="Comfortaa"/>
              <a:ea typeface="Comfortaa"/>
              <a:cs typeface="Comfortaa"/>
              <a:sym typeface="Comfortaa"/>
            </a:endParaRPr>
          </a:p>
        </p:txBody>
      </p:sp>
      <p:sp>
        <p:nvSpPr>
          <p:cNvPr id="1646" name="Google Shape;1646;p102"/>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ÍNDICES NEGATIVOS</a:t>
            </a:r>
            <a:endParaRPr sz="8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1" name="Google Shape;1651;p103"/>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 COMO ARREGLOS</a:t>
            </a:r>
            <a:endParaRPr/>
          </a:p>
        </p:txBody>
      </p:sp>
      <p:sp>
        <p:nvSpPr>
          <p:cNvPr id="1652" name="Google Shape;1652;p103"/>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print(len(z))</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653" name="Google Shape;1653;p103"/>
          <p:cNvGrpSpPr/>
          <p:nvPr/>
        </p:nvGrpSpPr>
        <p:grpSpPr>
          <a:xfrm>
            <a:off x="643650" y="670716"/>
            <a:ext cx="8143338" cy="3881145"/>
            <a:chOff x="643650" y="670716"/>
            <a:chExt cx="8143338" cy="3881145"/>
          </a:xfrm>
        </p:grpSpPr>
        <p:sp>
          <p:nvSpPr>
            <p:cNvPr id="1654" name="Google Shape;1654;p103"/>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03"/>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03"/>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03"/>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03"/>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03"/>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03"/>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03"/>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103"/>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 sz="1500" b="1">
                <a:solidFill>
                  <a:srgbClr val="FFFFFF"/>
                </a:solidFill>
                <a:latin typeface="Comfortaa"/>
                <a:ea typeface="Comfortaa"/>
                <a:cs typeface="Comfortaa"/>
                <a:sym typeface="Comfortaa"/>
              </a:rPr>
              <a:t>También podemos conocer el tamaño de un arreglo con la función len().</a:t>
            </a:r>
            <a:endParaRPr sz="1500" b="1">
              <a:solidFill>
                <a:srgbClr val="FFFFFF"/>
              </a:solidFill>
              <a:latin typeface="Comfortaa"/>
              <a:ea typeface="Comfortaa"/>
              <a:cs typeface="Comfortaa"/>
              <a:sym typeface="Comfortaa"/>
            </a:endParaRPr>
          </a:p>
          <a:p>
            <a:pPr marL="0" lvl="0" indent="0" algn="r"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len(array)</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Toma como parámetro un arreglo</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Devuelve el tamaño del arreglo</a:t>
            </a:r>
            <a:endParaRPr sz="1500" b="1">
              <a:solidFill>
                <a:srgbClr val="FFFFFF"/>
              </a:solidFill>
              <a:latin typeface="Comfortaa"/>
              <a:ea typeface="Comfortaa"/>
              <a:cs typeface="Comfortaa"/>
              <a:sym typeface="Comfortaa"/>
            </a:endParaRPr>
          </a:p>
        </p:txBody>
      </p:sp>
      <p:sp>
        <p:nvSpPr>
          <p:cNvPr id="1663" name="Google Shape;1663;p103"/>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TAMAÑO</a:t>
            </a:r>
            <a:endParaRPr sz="8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04"/>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 COMO ARREGLOS</a:t>
            </a:r>
            <a:endParaRPr/>
          </a:p>
        </p:txBody>
      </p:sp>
      <p:sp>
        <p:nvSpPr>
          <p:cNvPr id="1669" name="Google Shape;1669;p104"/>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z=”hola mundo”</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if “hola” </a:t>
            </a:r>
            <a:r>
              <a:rPr lang="es" sz="1900" b="1">
                <a:solidFill>
                  <a:schemeClr val="dk2"/>
                </a:solidFill>
                <a:latin typeface="Scope One"/>
                <a:ea typeface="Scope One"/>
                <a:cs typeface="Scope One"/>
                <a:sym typeface="Scope One"/>
              </a:rPr>
              <a:t>in</a:t>
            </a:r>
            <a:r>
              <a:rPr lang="es" sz="1900" b="1">
                <a:latin typeface="Scope One"/>
                <a:ea typeface="Scope One"/>
                <a:cs typeface="Scope One"/>
                <a:sym typeface="Scope One"/>
              </a:rPr>
              <a:t> z:</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	print(“si está”)</a:t>
            </a:r>
            <a:endParaRPr sz="1900" b="1">
              <a:latin typeface="Scope One"/>
              <a:ea typeface="Scope One"/>
              <a:cs typeface="Scope One"/>
              <a:sym typeface="Scope One"/>
            </a:endParaRPr>
          </a:p>
        </p:txBody>
      </p:sp>
      <p:grpSp>
        <p:nvGrpSpPr>
          <p:cNvPr id="1670" name="Google Shape;1670;p104"/>
          <p:cNvGrpSpPr/>
          <p:nvPr/>
        </p:nvGrpSpPr>
        <p:grpSpPr>
          <a:xfrm>
            <a:off x="643650" y="670716"/>
            <a:ext cx="8143338" cy="3881145"/>
            <a:chOff x="643650" y="670716"/>
            <a:chExt cx="8143338" cy="3881145"/>
          </a:xfrm>
        </p:grpSpPr>
        <p:sp>
          <p:nvSpPr>
            <p:cNvPr id="1671" name="Google Shape;1671;p104"/>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04"/>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04"/>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04"/>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04"/>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04"/>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04"/>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04"/>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9" name="Google Shape;1679;p104"/>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 utilizar el operador </a:t>
            </a:r>
            <a:r>
              <a:rPr lang="es" sz="1500" b="1">
                <a:solidFill>
                  <a:schemeClr val="lt2"/>
                </a:solidFill>
                <a:latin typeface="Comfortaa"/>
                <a:ea typeface="Comfortaa"/>
                <a:cs typeface="Comfortaa"/>
                <a:sym typeface="Comfortaa"/>
              </a:rPr>
              <a:t>in</a:t>
            </a:r>
            <a:r>
              <a:rPr lang="es" sz="1500" b="1">
                <a:solidFill>
                  <a:srgbClr val="FFFFFF"/>
                </a:solidFill>
                <a:latin typeface="Comfortaa"/>
                <a:ea typeface="Comfortaa"/>
                <a:cs typeface="Comfortaa"/>
                <a:sym typeface="Comfortaa"/>
              </a:rPr>
              <a:t> en una cadena como en un “arreglo” para determinar si existe un elemento dentro de este</a:t>
            </a:r>
            <a:endParaRPr sz="1500" b="1">
              <a:solidFill>
                <a:srgbClr val="FFFFFF"/>
              </a:solidFill>
              <a:latin typeface="Comfortaa"/>
              <a:ea typeface="Comfortaa"/>
              <a:cs typeface="Comfortaa"/>
              <a:sym typeface="Comfortaa"/>
            </a:endParaRPr>
          </a:p>
        </p:txBody>
      </p:sp>
      <p:sp>
        <p:nvSpPr>
          <p:cNvPr id="1680" name="Google Shape;1680;p104"/>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EXISTENCIA</a:t>
            </a:r>
            <a:endParaRPr sz="80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105"/>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sp>
        <p:nvSpPr>
          <p:cNvPr id="1686" name="Google Shape;1686;p105"/>
          <p:cNvSpPr txBox="1"/>
          <p:nvPr/>
        </p:nvSpPr>
        <p:spPr>
          <a:xfrm>
            <a:off x="1033700" y="1770875"/>
            <a:ext cx="2931000" cy="2662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pal = “  Hola, Mundo  “</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print(pal.strip())</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print(pal.lower())</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print(pal.upper())</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grpSp>
        <p:nvGrpSpPr>
          <p:cNvPr id="1687" name="Google Shape;1687;p105"/>
          <p:cNvGrpSpPr/>
          <p:nvPr/>
        </p:nvGrpSpPr>
        <p:grpSpPr>
          <a:xfrm>
            <a:off x="643650" y="670716"/>
            <a:ext cx="8143338" cy="3881145"/>
            <a:chOff x="643650" y="670716"/>
            <a:chExt cx="8143338" cy="3881145"/>
          </a:xfrm>
        </p:grpSpPr>
        <p:sp>
          <p:nvSpPr>
            <p:cNvPr id="1688" name="Google Shape;1688;p105"/>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05"/>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05"/>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05"/>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05"/>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05"/>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05"/>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05"/>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05"/>
          <p:cNvSpPr txBox="1"/>
          <p:nvPr/>
        </p:nvSpPr>
        <p:spPr>
          <a:xfrm>
            <a:off x="4918500" y="1947875"/>
            <a:ext cx="2931000" cy="2308200"/>
          </a:xfrm>
          <a:prstGeom prst="rect">
            <a:avLst/>
          </a:prstGeom>
          <a:noFill/>
          <a:ln>
            <a:noFill/>
          </a:ln>
        </p:spPr>
        <p:txBody>
          <a:bodyPr spcFirstLastPara="1" wrap="square" lIns="91425" tIns="91425" rIns="91425" bIns="91425" anchor="ctr" anchorCtr="0">
            <a:noAutofit/>
          </a:bodyPr>
          <a:lstStyle/>
          <a:p>
            <a:pPr marL="457200" lvl="0" indent="-323850" algn="l" rtl="0">
              <a:spcBef>
                <a:spcPts val="0"/>
              </a:spcBef>
              <a:spcAft>
                <a:spcPts val="0"/>
              </a:spcAft>
              <a:buClr>
                <a:srgbClr val="FFFFFF"/>
              </a:buClr>
              <a:buSzPts val="1500"/>
              <a:buFont typeface="Comfortaa"/>
              <a:buChar char="●"/>
            </a:pPr>
            <a:r>
              <a:rPr lang="es" sz="1500" b="1">
                <a:solidFill>
                  <a:schemeClr val="accent6"/>
                </a:solidFill>
                <a:latin typeface="Comfortaa"/>
                <a:ea typeface="Comfortaa"/>
                <a:cs typeface="Comfortaa"/>
                <a:sym typeface="Comfortaa"/>
              </a:rPr>
              <a:t>strip()</a:t>
            </a:r>
            <a:r>
              <a:rPr lang="es" sz="1500" b="1">
                <a:solidFill>
                  <a:srgbClr val="FFFFFF"/>
                </a:solidFill>
                <a:latin typeface="Comfortaa"/>
                <a:ea typeface="Comfortaa"/>
                <a:cs typeface="Comfortaa"/>
                <a:sym typeface="Comfortaa"/>
              </a:rPr>
              <a:t> quita los espacios en blanco al principio y al final de la cadena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6"/>
                </a:solidFill>
                <a:latin typeface="Comfortaa"/>
                <a:ea typeface="Comfortaa"/>
                <a:cs typeface="Comfortaa"/>
                <a:sym typeface="Comfortaa"/>
              </a:rPr>
              <a:t>lower()</a:t>
            </a:r>
            <a:r>
              <a:rPr lang="es" sz="1500" b="1">
                <a:solidFill>
                  <a:srgbClr val="FFFFFF"/>
                </a:solidFill>
                <a:latin typeface="Comfortaa"/>
                <a:ea typeface="Comfortaa"/>
                <a:cs typeface="Comfortaa"/>
                <a:sym typeface="Comfortaa"/>
              </a:rPr>
              <a:t> pasa la cadena a minúsculas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6"/>
                </a:solidFill>
                <a:latin typeface="Comfortaa"/>
                <a:ea typeface="Comfortaa"/>
                <a:cs typeface="Comfortaa"/>
                <a:sym typeface="Comfortaa"/>
              </a:rPr>
              <a:t>upper()</a:t>
            </a:r>
            <a:r>
              <a:rPr lang="es" sz="1500" b="1">
                <a:solidFill>
                  <a:srgbClr val="FFFFFF"/>
                </a:solidFill>
                <a:latin typeface="Comfortaa"/>
                <a:ea typeface="Comfortaa"/>
                <a:cs typeface="Comfortaa"/>
                <a:sym typeface="Comfortaa"/>
              </a:rPr>
              <a:t> pasa la cadena a mayúsculas</a:t>
            </a:r>
            <a:endParaRPr sz="1500" b="1">
              <a:solidFill>
                <a:srgbClr val="FFFFFF"/>
              </a:solidFill>
              <a:latin typeface="Comfortaa"/>
              <a:ea typeface="Comfortaa"/>
              <a:cs typeface="Comfortaa"/>
              <a:sym typeface="Comfortaa"/>
            </a:endParaRPr>
          </a:p>
        </p:txBody>
      </p:sp>
      <p:sp>
        <p:nvSpPr>
          <p:cNvPr id="1697" name="Google Shape;1697;p105"/>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106"/>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sp>
        <p:nvSpPr>
          <p:cNvPr id="1703" name="Google Shape;1703;p106"/>
          <p:cNvSpPr txBox="1"/>
          <p:nvPr/>
        </p:nvSpPr>
        <p:spPr>
          <a:xfrm>
            <a:off x="1179000" y="3317900"/>
            <a:ext cx="6786000" cy="13530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pal = “Hola, Mundo“</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print(pal.replace(“H”,”J”,1))</a:t>
            </a:r>
            <a:endParaRPr sz="1900" b="1">
              <a:latin typeface="Scope One"/>
              <a:ea typeface="Scope One"/>
              <a:cs typeface="Scope One"/>
              <a:sym typeface="Scope One"/>
            </a:endParaRPr>
          </a:p>
        </p:txBody>
      </p:sp>
      <p:grpSp>
        <p:nvGrpSpPr>
          <p:cNvPr id="1704" name="Google Shape;1704;p106"/>
          <p:cNvGrpSpPr/>
          <p:nvPr/>
        </p:nvGrpSpPr>
        <p:grpSpPr>
          <a:xfrm>
            <a:off x="643650" y="670716"/>
            <a:ext cx="8143338" cy="3881145"/>
            <a:chOff x="643650" y="670716"/>
            <a:chExt cx="8143338" cy="3881145"/>
          </a:xfrm>
        </p:grpSpPr>
        <p:sp>
          <p:nvSpPr>
            <p:cNvPr id="1705" name="Google Shape;1705;p106"/>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06"/>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06"/>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06"/>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06"/>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06"/>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06"/>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06"/>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106"/>
          <p:cNvSpPr txBox="1"/>
          <p:nvPr/>
        </p:nvSpPr>
        <p:spPr>
          <a:xfrm>
            <a:off x="1014900" y="1253550"/>
            <a:ext cx="7114200" cy="18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replace(</a:t>
            </a:r>
            <a:r>
              <a:rPr lang="es" sz="1500" b="1">
                <a:solidFill>
                  <a:schemeClr val="accent3"/>
                </a:solidFill>
                <a:latin typeface="Comfortaa"/>
                <a:ea typeface="Comfortaa"/>
                <a:cs typeface="Comfortaa"/>
                <a:sym typeface="Comfortaa"/>
              </a:rPr>
              <a:t>viejo</a:t>
            </a:r>
            <a:r>
              <a:rPr lang="es" sz="1500" b="1">
                <a:solidFill>
                  <a:schemeClr val="accent6"/>
                </a:solidFill>
                <a:latin typeface="Comfortaa"/>
                <a:ea typeface="Comfortaa"/>
                <a:cs typeface="Comfortaa"/>
                <a:sym typeface="Comfortaa"/>
              </a:rPr>
              <a:t>, </a:t>
            </a:r>
            <a:r>
              <a:rPr lang="es" sz="1500" b="1">
                <a:solidFill>
                  <a:schemeClr val="accent2"/>
                </a:solidFill>
                <a:latin typeface="Comfortaa"/>
                <a:ea typeface="Comfortaa"/>
                <a:cs typeface="Comfortaa"/>
                <a:sym typeface="Comfortaa"/>
              </a:rPr>
              <a:t>nuevo</a:t>
            </a:r>
            <a:r>
              <a:rPr lang="es" sz="1500" b="1">
                <a:solidFill>
                  <a:schemeClr val="accent6"/>
                </a:solidFill>
                <a:latin typeface="Comfortaa"/>
                <a:ea typeface="Comfortaa"/>
                <a:cs typeface="Comfortaa"/>
                <a:sym typeface="Comfortaa"/>
              </a:rPr>
              <a:t>, </a:t>
            </a:r>
            <a:r>
              <a:rPr lang="es" sz="1500" b="1">
                <a:solidFill>
                  <a:schemeClr val="lt2"/>
                </a:solidFill>
                <a:latin typeface="Comfortaa"/>
                <a:ea typeface="Comfortaa"/>
                <a:cs typeface="Comfortaa"/>
                <a:sym typeface="Comfortaa"/>
              </a:rPr>
              <a:t>cuenta</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viejo</a:t>
            </a:r>
            <a:r>
              <a:rPr lang="es" sz="1500" b="1">
                <a:solidFill>
                  <a:srgbClr val="FFFFFF"/>
                </a:solidFill>
                <a:latin typeface="Comfortaa"/>
                <a:ea typeface="Comfortaa"/>
                <a:cs typeface="Comfortaa"/>
                <a:sym typeface="Comfortaa"/>
              </a:rPr>
              <a:t>: Los caracteres que buscará para reemplazar</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2"/>
                </a:solidFill>
                <a:latin typeface="Comfortaa"/>
                <a:ea typeface="Comfortaa"/>
                <a:cs typeface="Comfortaa"/>
                <a:sym typeface="Comfortaa"/>
              </a:rPr>
              <a:t>nuevo</a:t>
            </a:r>
            <a:r>
              <a:rPr lang="es" sz="1500" b="1">
                <a:solidFill>
                  <a:srgbClr val="FFFFFF"/>
                </a:solidFill>
                <a:latin typeface="Comfortaa"/>
                <a:ea typeface="Comfortaa"/>
                <a:cs typeface="Comfortaa"/>
                <a:sym typeface="Comfortaa"/>
              </a:rPr>
              <a:t>: Los nuevos caracteres por los que reemplazará</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lt2"/>
                </a:solidFill>
                <a:latin typeface="Comfortaa"/>
                <a:ea typeface="Comfortaa"/>
                <a:cs typeface="Comfortaa"/>
                <a:sym typeface="Comfortaa"/>
              </a:rPr>
              <a:t>cuenta</a:t>
            </a:r>
            <a:r>
              <a:rPr lang="es" sz="1500" b="1">
                <a:solidFill>
                  <a:srgbClr val="FFFFFF"/>
                </a:solidFill>
                <a:latin typeface="Comfortaa"/>
                <a:ea typeface="Comfortaa"/>
                <a:cs typeface="Comfortaa"/>
                <a:sym typeface="Comfortaa"/>
              </a:rPr>
              <a:t>: La cantidad de veces que quieres hacer la sustitución (opcional)</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una cadena nueva</a:t>
            </a:r>
            <a:endParaRPr sz="1500" b="1">
              <a:solidFill>
                <a:srgbClr val="FFFFFF"/>
              </a:solidFill>
              <a:latin typeface="Comfortaa"/>
              <a:ea typeface="Comfortaa"/>
              <a:cs typeface="Comfortaa"/>
              <a:sym typeface="Comfortaa"/>
            </a:endParaRPr>
          </a:p>
        </p:txBody>
      </p:sp>
      <p:sp>
        <p:nvSpPr>
          <p:cNvPr id="1714" name="Google Shape;1714;p106"/>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80"/>
          <p:cNvSpPr txBox="1"/>
          <p:nvPr/>
        </p:nvSpPr>
        <p:spPr>
          <a:xfrm>
            <a:off x="1522175" y="1372900"/>
            <a:ext cx="6367200" cy="22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Comfortaa"/>
                <a:ea typeface="Comfortaa"/>
                <a:cs typeface="Comfortaa"/>
                <a:sym typeface="Comfortaa"/>
              </a:rPr>
              <a:t>Python es un lenguaje de programación con una filosofía de hacer código legible.</a:t>
            </a:r>
            <a:endParaRPr sz="2000" b="1">
              <a:solidFill>
                <a:srgbClr val="FFFFFF"/>
              </a:solidFill>
              <a:latin typeface="Comfortaa"/>
              <a:ea typeface="Comfortaa"/>
              <a:cs typeface="Comfortaa"/>
              <a:sym typeface="Comfortaa"/>
            </a:endParaRPr>
          </a:p>
          <a:p>
            <a:pPr marL="0" lvl="0" indent="0" algn="ctr" rtl="0">
              <a:spcBef>
                <a:spcPts val="0"/>
              </a:spcBef>
              <a:spcAft>
                <a:spcPts val="0"/>
              </a:spcAft>
              <a:buNone/>
            </a:pPr>
            <a:r>
              <a:rPr lang="es" sz="2000" b="1">
                <a:solidFill>
                  <a:srgbClr val="FFFFFF"/>
                </a:solidFill>
                <a:latin typeface="Comfortaa"/>
                <a:ea typeface="Comfortaa"/>
                <a:cs typeface="Comfortaa"/>
                <a:sym typeface="Comfortaa"/>
              </a:rPr>
              <a:t>Es un lenguaje multiparadigma (orientado a objetos, funcional, estructurado).</a:t>
            </a:r>
            <a:endParaRPr sz="2000" b="1">
              <a:solidFill>
                <a:srgbClr val="FFFFFF"/>
              </a:solidFill>
              <a:latin typeface="Comfortaa"/>
              <a:ea typeface="Comfortaa"/>
              <a:cs typeface="Comfortaa"/>
              <a:sym typeface="Comfortaa"/>
            </a:endParaRPr>
          </a:p>
          <a:p>
            <a:pPr marL="0" lvl="0" indent="0" algn="ctr" rtl="0">
              <a:spcBef>
                <a:spcPts val="0"/>
              </a:spcBef>
              <a:spcAft>
                <a:spcPts val="0"/>
              </a:spcAft>
              <a:buNone/>
            </a:pPr>
            <a:r>
              <a:rPr lang="es" sz="2000" b="1">
                <a:solidFill>
                  <a:srgbClr val="FFFFFF"/>
                </a:solidFill>
                <a:latin typeface="Comfortaa"/>
                <a:ea typeface="Comfortaa"/>
                <a:cs typeface="Comfortaa"/>
                <a:sym typeface="Comfortaa"/>
              </a:rPr>
              <a:t>Es un lenguaje interpretado, por lo que cada línea se ejecuta en el momento</a:t>
            </a:r>
            <a:endParaRPr sz="2000" b="1">
              <a:solidFill>
                <a:srgbClr val="FFFFFF"/>
              </a:solidFill>
              <a:latin typeface="Comfortaa"/>
              <a:ea typeface="Comfortaa"/>
              <a:cs typeface="Comfortaa"/>
              <a:sym typeface="Comfortaa"/>
            </a:endParaRPr>
          </a:p>
        </p:txBody>
      </p:sp>
      <p:grpSp>
        <p:nvGrpSpPr>
          <p:cNvPr id="1265" name="Google Shape;1265;p80"/>
          <p:cNvGrpSpPr/>
          <p:nvPr/>
        </p:nvGrpSpPr>
        <p:grpSpPr>
          <a:xfrm>
            <a:off x="772861" y="443336"/>
            <a:ext cx="7644692" cy="4065340"/>
            <a:chOff x="772861" y="443336"/>
            <a:chExt cx="7644692" cy="4065340"/>
          </a:xfrm>
        </p:grpSpPr>
        <p:sp>
          <p:nvSpPr>
            <p:cNvPr id="1266" name="Google Shape;1266;p80"/>
            <p:cNvSpPr/>
            <p:nvPr/>
          </p:nvSpPr>
          <p:spPr>
            <a:xfrm rot="-6451415" flipH="1">
              <a:off x="3518403" y="3680573"/>
              <a:ext cx="520191" cy="659752"/>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0"/>
            <p:cNvSpPr/>
            <p:nvPr/>
          </p:nvSpPr>
          <p:spPr>
            <a:xfrm rot="7038731">
              <a:off x="5126174" y="3633308"/>
              <a:ext cx="175506" cy="222631"/>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0"/>
            <p:cNvSpPr/>
            <p:nvPr/>
          </p:nvSpPr>
          <p:spPr>
            <a:xfrm>
              <a:off x="772861" y="4148955"/>
              <a:ext cx="181121" cy="163338"/>
            </a:xfrm>
            <a:custGeom>
              <a:avLst/>
              <a:gdLst/>
              <a:ahLst/>
              <a:cxnLst/>
              <a:rect l="l" t="t" r="r" b="b"/>
              <a:pathLst>
                <a:path w="2291" h="2066" extrusionOk="0">
                  <a:moveTo>
                    <a:pt x="1466" y="136"/>
                  </a:moveTo>
                  <a:cubicBezTo>
                    <a:pt x="1578" y="136"/>
                    <a:pt x="1684" y="198"/>
                    <a:pt x="1774" y="319"/>
                  </a:cubicBezTo>
                  <a:cubicBezTo>
                    <a:pt x="2096" y="735"/>
                    <a:pt x="1885" y="1699"/>
                    <a:pt x="1826" y="1928"/>
                  </a:cubicBezTo>
                  <a:cubicBezTo>
                    <a:pt x="1590" y="1924"/>
                    <a:pt x="606" y="1882"/>
                    <a:pt x="284" y="1463"/>
                  </a:cubicBezTo>
                  <a:cubicBezTo>
                    <a:pt x="152" y="1290"/>
                    <a:pt x="146" y="1120"/>
                    <a:pt x="263" y="981"/>
                  </a:cubicBezTo>
                  <a:cubicBezTo>
                    <a:pt x="350" y="877"/>
                    <a:pt x="509" y="805"/>
                    <a:pt x="679" y="805"/>
                  </a:cubicBezTo>
                  <a:cubicBezTo>
                    <a:pt x="762" y="805"/>
                    <a:pt x="853" y="822"/>
                    <a:pt x="936" y="867"/>
                  </a:cubicBezTo>
                  <a:lnTo>
                    <a:pt x="1064" y="940"/>
                  </a:lnTo>
                  <a:lnTo>
                    <a:pt x="1032" y="794"/>
                  </a:lnTo>
                  <a:cubicBezTo>
                    <a:pt x="973" y="517"/>
                    <a:pt x="1136" y="257"/>
                    <a:pt x="1320" y="171"/>
                  </a:cubicBezTo>
                  <a:cubicBezTo>
                    <a:pt x="1369" y="148"/>
                    <a:pt x="1418" y="136"/>
                    <a:pt x="1466" y="136"/>
                  </a:cubicBezTo>
                  <a:close/>
                  <a:moveTo>
                    <a:pt x="1463" y="1"/>
                  </a:moveTo>
                  <a:cubicBezTo>
                    <a:pt x="1397" y="1"/>
                    <a:pt x="1330" y="16"/>
                    <a:pt x="1264" y="46"/>
                  </a:cubicBezTo>
                  <a:cubicBezTo>
                    <a:pt x="1053" y="143"/>
                    <a:pt x="873" y="403"/>
                    <a:pt x="883" y="701"/>
                  </a:cubicBezTo>
                  <a:cubicBezTo>
                    <a:pt x="813" y="678"/>
                    <a:pt x="742" y="668"/>
                    <a:pt x="672" y="668"/>
                  </a:cubicBezTo>
                  <a:cubicBezTo>
                    <a:pt x="465" y="668"/>
                    <a:pt x="270" y="759"/>
                    <a:pt x="159" y="892"/>
                  </a:cubicBezTo>
                  <a:cubicBezTo>
                    <a:pt x="0" y="1079"/>
                    <a:pt x="7" y="1325"/>
                    <a:pt x="177" y="1546"/>
                  </a:cubicBezTo>
                  <a:cubicBezTo>
                    <a:pt x="562" y="2045"/>
                    <a:pt x="1694" y="2066"/>
                    <a:pt x="1860" y="2066"/>
                  </a:cubicBezTo>
                  <a:lnTo>
                    <a:pt x="1878" y="2066"/>
                  </a:lnTo>
                  <a:lnTo>
                    <a:pt x="1930" y="2062"/>
                  </a:lnTo>
                  <a:lnTo>
                    <a:pt x="1944" y="2014"/>
                  </a:lnTo>
                  <a:cubicBezTo>
                    <a:pt x="1958" y="1962"/>
                    <a:pt x="2290" y="764"/>
                    <a:pt x="1885" y="236"/>
                  </a:cubicBezTo>
                  <a:cubicBezTo>
                    <a:pt x="1766" y="82"/>
                    <a:pt x="1617" y="1"/>
                    <a:pt x="14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0"/>
            <p:cNvSpPr/>
            <p:nvPr/>
          </p:nvSpPr>
          <p:spPr>
            <a:xfrm>
              <a:off x="7089297" y="3336604"/>
              <a:ext cx="181200" cy="163101"/>
            </a:xfrm>
            <a:custGeom>
              <a:avLst/>
              <a:gdLst/>
              <a:ahLst/>
              <a:cxnLst/>
              <a:rect l="l" t="t" r="r" b="b"/>
              <a:pathLst>
                <a:path w="2292" h="2063" extrusionOk="0">
                  <a:moveTo>
                    <a:pt x="1466" y="137"/>
                  </a:moveTo>
                  <a:cubicBezTo>
                    <a:pt x="1577" y="137"/>
                    <a:pt x="1683" y="198"/>
                    <a:pt x="1775" y="316"/>
                  </a:cubicBezTo>
                  <a:cubicBezTo>
                    <a:pt x="2097" y="736"/>
                    <a:pt x="1882" y="1695"/>
                    <a:pt x="1827" y="1927"/>
                  </a:cubicBezTo>
                  <a:cubicBezTo>
                    <a:pt x="1588" y="1924"/>
                    <a:pt x="607" y="1882"/>
                    <a:pt x="284" y="1463"/>
                  </a:cubicBezTo>
                  <a:cubicBezTo>
                    <a:pt x="153" y="1290"/>
                    <a:pt x="146" y="1120"/>
                    <a:pt x="264" y="982"/>
                  </a:cubicBezTo>
                  <a:cubicBezTo>
                    <a:pt x="351" y="878"/>
                    <a:pt x="510" y="805"/>
                    <a:pt x="676" y="805"/>
                  </a:cubicBezTo>
                  <a:cubicBezTo>
                    <a:pt x="763" y="805"/>
                    <a:pt x="853" y="822"/>
                    <a:pt x="936" y="867"/>
                  </a:cubicBezTo>
                  <a:lnTo>
                    <a:pt x="1064" y="937"/>
                  </a:lnTo>
                  <a:lnTo>
                    <a:pt x="1033" y="795"/>
                  </a:lnTo>
                  <a:cubicBezTo>
                    <a:pt x="975" y="517"/>
                    <a:pt x="1137" y="257"/>
                    <a:pt x="1321" y="171"/>
                  </a:cubicBezTo>
                  <a:cubicBezTo>
                    <a:pt x="1370" y="148"/>
                    <a:pt x="1418" y="137"/>
                    <a:pt x="1466" y="137"/>
                  </a:cubicBezTo>
                  <a:close/>
                  <a:moveTo>
                    <a:pt x="1463" y="1"/>
                  </a:moveTo>
                  <a:cubicBezTo>
                    <a:pt x="1397" y="1"/>
                    <a:pt x="1329" y="16"/>
                    <a:pt x="1262" y="46"/>
                  </a:cubicBezTo>
                  <a:cubicBezTo>
                    <a:pt x="1054" y="143"/>
                    <a:pt x="874" y="403"/>
                    <a:pt x="884" y="697"/>
                  </a:cubicBezTo>
                  <a:cubicBezTo>
                    <a:pt x="816" y="676"/>
                    <a:pt x="747" y="666"/>
                    <a:pt x="679" y="666"/>
                  </a:cubicBezTo>
                  <a:cubicBezTo>
                    <a:pt x="470" y="666"/>
                    <a:pt x="273" y="758"/>
                    <a:pt x="160" y="891"/>
                  </a:cubicBezTo>
                  <a:cubicBezTo>
                    <a:pt x="1" y="1078"/>
                    <a:pt x="8" y="1324"/>
                    <a:pt x="177" y="1546"/>
                  </a:cubicBezTo>
                  <a:cubicBezTo>
                    <a:pt x="562" y="2045"/>
                    <a:pt x="1695" y="2063"/>
                    <a:pt x="1861" y="2063"/>
                  </a:cubicBezTo>
                  <a:lnTo>
                    <a:pt x="1931" y="2063"/>
                  </a:lnTo>
                  <a:lnTo>
                    <a:pt x="1944" y="2014"/>
                  </a:lnTo>
                  <a:cubicBezTo>
                    <a:pt x="1958" y="1962"/>
                    <a:pt x="2291" y="763"/>
                    <a:pt x="1882" y="233"/>
                  </a:cubicBezTo>
                  <a:cubicBezTo>
                    <a:pt x="1766" y="81"/>
                    <a:pt x="1618" y="1"/>
                    <a:pt x="14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0"/>
            <p:cNvSpPr/>
            <p:nvPr/>
          </p:nvSpPr>
          <p:spPr>
            <a:xfrm>
              <a:off x="2114571" y="1030882"/>
              <a:ext cx="181121" cy="16318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0"/>
            <p:cNvSpPr/>
            <p:nvPr/>
          </p:nvSpPr>
          <p:spPr>
            <a:xfrm>
              <a:off x="1217074" y="1308864"/>
              <a:ext cx="133773" cy="120412"/>
            </a:xfrm>
            <a:custGeom>
              <a:avLst/>
              <a:gdLst/>
              <a:ahLst/>
              <a:cxnLst/>
              <a:rect l="l" t="t" r="r" b="b"/>
              <a:pathLst>
                <a:path w="2292" h="2063" extrusionOk="0">
                  <a:moveTo>
                    <a:pt x="1466" y="137"/>
                  </a:moveTo>
                  <a:cubicBezTo>
                    <a:pt x="1577" y="137"/>
                    <a:pt x="1683" y="198"/>
                    <a:pt x="1775" y="316"/>
                  </a:cubicBezTo>
                  <a:cubicBezTo>
                    <a:pt x="2097" y="736"/>
                    <a:pt x="1882" y="1695"/>
                    <a:pt x="1827" y="1927"/>
                  </a:cubicBezTo>
                  <a:cubicBezTo>
                    <a:pt x="1588" y="1924"/>
                    <a:pt x="607" y="1882"/>
                    <a:pt x="284" y="1463"/>
                  </a:cubicBezTo>
                  <a:cubicBezTo>
                    <a:pt x="153" y="1290"/>
                    <a:pt x="146" y="1120"/>
                    <a:pt x="264" y="982"/>
                  </a:cubicBezTo>
                  <a:cubicBezTo>
                    <a:pt x="351" y="878"/>
                    <a:pt x="510" y="805"/>
                    <a:pt x="676" y="805"/>
                  </a:cubicBezTo>
                  <a:cubicBezTo>
                    <a:pt x="763" y="805"/>
                    <a:pt x="853" y="822"/>
                    <a:pt x="936" y="867"/>
                  </a:cubicBezTo>
                  <a:lnTo>
                    <a:pt x="1064" y="937"/>
                  </a:lnTo>
                  <a:lnTo>
                    <a:pt x="1033" y="795"/>
                  </a:lnTo>
                  <a:cubicBezTo>
                    <a:pt x="975" y="517"/>
                    <a:pt x="1137" y="257"/>
                    <a:pt x="1321" y="171"/>
                  </a:cubicBezTo>
                  <a:cubicBezTo>
                    <a:pt x="1370" y="148"/>
                    <a:pt x="1418" y="137"/>
                    <a:pt x="1466" y="137"/>
                  </a:cubicBezTo>
                  <a:close/>
                  <a:moveTo>
                    <a:pt x="1463" y="1"/>
                  </a:moveTo>
                  <a:cubicBezTo>
                    <a:pt x="1397" y="1"/>
                    <a:pt x="1329" y="16"/>
                    <a:pt x="1262" y="46"/>
                  </a:cubicBezTo>
                  <a:cubicBezTo>
                    <a:pt x="1054" y="143"/>
                    <a:pt x="874" y="403"/>
                    <a:pt x="884" y="697"/>
                  </a:cubicBezTo>
                  <a:cubicBezTo>
                    <a:pt x="816" y="676"/>
                    <a:pt x="747" y="666"/>
                    <a:pt x="679" y="666"/>
                  </a:cubicBezTo>
                  <a:cubicBezTo>
                    <a:pt x="470" y="666"/>
                    <a:pt x="273" y="758"/>
                    <a:pt x="160" y="891"/>
                  </a:cubicBezTo>
                  <a:cubicBezTo>
                    <a:pt x="1" y="1078"/>
                    <a:pt x="8" y="1324"/>
                    <a:pt x="177" y="1546"/>
                  </a:cubicBezTo>
                  <a:cubicBezTo>
                    <a:pt x="562" y="2045"/>
                    <a:pt x="1695" y="2063"/>
                    <a:pt x="1861" y="2063"/>
                  </a:cubicBezTo>
                  <a:lnTo>
                    <a:pt x="1931" y="2063"/>
                  </a:lnTo>
                  <a:lnTo>
                    <a:pt x="1944" y="2014"/>
                  </a:lnTo>
                  <a:cubicBezTo>
                    <a:pt x="1958" y="1962"/>
                    <a:pt x="2291" y="763"/>
                    <a:pt x="1882" y="233"/>
                  </a:cubicBezTo>
                  <a:cubicBezTo>
                    <a:pt x="1766" y="81"/>
                    <a:pt x="1618" y="1"/>
                    <a:pt x="14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0"/>
            <p:cNvSpPr/>
            <p:nvPr/>
          </p:nvSpPr>
          <p:spPr>
            <a:xfrm rot="4036159">
              <a:off x="8122572" y="602713"/>
              <a:ext cx="133774" cy="120413"/>
            </a:xfrm>
            <a:custGeom>
              <a:avLst/>
              <a:gdLst/>
              <a:ahLst/>
              <a:cxnLst/>
              <a:rect l="l" t="t" r="r" b="b"/>
              <a:pathLst>
                <a:path w="2292" h="2063" extrusionOk="0">
                  <a:moveTo>
                    <a:pt x="1466" y="137"/>
                  </a:moveTo>
                  <a:cubicBezTo>
                    <a:pt x="1577" y="137"/>
                    <a:pt x="1683" y="198"/>
                    <a:pt x="1775" y="316"/>
                  </a:cubicBezTo>
                  <a:cubicBezTo>
                    <a:pt x="2097" y="736"/>
                    <a:pt x="1882" y="1695"/>
                    <a:pt x="1827" y="1927"/>
                  </a:cubicBezTo>
                  <a:cubicBezTo>
                    <a:pt x="1588" y="1924"/>
                    <a:pt x="607" y="1882"/>
                    <a:pt x="284" y="1463"/>
                  </a:cubicBezTo>
                  <a:cubicBezTo>
                    <a:pt x="153" y="1290"/>
                    <a:pt x="146" y="1120"/>
                    <a:pt x="264" y="982"/>
                  </a:cubicBezTo>
                  <a:cubicBezTo>
                    <a:pt x="351" y="878"/>
                    <a:pt x="510" y="805"/>
                    <a:pt x="676" y="805"/>
                  </a:cubicBezTo>
                  <a:cubicBezTo>
                    <a:pt x="763" y="805"/>
                    <a:pt x="853" y="822"/>
                    <a:pt x="936" y="867"/>
                  </a:cubicBezTo>
                  <a:lnTo>
                    <a:pt x="1064" y="937"/>
                  </a:lnTo>
                  <a:lnTo>
                    <a:pt x="1033" y="795"/>
                  </a:lnTo>
                  <a:cubicBezTo>
                    <a:pt x="975" y="517"/>
                    <a:pt x="1137" y="257"/>
                    <a:pt x="1321" y="171"/>
                  </a:cubicBezTo>
                  <a:cubicBezTo>
                    <a:pt x="1370" y="148"/>
                    <a:pt x="1418" y="137"/>
                    <a:pt x="1466" y="137"/>
                  </a:cubicBezTo>
                  <a:close/>
                  <a:moveTo>
                    <a:pt x="1463" y="1"/>
                  </a:moveTo>
                  <a:cubicBezTo>
                    <a:pt x="1397" y="1"/>
                    <a:pt x="1329" y="16"/>
                    <a:pt x="1262" y="46"/>
                  </a:cubicBezTo>
                  <a:cubicBezTo>
                    <a:pt x="1054" y="143"/>
                    <a:pt x="874" y="403"/>
                    <a:pt x="884" y="697"/>
                  </a:cubicBezTo>
                  <a:cubicBezTo>
                    <a:pt x="816" y="676"/>
                    <a:pt x="747" y="666"/>
                    <a:pt x="679" y="666"/>
                  </a:cubicBezTo>
                  <a:cubicBezTo>
                    <a:pt x="470" y="666"/>
                    <a:pt x="273" y="758"/>
                    <a:pt x="160" y="891"/>
                  </a:cubicBezTo>
                  <a:cubicBezTo>
                    <a:pt x="1" y="1078"/>
                    <a:pt x="8" y="1324"/>
                    <a:pt x="177" y="1546"/>
                  </a:cubicBezTo>
                  <a:cubicBezTo>
                    <a:pt x="562" y="2045"/>
                    <a:pt x="1695" y="2063"/>
                    <a:pt x="1861" y="2063"/>
                  </a:cubicBezTo>
                  <a:lnTo>
                    <a:pt x="1931" y="2063"/>
                  </a:lnTo>
                  <a:lnTo>
                    <a:pt x="1944" y="2014"/>
                  </a:lnTo>
                  <a:cubicBezTo>
                    <a:pt x="1958" y="1962"/>
                    <a:pt x="2291" y="763"/>
                    <a:pt x="1882" y="233"/>
                  </a:cubicBezTo>
                  <a:cubicBezTo>
                    <a:pt x="1766" y="81"/>
                    <a:pt x="1618" y="1"/>
                    <a:pt x="14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0"/>
            <p:cNvSpPr/>
            <p:nvPr/>
          </p:nvSpPr>
          <p:spPr>
            <a:xfrm>
              <a:off x="8330600" y="4430400"/>
              <a:ext cx="86953" cy="78275"/>
            </a:xfrm>
            <a:custGeom>
              <a:avLst/>
              <a:gdLst/>
              <a:ahLst/>
              <a:cxnLst/>
              <a:rect l="l" t="t" r="r" b="b"/>
              <a:pathLst>
                <a:path w="2292" h="2063" extrusionOk="0">
                  <a:moveTo>
                    <a:pt x="1466" y="137"/>
                  </a:moveTo>
                  <a:cubicBezTo>
                    <a:pt x="1577" y="137"/>
                    <a:pt x="1683" y="198"/>
                    <a:pt x="1775" y="316"/>
                  </a:cubicBezTo>
                  <a:cubicBezTo>
                    <a:pt x="2097" y="736"/>
                    <a:pt x="1882" y="1695"/>
                    <a:pt x="1827" y="1927"/>
                  </a:cubicBezTo>
                  <a:cubicBezTo>
                    <a:pt x="1588" y="1924"/>
                    <a:pt x="607" y="1882"/>
                    <a:pt x="284" y="1463"/>
                  </a:cubicBezTo>
                  <a:cubicBezTo>
                    <a:pt x="153" y="1290"/>
                    <a:pt x="146" y="1120"/>
                    <a:pt x="264" y="982"/>
                  </a:cubicBezTo>
                  <a:cubicBezTo>
                    <a:pt x="351" y="878"/>
                    <a:pt x="510" y="805"/>
                    <a:pt x="676" y="805"/>
                  </a:cubicBezTo>
                  <a:cubicBezTo>
                    <a:pt x="763" y="805"/>
                    <a:pt x="853" y="822"/>
                    <a:pt x="936" y="867"/>
                  </a:cubicBezTo>
                  <a:lnTo>
                    <a:pt x="1064" y="937"/>
                  </a:lnTo>
                  <a:lnTo>
                    <a:pt x="1033" y="795"/>
                  </a:lnTo>
                  <a:cubicBezTo>
                    <a:pt x="975" y="517"/>
                    <a:pt x="1137" y="257"/>
                    <a:pt x="1321" y="171"/>
                  </a:cubicBezTo>
                  <a:cubicBezTo>
                    <a:pt x="1370" y="148"/>
                    <a:pt x="1418" y="137"/>
                    <a:pt x="1466" y="137"/>
                  </a:cubicBezTo>
                  <a:close/>
                  <a:moveTo>
                    <a:pt x="1463" y="1"/>
                  </a:moveTo>
                  <a:cubicBezTo>
                    <a:pt x="1397" y="1"/>
                    <a:pt x="1329" y="16"/>
                    <a:pt x="1262" y="46"/>
                  </a:cubicBezTo>
                  <a:cubicBezTo>
                    <a:pt x="1054" y="143"/>
                    <a:pt x="874" y="403"/>
                    <a:pt x="884" y="697"/>
                  </a:cubicBezTo>
                  <a:cubicBezTo>
                    <a:pt x="816" y="676"/>
                    <a:pt x="747" y="666"/>
                    <a:pt x="679" y="666"/>
                  </a:cubicBezTo>
                  <a:cubicBezTo>
                    <a:pt x="470" y="666"/>
                    <a:pt x="273" y="758"/>
                    <a:pt x="160" y="891"/>
                  </a:cubicBezTo>
                  <a:cubicBezTo>
                    <a:pt x="1" y="1078"/>
                    <a:pt x="8" y="1324"/>
                    <a:pt x="177" y="1546"/>
                  </a:cubicBezTo>
                  <a:cubicBezTo>
                    <a:pt x="562" y="2045"/>
                    <a:pt x="1695" y="2063"/>
                    <a:pt x="1861" y="2063"/>
                  </a:cubicBezTo>
                  <a:lnTo>
                    <a:pt x="1931" y="2063"/>
                  </a:lnTo>
                  <a:lnTo>
                    <a:pt x="1944" y="2014"/>
                  </a:lnTo>
                  <a:cubicBezTo>
                    <a:pt x="1958" y="1962"/>
                    <a:pt x="2291" y="763"/>
                    <a:pt x="1882" y="233"/>
                  </a:cubicBezTo>
                  <a:cubicBezTo>
                    <a:pt x="1766" y="81"/>
                    <a:pt x="1618" y="1"/>
                    <a:pt x="14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4" name="Google Shape;1274;p80"/>
            <p:cNvGrpSpPr/>
            <p:nvPr/>
          </p:nvGrpSpPr>
          <p:grpSpPr>
            <a:xfrm>
              <a:off x="6342492" y="443336"/>
              <a:ext cx="886120" cy="1054561"/>
              <a:chOff x="5894417" y="862786"/>
              <a:chExt cx="886120" cy="1054561"/>
            </a:xfrm>
          </p:grpSpPr>
          <p:grpSp>
            <p:nvGrpSpPr>
              <p:cNvPr id="1275" name="Google Shape;1275;p80"/>
              <p:cNvGrpSpPr/>
              <p:nvPr/>
            </p:nvGrpSpPr>
            <p:grpSpPr>
              <a:xfrm>
                <a:off x="6249200" y="1110450"/>
                <a:ext cx="223800" cy="298700"/>
                <a:chOff x="6249200" y="1110450"/>
                <a:chExt cx="223800" cy="298700"/>
              </a:xfrm>
            </p:grpSpPr>
            <p:sp>
              <p:nvSpPr>
                <p:cNvPr id="1276" name="Google Shape;1276;p80"/>
                <p:cNvSpPr/>
                <p:nvPr/>
              </p:nvSpPr>
              <p:spPr>
                <a:xfrm>
                  <a:off x="6249200" y="1110450"/>
                  <a:ext cx="55950" cy="29400"/>
                </a:xfrm>
                <a:custGeom>
                  <a:avLst/>
                  <a:gdLst/>
                  <a:ahLst/>
                  <a:cxnLst/>
                  <a:rect l="l" t="t" r="r" b="b"/>
                  <a:pathLst>
                    <a:path w="2238" h="1176" extrusionOk="0">
                      <a:moveTo>
                        <a:pt x="0" y="1176"/>
                      </a:moveTo>
                      <a:cubicBezTo>
                        <a:pt x="725" y="747"/>
                        <a:pt x="1484" y="376"/>
                        <a:pt x="2238" y="0"/>
                      </a:cubicBezTo>
                    </a:path>
                  </a:pathLst>
                </a:custGeom>
                <a:noFill/>
                <a:ln w="9525" cap="flat" cmpd="sng">
                  <a:solidFill>
                    <a:srgbClr val="EA9999"/>
                  </a:solidFill>
                  <a:prstDash val="solid"/>
                  <a:round/>
                  <a:headEnd type="none" w="med" len="med"/>
                  <a:tailEnd type="none" w="med" len="med"/>
                </a:ln>
              </p:spPr>
            </p:sp>
            <p:sp>
              <p:nvSpPr>
                <p:cNvPr id="1277" name="Google Shape;1277;p80"/>
                <p:cNvSpPr/>
                <p:nvPr/>
              </p:nvSpPr>
              <p:spPr>
                <a:xfrm>
                  <a:off x="6256775" y="1158800"/>
                  <a:ext cx="82525" cy="34150"/>
                </a:xfrm>
                <a:custGeom>
                  <a:avLst/>
                  <a:gdLst/>
                  <a:ahLst/>
                  <a:cxnLst/>
                  <a:rect l="l" t="t" r="r" b="b"/>
                  <a:pathLst>
                    <a:path w="3301" h="1366" extrusionOk="0">
                      <a:moveTo>
                        <a:pt x="0" y="1366"/>
                      </a:moveTo>
                      <a:cubicBezTo>
                        <a:pt x="1105" y="923"/>
                        <a:pt x="2226" y="512"/>
                        <a:pt x="3301" y="0"/>
                      </a:cubicBezTo>
                    </a:path>
                  </a:pathLst>
                </a:custGeom>
                <a:noFill/>
                <a:ln w="9525" cap="flat" cmpd="sng">
                  <a:solidFill>
                    <a:srgbClr val="EA9999"/>
                  </a:solidFill>
                  <a:prstDash val="solid"/>
                  <a:round/>
                  <a:headEnd type="none" w="med" len="med"/>
                  <a:tailEnd type="none" w="med" len="med"/>
                </a:ln>
              </p:spPr>
            </p:sp>
            <p:sp>
              <p:nvSpPr>
                <p:cNvPr id="1278" name="Google Shape;1278;p80"/>
                <p:cNvSpPr/>
                <p:nvPr/>
              </p:nvSpPr>
              <p:spPr>
                <a:xfrm>
                  <a:off x="6253000" y="1137000"/>
                  <a:ext cx="83450" cy="22750"/>
                </a:xfrm>
                <a:custGeom>
                  <a:avLst/>
                  <a:gdLst/>
                  <a:ahLst/>
                  <a:cxnLst/>
                  <a:rect l="l" t="t" r="r" b="b"/>
                  <a:pathLst>
                    <a:path w="3338" h="910" extrusionOk="0">
                      <a:moveTo>
                        <a:pt x="0" y="910"/>
                      </a:moveTo>
                      <a:cubicBezTo>
                        <a:pt x="1144" y="761"/>
                        <a:pt x="2254" y="393"/>
                        <a:pt x="3338" y="0"/>
                      </a:cubicBezTo>
                    </a:path>
                  </a:pathLst>
                </a:custGeom>
                <a:noFill/>
                <a:ln w="9525" cap="flat" cmpd="sng">
                  <a:solidFill>
                    <a:srgbClr val="EA9999"/>
                  </a:solidFill>
                  <a:prstDash val="solid"/>
                  <a:round/>
                  <a:headEnd type="none" w="med" len="med"/>
                  <a:tailEnd type="none" w="med" len="med"/>
                </a:ln>
              </p:spPr>
            </p:sp>
            <p:sp>
              <p:nvSpPr>
                <p:cNvPr id="1279" name="Google Shape;1279;p80"/>
                <p:cNvSpPr/>
                <p:nvPr/>
              </p:nvSpPr>
              <p:spPr>
                <a:xfrm>
                  <a:off x="6265325" y="1191050"/>
                  <a:ext cx="75850" cy="34125"/>
                </a:xfrm>
                <a:custGeom>
                  <a:avLst/>
                  <a:gdLst/>
                  <a:ahLst/>
                  <a:cxnLst/>
                  <a:rect l="l" t="t" r="r" b="b"/>
                  <a:pathLst>
                    <a:path w="3034" h="1365" extrusionOk="0">
                      <a:moveTo>
                        <a:pt x="0" y="1365"/>
                      </a:moveTo>
                      <a:cubicBezTo>
                        <a:pt x="970" y="827"/>
                        <a:pt x="1987" y="366"/>
                        <a:pt x="3034" y="0"/>
                      </a:cubicBezTo>
                    </a:path>
                  </a:pathLst>
                </a:custGeom>
                <a:noFill/>
                <a:ln w="9525" cap="flat" cmpd="sng">
                  <a:solidFill>
                    <a:srgbClr val="EA9999"/>
                  </a:solidFill>
                  <a:prstDash val="solid"/>
                  <a:round/>
                  <a:headEnd type="none" w="med" len="med"/>
                  <a:tailEnd type="none" w="med" len="med"/>
                </a:ln>
              </p:spPr>
            </p:sp>
            <p:sp>
              <p:nvSpPr>
                <p:cNvPr id="1280" name="Google Shape;1280;p80"/>
                <p:cNvSpPr/>
                <p:nvPr/>
              </p:nvSpPr>
              <p:spPr>
                <a:xfrm>
                  <a:off x="6272913" y="1199825"/>
                  <a:ext cx="188725" cy="47400"/>
                </a:xfrm>
                <a:custGeom>
                  <a:avLst/>
                  <a:gdLst/>
                  <a:ahLst/>
                  <a:cxnLst/>
                  <a:rect l="l" t="t" r="r" b="b"/>
                  <a:pathLst>
                    <a:path w="7549" h="1896" extrusionOk="0">
                      <a:moveTo>
                        <a:pt x="0" y="1896"/>
                      </a:moveTo>
                      <a:cubicBezTo>
                        <a:pt x="2584" y="1661"/>
                        <a:pt x="4978" y="348"/>
                        <a:pt x="7549" y="0"/>
                      </a:cubicBezTo>
                    </a:path>
                  </a:pathLst>
                </a:custGeom>
                <a:noFill/>
                <a:ln w="9525" cap="flat" cmpd="sng">
                  <a:solidFill>
                    <a:srgbClr val="EA9999"/>
                  </a:solidFill>
                  <a:prstDash val="solid"/>
                  <a:round/>
                  <a:headEnd type="none" w="med" len="med"/>
                  <a:tailEnd type="none" w="med" len="med"/>
                </a:ln>
              </p:spPr>
            </p:sp>
            <p:sp>
              <p:nvSpPr>
                <p:cNvPr id="1281" name="Google Shape;1281;p80"/>
                <p:cNvSpPr/>
                <p:nvPr/>
              </p:nvSpPr>
              <p:spPr>
                <a:xfrm>
                  <a:off x="6280969" y="1247500"/>
                  <a:ext cx="165000" cy="30350"/>
                </a:xfrm>
                <a:custGeom>
                  <a:avLst/>
                  <a:gdLst/>
                  <a:ahLst/>
                  <a:cxnLst/>
                  <a:rect l="l" t="t" r="r" b="b"/>
                  <a:pathLst>
                    <a:path w="6600" h="1214" extrusionOk="0">
                      <a:moveTo>
                        <a:pt x="0" y="1214"/>
                      </a:moveTo>
                      <a:cubicBezTo>
                        <a:pt x="2207" y="847"/>
                        <a:pt x="4388" y="332"/>
                        <a:pt x="6600" y="0"/>
                      </a:cubicBezTo>
                    </a:path>
                  </a:pathLst>
                </a:custGeom>
                <a:noFill/>
                <a:ln w="9525" cap="flat" cmpd="sng">
                  <a:solidFill>
                    <a:srgbClr val="EA9999"/>
                  </a:solidFill>
                  <a:prstDash val="solid"/>
                  <a:round/>
                  <a:headEnd type="none" w="med" len="med"/>
                  <a:tailEnd type="none" w="med" len="med"/>
                </a:ln>
              </p:spPr>
            </p:sp>
            <p:sp>
              <p:nvSpPr>
                <p:cNvPr id="1282" name="Google Shape;1282;p80"/>
                <p:cNvSpPr/>
                <p:nvPr/>
              </p:nvSpPr>
              <p:spPr>
                <a:xfrm>
                  <a:off x="6285228" y="1287300"/>
                  <a:ext cx="125178" cy="12325"/>
                </a:xfrm>
                <a:custGeom>
                  <a:avLst/>
                  <a:gdLst/>
                  <a:ahLst/>
                  <a:cxnLst/>
                  <a:rect l="l" t="t" r="r" b="b"/>
                  <a:pathLst>
                    <a:path w="4362" h="493" extrusionOk="0">
                      <a:moveTo>
                        <a:pt x="0" y="493"/>
                      </a:moveTo>
                      <a:cubicBezTo>
                        <a:pt x="1463" y="493"/>
                        <a:pt x="2904" y="127"/>
                        <a:pt x="4362" y="0"/>
                      </a:cubicBezTo>
                    </a:path>
                  </a:pathLst>
                </a:custGeom>
                <a:noFill/>
                <a:ln w="9525" cap="flat" cmpd="sng">
                  <a:solidFill>
                    <a:srgbClr val="EA9999"/>
                  </a:solidFill>
                  <a:prstDash val="solid"/>
                  <a:round/>
                  <a:headEnd type="none" w="med" len="med"/>
                  <a:tailEnd type="none" w="med" len="med"/>
                </a:ln>
              </p:spPr>
            </p:sp>
            <p:sp>
              <p:nvSpPr>
                <p:cNvPr id="1283" name="Google Shape;1283;p80"/>
                <p:cNvSpPr/>
                <p:nvPr/>
              </p:nvSpPr>
              <p:spPr>
                <a:xfrm>
                  <a:off x="6282475" y="1317663"/>
                  <a:ext cx="109997"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1284" name="Google Shape;1284;p80"/>
                <p:cNvSpPr/>
                <p:nvPr/>
              </p:nvSpPr>
              <p:spPr>
                <a:xfrm>
                  <a:off x="6363000" y="1175875"/>
                  <a:ext cx="110000" cy="15175"/>
                </a:xfrm>
                <a:custGeom>
                  <a:avLst/>
                  <a:gdLst/>
                  <a:ahLst/>
                  <a:cxnLst/>
                  <a:rect l="l" t="t" r="r" b="b"/>
                  <a:pathLst>
                    <a:path w="4400" h="607" extrusionOk="0">
                      <a:moveTo>
                        <a:pt x="0" y="607"/>
                      </a:moveTo>
                      <a:cubicBezTo>
                        <a:pt x="1440" y="261"/>
                        <a:pt x="2919" y="0"/>
                        <a:pt x="4400" y="0"/>
                      </a:cubicBezTo>
                    </a:path>
                  </a:pathLst>
                </a:custGeom>
                <a:noFill/>
                <a:ln w="9525" cap="flat" cmpd="sng">
                  <a:solidFill>
                    <a:srgbClr val="EA9999"/>
                  </a:solidFill>
                  <a:prstDash val="solid"/>
                  <a:round/>
                  <a:headEnd type="none" w="med" len="med"/>
                  <a:tailEnd type="none" w="med" len="med"/>
                </a:ln>
              </p:spPr>
            </p:sp>
            <p:sp>
              <p:nvSpPr>
                <p:cNvPr id="1285" name="Google Shape;1285;p80"/>
                <p:cNvSpPr/>
                <p:nvPr/>
              </p:nvSpPr>
              <p:spPr>
                <a:xfrm>
                  <a:off x="6389550" y="1145525"/>
                  <a:ext cx="82500" cy="6650"/>
                </a:xfrm>
                <a:custGeom>
                  <a:avLst/>
                  <a:gdLst/>
                  <a:ahLst/>
                  <a:cxnLst/>
                  <a:rect l="l" t="t" r="r" b="b"/>
                  <a:pathLst>
                    <a:path w="3300" h="266" extrusionOk="0">
                      <a:moveTo>
                        <a:pt x="0" y="266"/>
                      </a:moveTo>
                      <a:cubicBezTo>
                        <a:pt x="1100" y="178"/>
                        <a:pt x="2198" y="53"/>
                        <a:pt x="3300" y="0"/>
                      </a:cubicBezTo>
                    </a:path>
                  </a:pathLst>
                </a:custGeom>
                <a:noFill/>
                <a:ln w="9525" cap="flat" cmpd="sng">
                  <a:solidFill>
                    <a:srgbClr val="EA9999"/>
                  </a:solidFill>
                  <a:prstDash val="solid"/>
                  <a:round/>
                  <a:headEnd type="none" w="med" len="med"/>
                  <a:tailEnd type="none" w="med" len="med"/>
                </a:ln>
              </p:spPr>
            </p:sp>
            <p:sp>
              <p:nvSpPr>
                <p:cNvPr id="1286" name="Google Shape;1286;p80"/>
                <p:cNvSpPr/>
                <p:nvPr/>
              </p:nvSpPr>
              <p:spPr>
                <a:xfrm>
                  <a:off x="6287125" y="1394950"/>
                  <a:ext cx="77775"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1287" name="Google Shape;1287;p80"/>
                <p:cNvSpPr/>
                <p:nvPr/>
              </p:nvSpPr>
              <p:spPr>
                <a:xfrm>
                  <a:off x="6271013" y="1371700"/>
                  <a:ext cx="109997"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1288" name="Google Shape;1288;p80"/>
                <p:cNvSpPr/>
                <p:nvPr/>
              </p:nvSpPr>
              <p:spPr>
                <a:xfrm>
                  <a:off x="6271028" y="1345613"/>
                  <a:ext cx="125178" cy="12325"/>
                </a:xfrm>
                <a:custGeom>
                  <a:avLst/>
                  <a:gdLst/>
                  <a:ahLst/>
                  <a:cxnLst/>
                  <a:rect l="l" t="t" r="r" b="b"/>
                  <a:pathLst>
                    <a:path w="4362" h="493" extrusionOk="0">
                      <a:moveTo>
                        <a:pt x="0" y="493"/>
                      </a:moveTo>
                      <a:cubicBezTo>
                        <a:pt x="1463" y="493"/>
                        <a:pt x="2904" y="127"/>
                        <a:pt x="4362" y="0"/>
                      </a:cubicBezTo>
                    </a:path>
                  </a:pathLst>
                </a:custGeom>
                <a:noFill/>
                <a:ln w="9525" cap="flat" cmpd="sng">
                  <a:solidFill>
                    <a:srgbClr val="EA9999"/>
                  </a:solidFill>
                  <a:prstDash val="solid"/>
                  <a:round/>
                  <a:headEnd type="none" w="med" len="med"/>
                  <a:tailEnd type="none" w="med" len="med"/>
                </a:ln>
              </p:spPr>
            </p:sp>
          </p:grpSp>
          <p:grpSp>
            <p:nvGrpSpPr>
              <p:cNvPr id="1289" name="Google Shape;1289;p80"/>
              <p:cNvGrpSpPr/>
              <p:nvPr/>
            </p:nvGrpSpPr>
            <p:grpSpPr>
              <a:xfrm flipH="1">
                <a:off x="5894417" y="862786"/>
                <a:ext cx="886120" cy="1054561"/>
                <a:chOff x="2507488" y="622952"/>
                <a:chExt cx="623545" cy="742178"/>
              </a:xfrm>
            </p:grpSpPr>
            <p:sp>
              <p:nvSpPr>
                <p:cNvPr id="1290" name="Google Shape;1290;p80"/>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0"/>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107"/>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sp>
        <p:nvSpPr>
          <p:cNvPr id="1720" name="Google Shape;1720;p107"/>
          <p:cNvSpPr txBox="1"/>
          <p:nvPr/>
        </p:nvSpPr>
        <p:spPr>
          <a:xfrm>
            <a:off x="1179000" y="3317900"/>
            <a:ext cx="6786000" cy="13530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pal = “Hola, Mundo“</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print(pal.split(“,”))</a:t>
            </a:r>
            <a:endParaRPr sz="1900" b="1">
              <a:latin typeface="Scope One"/>
              <a:ea typeface="Scope One"/>
              <a:cs typeface="Scope One"/>
              <a:sym typeface="Scope One"/>
            </a:endParaRPr>
          </a:p>
        </p:txBody>
      </p:sp>
      <p:grpSp>
        <p:nvGrpSpPr>
          <p:cNvPr id="1721" name="Google Shape;1721;p107"/>
          <p:cNvGrpSpPr/>
          <p:nvPr/>
        </p:nvGrpSpPr>
        <p:grpSpPr>
          <a:xfrm>
            <a:off x="643650" y="670716"/>
            <a:ext cx="8143338" cy="3881145"/>
            <a:chOff x="643650" y="670716"/>
            <a:chExt cx="8143338" cy="3881145"/>
          </a:xfrm>
        </p:grpSpPr>
        <p:sp>
          <p:nvSpPr>
            <p:cNvPr id="1722" name="Google Shape;1722;p107"/>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07"/>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07"/>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07"/>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07"/>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07"/>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07"/>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07"/>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107"/>
          <p:cNvSpPr txBox="1"/>
          <p:nvPr/>
        </p:nvSpPr>
        <p:spPr>
          <a:xfrm>
            <a:off x="1014900" y="1253550"/>
            <a:ext cx="7114200" cy="18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split(</a:t>
            </a:r>
            <a:r>
              <a:rPr lang="es" sz="1500" b="1">
                <a:solidFill>
                  <a:schemeClr val="accent3"/>
                </a:solidFill>
                <a:latin typeface="Comfortaa"/>
                <a:ea typeface="Comfortaa"/>
                <a:cs typeface="Comfortaa"/>
                <a:sym typeface="Comfortaa"/>
              </a:rPr>
              <a:t>separador</a:t>
            </a:r>
            <a:r>
              <a:rPr lang="es" sz="1500" b="1">
                <a:solidFill>
                  <a:schemeClr val="accent6"/>
                </a:solidFill>
                <a:latin typeface="Comfortaa"/>
                <a:ea typeface="Comfortaa"/>
                <a:cs typeface="Comfortaa"/>
                <a:sym typeface="Comfortaa"/>
              </a:rPr>
              <a:t>, </a:t>
            </a:r>
            <a:r>
              <a:rPr lang="es" sz="1500" b="1">
                <a:solidFill>
                  <a:schemeClr val="accent2"/>
                </a:solidFill>
                <a:latin typeface="Comfortaa"/>
                <a:ea typeface="Comfortaa"/>
                <a:cs typeface="Comfortaa"/>
                <a:sym typeface="Comfortaa"/>
              </a:rPr>
              <a:t>cuenta</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separador</a:t>
            </a:r>
            <a:r>
              <a:rPr lang="es" sz="1500" b="1">
                <a:solidFill>
                  <a:srgbClr val="FFFFFF"/>
                </a:solidFill>
                <a:latin typeface="Comfortaa"/>
                <a:ea typeface="Comfortaa"/>
                <a:cs typeface="Comfortaa"/>
                <a:sym typeface="Comfortaa"/>
              </a:rPr>
              <a:t>: El carácter o cadena con el que separaremos la cadena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2"/>
                </a:solidFill>
                <a:latin typeface="Comfortaa"/>
                <a:ea typeface="Comfortaa"/>
                <a:cs typeface="Comfortaa"/>
                <a:sym typeface="Comfortaa"/>
              </a:rPr>
              <a:t>cuenta</a:t>
            </a:r>
            <a:r>
              <a:rPr lang="es" sz="1500" b="1">
                <a:solidFill>
                  <a:srgbClr val="FFFFFF"/>
                </a:solidFill>
                <a:latin typeface="Comfortaa"/>
                <a:ea typeface="Comfortaa"/>
                <a:cs typeface="Comfortaa"/>
                <a:sym typeface="Comfortaa"/>
              </a:rPr>
              <a:t>: Máximo de separaciones que se harán (opcional)</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una lista con las separaciones creadas</a:t>
            </a:r>
            <a:endParaRPr sz="1500" b="1">
              <a:solidFill>
                <a:srgbClr val="FFFFFF"/>
              </a:solidFill>
              <a:latin typeface="Comfortaa"/>
              <a:ea typeface="Comfortaa"/>
              <a:cs typeface="Comfortaa"/>
              <a:sym typeface="Comfortaa"/>
            </a:endParaRPr>
          </a:p>
        </p:txBody>
      </p:sp>
      <p:sp>
        <p:nvSpPr>
          <p:cNvPr id="1731" name="Google Shape;1731;p107"/>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108"/>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grpSp>
        <p:nvGrpSpPr>
          <p:cNvPr id="1737" name="Google Shape;1737;p108"/>
          <p:cNvGrpSpPr/>
          <p:nvPr/>
        </p:nvGrpSpPr>
        <p:grpSpPr>
          <a:xfrm>
            <a:off x="643650" y="670716"/>
            <a:ext cx="8143338" cy="3881145"/>
            <a:chOff x="643650" y="670716"/>
            <a:chExt cx="8143338" cy="3881145"/>
          </a:xfrm>
        </p:grpSpPr>
        <p:sp>
          <p:nvSpPr>
            <p:cNvPr id="1738" name="Google Shape;1738;p108"/>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08"/>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08"/>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08"/>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08"/>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08"/>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08"/>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08"/>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6" name="Google Shape;1746;p108"/>
          <p:cNvSpPr txBox="1"/>
          <p:nvPr/>
        </p:nvSpPr>
        <p:spPr>
          <a:xfrm>
            <a:off x="1014900" y="1786950"/>
            <a:ext cx="7114200" cy="27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format(</a:t>
            </a:r>
            <a:r>
              <a:rPr lang="es" sz="1500" b="1">
                <a:solidFill>
                  <a:schemeClr val="accent3"/>
                </a:solidFill>
                <a:latin typeface="Comfortaa"/>
                <a:ea typeface="Comfortaa"/>
                <a:cs typeface="Comfortaa"/>
                <a:sym typeface="Comfortaa"/>
              </a:rPr>
              <a:t>valores</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valores</a:t>
            </a:r>
            <a:r>
              <a:rPr lang="es" sz="1500" b="1">
                <a:solidFill>
                  <a:srgbClr val="FFFFFF"/>
                </a:solidFill>
                <a:latin typeface="Comfortaa"/>
                <a:ea typeface="Comfortaa"/>
                <a:cs typeface="Comfortaa"/>
                <a:sym typeface="Comfortaa"/>
              </a:rPr>
              <a:t>: Conjunto de valores (también pueden ser por medio de variables) que se colocaran en los “placeholders” de la cadena. Se pueden utilizar índices o alias para indicar su orden, posicionamiento, tipo de dato, tamaño del campo entre otras especificaciones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una cadena nueva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Documentación: </a:t>
            </a:r>
            <a:r>
              <a:rPr lang="es" sz="1100" u="sng">
                <a:solidFill>
                  <a:schemeClr val="hlink"/>
                </a:solidFill>
                <a:hlinkClick r:id="rId3"/>
              </a:rPr>
              <a:t>https://www.geeksforgeeks.org/python-format-function/</a:t>
            </a:r>
            <a:endParaRPr sz="1500" b="1">
              <a:solidFill>
                <a:srgbClr val="FFFFFF"/>
              </a:solidFill>
              <a:latin typeface="Comfortaa"/>
              <a:ea typeface="Comfortaa"/>
              <a:cs typeface="Comfortaa"/>
              <a:sym typeface="Comfortaa"/>
            </a:endParaRPr>
          </a:p>
        </p:txBody>
      </p:sp>
      <p:sp>
        <p:nvSpPr>
          <p:cNvPr id="1747" name="Google Shape;1747;p108"/>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109"/>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STRING</a:t>
            </a:r>
            <a:endParaRPr/>
          </a:p>
        </p:txBody>
      </p:sp>
      <p:grpSp>
        <p:nvGrpSpPr>
          <p:cNvPr id="1753" name="Google Shape;1753;p109"/>
          <p:cNvGrpSpPr/>
          <p:nvPr/>
        </p:nvGrpSpPr>
        <p:grpSpPr>
          <a:xfrm>
            <a:off x="643650" y="670716"/>
            <a:ext cx="8143338" cy="3881145"/>
            <a:chOff x="643650" y="670716"/>
            <a:chExt cx="8143338" cy="3881145"/>
          </a:xfrm>
        </p:grpSpPr>
        <p:sp>
          <p:nvSpPr>
            <p:cNvPr id="1754" name="Google Shape;1754;p109"/>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09"/>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09"/>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09"/>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09"/>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09"/>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09"/>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09"/>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2" name="Google Shape;1762;p109"/>
          <p:cNvSpPr txBox="1"/>
          <p:nvPr/>
        </p:nvSpPr>
        <p:spPr>
          <a:xfrm>
            <a:off x="1014900" y="1786950"/>
            <a:ext cx="7114200" cy="27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Los métodos de String en python no alteran la cadena original, generan otra.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El truco para ser un buen programador es encontrar los pasos para resolver un problema, una vez que estos pasos están identificados, buscar implementarlos.</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No hay que reinventar la rueda, por ello nos puede ser muy útil buscar información sobre el lenguaje en el que vamos a desarrollar y revisar si ya hay funciones o soluciones que nos hagan menos compleja la solución de problemas.</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Documentación: </a:t>
            </a:r>
            <a:r>
              <a:rPr lang="es" sz="1100" u="sng">
                <a:solidFill>
                  <a:schemeClr val="hlink"/>
                </a:solidFill>
                <a:hlinkClick r:id="rId3"/>
              </a:rPr>
              <a:t>https://www.w3schools.com/python/python_strings.asp</a:t>
            </a:r>
            <a:endParaRPr sz="1500" b="1">
              <a:solidFill>
                <a:srgbClr val="FFFFFF"/>
              </a:solidFill>
              <a:latin typeface="Comfortaa"/>
              <a:ea typeface="Comfortaa"/>
              <a:cs typeface="Comfortaa"/>
              <a:sym typeface="Comfortaa"/>
            </a:endParaRPr>
          </a:p>
        </p:txBody>
      </p:sp>
      <p:sp>
        <p:nvSpPr>
          <p:cNvPr id="1763" name="Google Shape;1763;p109"/>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DOCUMENTACIÓN</a:t>
            </a:r>
            <a:endParaRPr sz="8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10"/>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BOOLEANOS</a:t>
            </a:r>
            <a:endParaRPr/>
          </a:p>
        </p:txBody>
      </p:sp>
      <p:sp>
        <p:nvSpPr>
          <p:cNvPr id="1769" name="Google Shape;1769;p110"/>
          <p:cNvSpPr txBox="1"/>
          <p:nvPr/>
        </p:nvSpPr>
        <p:spPr>
          <a:xfrm>
            <a:off x="6704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El casteo de datos booleanos es divertido. Prácticamente todo es True mientras no sea un elemento vacío </a:t>
            </a:r>
            <a:endParaRPr sz="1500" b="1">
              <a:solidFill>
                <a:srgbClr val="FFFFFF"/>
              </a:solidFill>
              <a:latin typeface="Comfortaa"/>
              <a:ea typeface="Comfortaa"/>
              <a:cs typeface="Comfortaa"/>
              <a:sym typeface="Comfortaa"/>
            </a:endParaRPr>
          </a:p>
        </p:txBody>
      </p:sp>
      <p:sp>
        <p:nvSpPr>
          <p:cNvPr id="1770" name="Google Shape;1770;p110"/>
          <p:cNvSpPr txBox="1"/>
          <p:nvPr/>
        </p:nvSpPr>
        <p:spPr>
          <a:xfrm>
            <a:off x="501320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latin typeface="Scope One"/>
                <a:ea typeface="Scope One"/>
                <a:cs typeface="Scope One"/>
                <a:sym typeface="Scope One"/>
              </a:rPr>
              <a:t>x=bool(“hola”)</a:t>
            </a:r>
            <a:endParaRPr sz="1900" b="1" dirty="0">
              <a:latin typeface="Scope One"/>
              <a:ea typeface="Scope One"/>
              <a:cs typeface="Scope One"/>
              <a:sym typeface="Scope One"/>
            </a:endParaRPr>
          </a:p>
          <a:p>
            <a:pPr marL="0" lvl="0" indent="0" algn="l" rtl="0">
              <a:spcBef>
                <a:spcPts val="0"/>
              </a:spcBef>
              <a:spcAft>
                <a:spcPts val="0"/>
              </a:spcAft>
              <a:buNone/>
            </a:pP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y=bool(5)</a:t>
            </a:r>
            <a:endParaRPr sz="1900" b="1" dirty="0">
              <a:latin typeface="Scope One"/>
              <a:ea typeface="Scope One"/>
              <a:cs typeface="Scope One"/>
              <a:sym typeface="Scope One"/>
            </a:endParaRPr>
          </a:p>
          <a:p>
            <a:pPr marL="0" lvl="0" indent="0" algn="l" rtl="0">
              <a:spcBef>
                <a:spcPts val="0"/>
              </a:spcBef>
              <a:spcAft>
                <a:spcPts val="0"/>
              </a:spcAft>
              <a:buNone/>
            </a:pP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z=bool([“hola”,5])</a:t>
            </a:r>
            <a:endParaRPr sz="1900" b="1" dirty="0">
              <a:latin typeface="Scope One"/>
              <a:ea typeface="Scope One"/>
              <a:cs typeface="Scope One"/>
              <a:sym typeface="Scope One"/>
            </a:endParaRPr>
          </a:p>
          <a:p>
            <a:pPr marL="0" lvl="0" indent="0" algn="l" rtl="0">
              <a:spcBef>
                <a:spcPts val="0"/>
              </a:spcBef>
              <a:spcAft>
                <a:spcPts val="0"/>
              </a:spcAft>
              <a:buNone/>
            </a:pPr>
            <a:endParaRPr dirty="0">
              <a:latin typeface="Scope One"/>
              <a:ea typeface="Scope One"/>
              <a:cs typeface="Scope One"/>
              <a:sym typeface="Scope One"/>
            </a:endParaRPr>
          </a:p>
        </p:txBody>
      </p:sp>
      <p:grpSp>
        <p:nvGrpSpPr>
          <p:cNvPr id="1771" name="Google Shape;1771;p110"/>
          <p:cNvGrpSpPr/>
          <p:nvPr/>
        </p:nvGrpSpPr>
        <p:grpSpPr>
          <a:xfrm>
            <a:off x="617971" y="407082"/>
            <a:ext cx="7847630" cy="4062786"/>
            <a:chOff x="617971" y="407082"/>
            <a:chExt cx="7847630" cy="4062786"/>
          </a:xfrm>
        </p:grpSpPr>
        <p:sp>
          <p:nvSpPr>
            <p:cNvPr id="1772" name="Google Shape;1772;p110"/>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10"/>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10"/>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10"/>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10"/>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10"/>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10"/>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10"/>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10"/>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10"/>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10"/>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10"/>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8" name="Google Shape;1788;p111"/>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BOOLEANOS</a:t>
            </a:r>
            <a:endParaRPr/>
          </a:p>
        </p:txBody>
      </p:sp>
      <p:sp>
        <p:nvSpPr>
          <p:cNvPr id="1789" name="Google Shape;1789;p111"/>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Los únicos valores que al castear se vuelvan False serían los siguientes</a:t>
            </a:r>
            <a:endParaRPr sz="1500" b="1">
              <a:solidFill>
                <a:srgbClr val="FFFFFF"/>
              </a:solidFill>
              <a:latin typeface="Comfortaa"/>
              <a:ea typeface="Comfortaa"/>
              <a:cs typeface="Comfortaa"/>
              <a:sym typeface="Comfortaa"/>
            </a:endParaRPr>
          </a:p>
        </p:txBody>
      </p:sp>
      <p:sp>
        <p:nvSpPr>
          <p:cNvPr id="1790" name="Google Shape;1790;p111"/>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latin typeface="Scope One"/>
                <a:ea typeface="Scope One"/>
                <a:cs typeface="Scope One"/>
                <a:sym typeface="Scope One"/>
              </a:rPr>
              <a:t>bool(False)</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bool(None)</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bool(0)</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bool("")</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bool(())</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bool([])</a:t>
            </a:r>
            <a:endParaRPr sz="1900" b="1" dirty="0">
              <a:latin typeface="Scope One"/>
              <a:ea typeface="Scope One"/>
              <a:cs typeface="Scope One"/>
              <a:sym typeface="Scope One"/>
            </a:endParaRPr>
          </a:p>
          <a:p>
            <a:pPr marL="0" lvl="0" indent="0" algn="l" rtl="0">
              <a:spcBef>
                <a:spcPts val="0"/>
              </a:spcBef>
              <a:spcAft>
                <a:spcPts val="0"/>
              </a:spcAft>
              <a:buNone/>
            </a:pPr>
            <a:r>
              <a:rPr lang="es" sz="1900" b="1" dirty="0">
                <a:latin typeface="Scope One"/>
                <a:ea typeface="Scope One"/>
                <a:cs typeface="Scope One"/>
                <a:sym typeface="Scope One"/>
              </a:rPr>
              <a:t>bool({})</a:t>
            </a:r>
            <a:endParaRPr sz="1900" b="1" dirty="0">
              <a:solidFill>
                <a:srgbClr val="FF00FF"/>
              </a:solidFill>
              <a:latin typeface="Scope One"/>
              <a:ea typeface="Scope One"/>
              <a:cs typeface="Scope One"/>
              <a:sym typeface="Scope One"/>
            </a:endParaRPr>
          </a:p>
          <a:p>
            <a:pPr marL="0" lvl="0" indent="0" algn="l" rtl="0">
              <a:spcBef>
                <a:spcPts val="0"/>
              </a:spcBef>
              <a:spcAft>
                <a:spcPts val="0"/>
              </a:spcAft>
              <a:buNone/>
            </a:pPr>
            <a:endParaRPr dirty="0">
              <a:latin typeface="Scope One"/>
              <a:ea typeface="Scope One"/>
              <a:cs typeface="Scope One"/>
              <a:sym typeface="Scope One"/>
            </a:endParaRPr>
          </a:p>
        </p:txBody>
      </p:sp>
      <p:grpSp>
        <p:nvGrpSpPr>
          <p:cNvPr id="1791" name="Google Shape;1791;p111"/>
          <p:cNvGrpSpPr/>
          <p:nvPr/>
        </p:nvGrpSpPr>
        <p:grpSpPr>
          <a:xfrm>
            <a:off x="617971" y="378729"/>
            <a:ext cx="7847630" cy="4062786"/>
            <a:chOff x="617971" y="407082"/>
            <a:chExt cx="7847630" cy="4062786"/>
          </a:xfrm>
        </p:grpSpPr>
        <p:sp>
          <p:nvSpPr>
            <p:cNvPr id="1792" name="Google Shape;1792;p111"/>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11"/>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11"/>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11"/>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11"/>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11"/>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11"/>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11"/>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11"/>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11"/>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11"/>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11"/>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Google Shape;1808;p112"/>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a:t>OPERACIONES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113"/>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ARITMÉTICOS</a:t>
            </a:r>
            <a:endParaRPr/>
          </a:p>
        </p:txBody>
      </p:sp>
      <p:graphicFrame>
        <p:nvGraphicFramePr>
          <p:cNvPr id="1814" name="Google Shape;1814;p113"/>
          <p:cNvGraphicFramePr/>
          <p:nvPr/>
        </p:nvGraphicFramePr>
        <p:xfrm>
          <a:off x="2300275" y="1340925"/>
          <a:ext cx="4741575" cy="3543400"/>
        </p:xfrm>
        <a:graphic>
          <a:graphicData uri="http://schemas.openxmlformats.org/drawingml/2006/table">
            <a:tbl>
              <a:tblPr>
                <a:noFill/>
                <a:tableStyleId>{258B90B1-9AB8-480D-A234-E328DEE2A2FE}</a:tableStyleId>
              </a:tblPr>
              <a:tblGrid>
                <a:gridCol w="1306500">
                  <a:extLst>
                    <a:ext uri="{9D8B030D-6E8A-4147-A177-3AD203B41FA5}">
                      <a16:colId xmlns:a16="http://schemas.microsoft.com/office/drawing/2014/main" val="20000"/>
                    </a:ext>
                  </a:extLst>
                </a:gridCol>
                <a:gridCol w="3435075">
                  <a:extLst>
                    <a:ext uri="{9D8B030D-6E8A-4147-A177-3AD203B41FA5}">
                      <a16:colId xmlns:a16="http://schemas.microsoft.com/office/drawing/2014/main" val="20001"/>
                    </a:ext>
                  </a:extLst>
                </a:gridCol>
              </a:tblGrid>
              <a:tr h="442925">
                <a:tc>
                  <a:txBody>
                    <a:bodyPr/>
                    <a:lstStyle/>
                    <a:p>
                      <a:pPr marL="0" lvl="0" indent="0" algn="ctr" rtl="0">
                        <a:lnSpc>
                          <a:spcPct val="115000"/>
                        </a:lnSpc>
                        <a:spcBef>
                          <a:spcPts val="0"/>
                        </a:spcBef>
                        <a:spcAft>
                          <a:spcPts val="0"/>
                        </a:spcAft>
                        <a:buNone/>
                      </a:pPr>
                      <a:r>
                        <a:rPr lang="es" sz="1500" b="1">
                          <a:solidFill>
                            <a:srgbClr val="FFFFFF"/>
                          </a:solidFill>
                          <a:latin typeface="Comfortaa"/>
                          <a:ea typeface="Comfortaa"/>
                          <a:cs typeface="Comfortaa"/>
                          <a:sym typeface="Comfortaa"/>
                        </a:rPr>
                        <a:t>Operador</a:t>
                      </a:r>
                      <a:endParaRPr sz="1500" b="1">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b="1">
                          <a:solidFill>
                            <a:srgbClr val="FFFFFF"/>
                          </a:solidFill>
                          <a:latin typeface="Comfortaa"/>
                          <a:ea typeface="Comfortaa"/>
                          <a:cs typeface="Comfortaa"/>
                          <a:sym typeface="Comfortaa"/>
                        </a:rPr>
                        <a:t>Nombre</a:t>
                      </a:r>
                      <a:endParaRPr sz="1500" b="1">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442925">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Suma o concatenación</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442925">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Resta</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2"/>
                  </a:ext>
                </a:extLst>
              </a:tr>
              <a:tr h="442925">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Multiplicación</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3"/>
                  </a:ext>
                </a:extLst>
              </a:tr>
              <a:tr h="442925">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División</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4"/>
                  </a:ext>
                </a:extLst>
              </a:tr>
              <a:tr h="442925">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Modulo o residuo</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5"/>
                  </a:ext>
                </a:extLst>
              </a:tr>
              <a:tr h="442925">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Exponente</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6"/>
                  </a:ext>
                </a:extLst>
              </a:tr>
              <a:tr h="442925">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División con truncamiento</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tcPr>
                </a:tc>
                <a:extLst>
                  <a:ext uri="{0D108BD9-81ED-4DB2-BD59-A6C34878D82A}">
                    <a16:rowId xmlns:a16="http://schemas.microsoft.com/office/drawing/2014/main" val="10007"/>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114"/>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COMPARACIÓN</a:t>
            </a:r>
            <a:endParaRPr/>
          </a:p>
        </p:txBody>
      </p:sp>
      <p:graphicFrame>
        <p:nvGraphicFramePr>
          <p:cNvPr id="1820" name="Google Shape;1820;p114"/>
          <p:cNvGraphicFramePr/>
          <p:nvPr/>
        </p:nvGraphicFramePr>
        <p:xfrm>
          <a:off x="1862125" y="1585025"/>
          <a:ext cx="5419725" cy="2783018"/>
        </p:xfrm>
        <a:graphic>
          <a:graphicData uri="http://schemas.openxmlformats.org/drawingml/2006/table">
            <a:tbl>
              <a:tblPr>
                <a:noFill/>
                <a:tableStyleId>{258B90B1-9AB8-480D-A234-E328DEE2A2FE}</a:tableStyleId>
              </a:tblPr>
              <a:tblGrid>
                <a:gridCol w="2343150">
                  <a:extLst>
                    <a:ext uri="{9D8B030D-6E8A-4147-A177-3AD203B41FA5}">
                      <a16:colId xmlns:a16="http://schemas.microsoft.com/office/drawing/2014/main" val="20000"/>
                    </a:ext>
                  </a:extLst>
                </a:gridCol>
                <a:gridCol w="3076575">
                  <a:extLst>
                    <a:ext uri="{9D8B030D-6E8A-4147-A177-3AD203B41FA5}">
                      <a16:colId xmlns:a16="http://schemas.microsoft.com/office/drawing/2014/main" val="20001"/>
                    </a:ext>
                  </a:extLst>
                </a:gridCol>
              </a:tblGrid>
              <a:tr h="323850">
                <a:tc>
                  <a:txBody>
                    <a:bodyPr/>
                    <a:lstStyle/>
                    <a:p>
                      <a:pPr marL="0" lvl="0" indent="0" algn="ctr" rtl="0">
                        <a:lnSpc>
                          <a:spcPct val="115000"/>
                        </a:lnSpc>
                        <a:spcBef>
                          <a:spcPts val="0"/>
                        </a:spcBef>
                        <a:spcAft>
                          <a:spcPts val="0"/>
                        </a:spcAft>
                        <a:buNone/>
                      </a:pPr>
                      <a:r>
                        <a:rPr lang="es" sz="1500" b="1">
                          <a:solidFill>
                            <a:srgbClr val="FFFFFF"/>
                          </a:solidFill>
                          <a:latin typeface="Comfortaa"/>
                          <a:ea typeface="Comfortaa"/>
                          <a:cs typeface="Comfortaa"/>
                          <a:sym typeface="Comfortaa"/>
                        </a:rPr>
                        <a:t>Operador</a:t>
                      </a:r>
                      <a:endParaRPr sz="1500" b="1">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b="1">
                          <a:solidFill>
                            <a:srgbClr val="FFFFFF"/>
                          </a:solidFill>
                          <a:latin typeface="Comfortaa"/>
                          <a:ea typeface="Comfortaa"/>
                          <a:cs typeface="Comfortaa"/>
                          <a:sym typeface="Comfortaa"/>
                        </a:rPr>
                        <a:t>Nombre</a:t>
                      </a:r>
                      <a:endParaRPr sz="1500" b="1">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a:t>
                      </a:r>
                      <a:endParaRPr sz="1500" dirty="0">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Igual</a:t>
                      </a:r>
                      <a:endParaRPr sz="1500">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a:t>
                      </a:r>
                      <a:endParaRPr sz="1500" dirty="0">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Diferente de</a:t>
                      </a:r>
                      <a:endParaRPr sz="1500">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2"/>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&gt;</a:t>
                      </a:r>
                      <a:endParaRPr sz="1500" dirty="0">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Mayor que</a:t>
                      </a:r>
                      <a:endParaRPr sz="1500">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3"/>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&lt;</a:t>
                      </a:r>
                      <a:endParaRPr sz="1500" dirty="0">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Menor que</a:t>
                      </a:r>
                      <a:endParaRPr sz="1500">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4"/>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&gt;=</a:t>
                      </a:r>
                      <a:endParaRPr sz="1500" dirty="0">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Mayor o igual que</a:t>
                      </a:r>
                      <a:endParaRPr sz="1500">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5"/>
                  </a:ext>
                </a:extLst>
              </a:tr>
              <a:tr h="3238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&lt;=</a:t>
                      </a:r>
                      <a:endParaRPr sz="1500" dirty="0">
                        <a:solidFill>
                          <a:srgbClr val="FFFFFF"/>
                        </a:solidFill>
                        <a:latin typeface="Comfortaa"/>
                        <a:ea typeface="Comfortaa"/>
                        <a:cs typeface="Comfortaa"/>
                        <a:sym typeface="Comfortaa"/>
                      </a:endParaRPr>
                    </a:p>
                  </a:txBody>
                  <a:tcPr marL="152400" marR="76200" marT="76200" marB="76200" anchor="ctr">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Menor o igual que</a:t>
                      </a:r>
                      <a:endParaRPr sz="1500" dirty="0">
                        <a:solidFill>
                          <a:srgbClr val="FFFFFF"/>
                        </a:solidFill>
                        <a:latin typeface="Comfortaa"/>
                        <a:ea typeface="Comfortaa"/>
                        <a:cs typeface="Comfortaa"/>
                        <a:sym typeface="Comfortaa"/>
                      </a:endParaRPr>
                    </a:p>
                  </a:txBody>
                  <a:tcPr marL="76200" marR="76200" marT="76200" marB="76200" anchor="ctr">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115"/>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LÓGICOS</a:t>
            </a:r>
            <a:endParaRPr/>
          </a:p>
        </p:txBody>
      </p:sp>
      <p:graphicFrame>
        <p:nvGraphicFramePr>
          <p:cNvPr id="1826" name="Google Shape;1826;p115"/>
          <p:cNvGraphicFramePr/>
          <p:nvPr/>
        </p:nvGraphicFramePr>
        <p:xfrm>
          <a:off x="1852613" y="1747175"/>
          <a:ext cx="5438775" cy="2476692"/>
        </p:xfrm>
        <a:graphic>
          <a:graphicData uri="http://schemas.openxmlformats.org/drawingml/2006/table">
            <a:tbl>
              <a:tblPr>
                <a:noFill/>
                <a:tableStyleId>{258B90B1-9AB8-480D-A234-E328DEE2A2FE}</a:tableStyleId>
              </a:tblPr>
              <a:tblGrid>
                <a:gridCol w="2343150">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tblGrid>
              <a:tr h="323850">
                <a:tc>
                  <a:txBody>
                    <a:bodyPr/>
                    <a:lstStyle/>
                    <a:p>
                      <a:pPr marL="0" lvl="0" indent="0" algn="ctr" rtl="0">
                        <a:lnSpc>
                          <a:spcPct val="115000"/>
                        </a:lnSpc>
                        <a:spcBef>
                          <a:spcPts val="0"/>
                        </a:spcBef>
                        <a:spcAft>
                          <a:spcPts val="0"/>
                        </a:spcAft>
                        <a:buNone/>
                      </a:pPr>
                      <a:r>
                        <a:rPr lang="es" sz="1500" b="1">
                          <a:solidFill>
                            <a:srgbClr val="FFFFFF"/>
                          </a:solidFill>
                          <a:latin typeface="Comfortaa"/>
                          <a:ea typeface="Comfortaa"/>
                          <a:cs typeface="Comfortaa"/>
                          <a:sym typeface="Comfortaa"/>
                        </a:rPr>
                        <a:t>Operador</a:t>
                      </a:r>
                      <a:endParaRPr sz="1500" b="1">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b="1">
                          <a:solidFill>
                            <a:srgbClr val="FFFFFF"/>
                          </a:solidFill>
                          <a:latin typeface="Comfortaa"/>
                          <a:ea typeface="Comfortaa"/>
                          <a:cs typeface="Comfortaa"/>
                          <a:sym typeface="Comfortaa"/>
                        </a:rPr>
                        <a:t>Descripción</a:t>
                      </a:r>
                      <a:endParaRPr sz="1500" b="1">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and </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Devuelve verdadero si ambas condiciones se cumplen</a:t>
                      </a:r>
                      <a:endParaRPr sz="15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36195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or</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Devuelve verdadero si al menos una de las condiciones se cumple</a:t>
                      </a:r>
                      <a:endParaRPr sz="15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2"/>
                  </a:ext>
                </a:extLst>
              </a:tr>
              <a:tr h="49530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not</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Negación</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116"/>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PERTENENCIA O IDENTIDAD</a:t>
            </a:r>
            <a:endParaRPr/>
          </a:p>
        </p:txBody>
      </p:sp>
      <p:graphicFrame>
        <p:nvGraphicFramePr>
          <p:cNvPr id="1832" name="Google Shape;1832;p116"/>
          <p:cNvGraphicFramePr/>
          <p:nvPr/>
        </p:nvGraphicFramePr>
        <p:xfrm>
          <a:off x="1389250" y="1754150"/>
          <a:ext cx="6365500" cy="2244282"/>
        </p:xfrm>
        <a:graphic>
          <a:graphicData uri="http://schemas.openxmlformats.org/drawingml/2006/table">
            <a:tbl>
              <a:tblPr>
                <a:noFill/>
                <a:tableStyleId>{258B90B1-9AB8-480D-A234-E328DEE2A2FE}</a:tableStyleId>
              </a:tblPr>
              <a:tblGrid>
                <a:gridCol w="2514600">
                  <a:extLst>
                    <a:ext uri="{9D8B030D-6E8A-4147-A177-3AD203B41FA5}">
                      <a16:colId xmlns:a16="http://schemas.microsoft.com/office/drawing/2014/main" val="20000"/>
                    </a:ext>
                  </a:extLst>
                </a:gridCol>
                <a:gridCol w="3850900">
                  <a:extLst>
                    <a:ext uri="{9D8B030D-6E8A-4147-A177-3AD203B41FA5}">
                      <a16:colId xmlns:a16="http://schemas.microsoft.com/office/drawing/2014/main" val="20001"/>
                    </a:ext>
                  </a:extLst>
                </a:gridCol>
              </a:tblGrid>
              <a:tr h="323850">
                <a:tc>
                  <a:txBody>
                    <a:bodyPr/>
                    <a:lstStyle/>
                    <a:p>
                      <a:pPr marL="0" lvl="0" indent="0" algn="ctr" rtl="0">
                        <a:lnSpc>
                          <a:spcPct val="115000"/>
                        </a:lnSpc>
                        <a:spcBef>
                          <a:spcPts val="0"/>
                        </a:spcBef>
                        <a:spcAft>
                          <a:spcPts val="0"/>
                        </a:spcAft>
                        <a:buNone/>
                      </a:pPr>
                      <a:r>
                        <a:rPr lang="es" sz="1500" b="1">
                          <a:solidFill>
                            <a:srgbClr val="FFFFFF"/>
                          </a:solidFill>
                          <a:latin typeface="Comfortaa"/>
                          <a:ea typeface="Comfortaa"/>
                          <a:cs typeface="Comfortaa"/>
                          <a:sym typeface="Comfortaa"/>
                        </a:rPr>
                        <a:t>Operador</a:t>
                      </a:r>
                      <a:endParaRPr sz="1500" b="1">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b="1">
                          <a:solidFill>
                            <a:srgbClr val="FFFFFF"/>
                          </a:solidFill>
                          <a:latin typeface="Comfortaa"/>
                          <a:ea typeface="Comfortaa"/>
                          <a:cs typeface="Comfortaa"/>
                          <a:sym typeface="Comfortaa"/>
                        </a:rPr>
                        <a:t>Descripción</a:t>
                      </a:r>
                      <a:endParaRPr sz="1500" b="1">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495300">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is </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Regresa verdadero si las variables son del mismo tipo o pertenecen a un tipo de dato</a:t>
                      </a:r>
                      <a:endParaRPr sz="15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495300">
                <a:tc>
                  <a:txBody>
                    <a:bodyPr/>
                    <a:lstStyle/>
                    <a:p>
                      <a:pPr marL="0" lvl="0" indent="0" algn="ctr" rtl="0">
                        <a:lnSpc>
                          <a:spcPct val="115000"/>
                        </a:lnSpc>
                        <a:spcBef>
                          <a:spcPts val="0"/>
                        </a:spcBef>
                        <a:spcAft>
                          <a:spcPts val="0"/>
                        </a:spcAft>
                        <a:buNone/>
                      </a:pPr>
                      <a:r>
                        <a:rPr lang="es" sz="1500">
                          <a:solidFill>
                            <a:srgbClr val="FFFFFF"/>
                          </a:solidFill>
                          <a:latin typeface="Comfortaa"/>
                          <a:ea typeface="Comfortaa"/>
                          <a:cs typeface="Comfortaa"/>
                          <a:sym typeface="Comfortaa"/>
                        </a:rPr>
                        <a:t>is not</a:t>
                      </a:r>
                      <a:endParaRPr sz="15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Regresa verdadero si las variables son de tipo distinto o no pertenecen a un tipo de dato</a:t>
                      </a:r>
                      <a:endParaRPr sz="15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81"/>
          <p:cNvSpPr txBox="1"/>
          <p:nvPr/>
        </p:nvSpPr>
        <p:spPr>
          <a:xfrm>
            <a:off x="805875" y="2497075"/>
            <a:ext cx="2934900" cy="922200"/>
          </a:xfrm>
          <a:prstGeom prst="rect">
            <a:avLst/>
          </a:prstGeom>
          <a:solidFill>
            <a:srgbClr val="000000"/>
          </a:solidFill>
          <a:ln w="28575" cap="flat" cmpd="sng">
            <a:solidFill>
              <a:srgbClr val="000000"/>
            </a:solidFill>
            <a:prstDash val="solid"/>
            <a:round/>
            <a:headEnd type="none" w="sm" len="sm"/>
            <a:tailEnd type="none" w="sm" len="sm"/>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chemeClr val="lt1"/>
                </a:solidFill>
                <a:latin typeface="Scope One"/>
                <a:ea typeface="Scope One"/>
                <a:cs typeface="Scope One"/>
                <a:sym typeface="Scope One"/>
              </a:rPr>
              <a:t>&gt;&gt; print(“hola mundo”)</a:t>
            </a:r>
            <a:endParaRPr sz="1900" b="1">
              <a:solidFill>
                <a:schemeClr val="lt1"/>
              </a:solidFill>
              <a:latin typeface="Scope One"/>
              <a:ea typeface="Scope One"/>
              <a:cs typeface="Scope One"/>
              <a:sym typeface="Scope One"/>
            </a:endParaRPr>
          </a:p>
          <a:p>
            <a:pPr marL="0" lvl="0" indent="0" algn="l" rtl="0">
              <a:spcBef>
                <a:spcPts val="0"/>
              </a:spcBef>
              <a:spcAft>
                <a:spcPts val="0"/>
              </a:spcAft>
              <a:buNone/>
            </a:pPr>
            <a:r>
              <a:rPr lang="es" sz="1900" b="1">
                <a:solidFill>
                  <a:schemeClr val="lt1"/>
                </a:solidFill>
                <a:latin typeface="Scope One"/>
                <a:ea typeface="Scope One"/>
                <a:cs typeface="Scope One"/>
                <a:sym typeface="Scope One"/>
              </a:rPr>
              <a:t>hola mundo</a:t>
            </a:r>
            <a:endParaRPr sz="1900" b="1">
              <a:solidFill>
                <a:schemeClr val="lt1"/>
              </a:solidFill>
              <a:latin typeface="Scope One"/>
              <a:ea typeface="Scope One"/>
              <a:cs typeface="Scope One"/>
              <a:sym typeface="Scope One"/>
            </a:endParaRPr>
          </a:p>
          <a:p>
            <a:pPr marL="0" lvl="0" indent="0" algn="l" rtl="0">
              <a:spcBef>
                <a:spcPts val="0"/>
              </a:spcBef>
              <a:spcAft>
                <a:spcPts val="0"/>
              </a:spcAft>
              <a:buNone/>
            </a:pPr>
            <a:endParaRPr>
              <a:latin typeface="Scope One"/>
              <a:ea typeface="Scope One"/>
              <a:cs typeface="Scope One"/>
              <a:sym typeface="Scope One"/>
            </a:endParaRPr>
          </a:p>
        </p:txBody>
      </p:sp>
      <p:sp>
        <p:nvSpPr>
          <p:cNvPr id="1297" name="Google Shape;1297;p81"/>
          <p:cNvSpPr txBox="1"/>
          <p:nvPr/>
        </p:nvSpPr>
        <p:spPr>
          <a:xfrm>
            <a:off x="5216350" y="2497075"/>
            <a:ext cx="2934900" cy="922200"/>
          </a:xfrm>
          <a:prstGeom prst="rect">
            <a:avLst/>
          </a:prstGeom>
          <a:solidFill>
            <a:srgbClr val="000000"/>
          </a:solidFill>
          <a:ln w="28575" cap="flat" cmpd="sng">
            <a:solidFill>
              <a:srgbClr val="000000"/>
            </a:solidFill>
            <a:prstDash val="solid"/>
            <a:round/>
            <a:headEnd type="none" w="sm" len="sm"/>
            <a:tailEnd type="none" w="sm" len="sm"/>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sz="1900" b="1" dirty="0">
                <a:solidFill>
                  <a:schemeClr val="lt1"/>
                </a:solidFill>
                <a:latin typeface="Scope One"/>
                <a:ea typeface="Scope One"/>
                <a:cs typeface="Scope One"/>
                <a:sym typeface="Scope One"/>
              </a:rPr>
              <a:t>c:\home&gt; python file.py</a:t>
            </a:r>
            <a:endParaRPr sz="1900" b="1" dirty="0">
              <a:solidFill>
                <a:schemeClr val="lt1"/>
              </a:solidFill>
              <a:latin typeface="Scope One"/>
              <a:ea typeface="Scope One"/>
              <a:cs typeface="Scope One"/>
              <a:sym typeface="Scope One"/>
            </a:endParaRPr>
          </a:p>
          <a:p>
            <a:pPr marL="0" lvl="0" indent="0" algn="l" rtl="0">
              <a:spcBef>
                <a:spcPts val="0"/>
              </a:spcBef>
              <a:spcAft>
                <a:spcPts val="0"/>
              </a:spcAft>
              <a:buNone/>
            </a:pPr>
            <a:endParaRPr dirty="0">
              <a:latin typeface="Scope One"/>
              <a:ea typeface="Scope One"/>
              <a:cs typeface="Scope One"/>
              <a:sym typeface="Scope One"/>
            </a:endParaRPr>
          </a:p>
        </p:txBody>
      </p:sp>
      <p:sp>
        <p:nvSpPr>
          <p:cNvPr id="1298" name="Google Shape;1298;p81"/>
          <p:cNvSpPr txBox="1"/>
          <p:nvPr/>
        </p:nvSpPr>
        <p:spPr>
          <a:xfrm>
            <a:off x="805875" y="1724225"/>
            <a:ext cx="2934900" cy="472800"/>
          </a:xfrm>
          <a:prstGeom prst="rect">
            <a:avLst/>
          </a:prstGeom>
          <a:solidFill>
            <a:schemeClr val="accent5"/>
          </a:solidFill>
          <a:ln>
            <a:noFill/>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1900" b="1">
                <a:solidFill>
                  <a:schemeClr val="lt1"/>
                </a:solidFill>
                <a:latin typeface="Comfortaa"/>
                <a:ea typeface="Comfortaa"/>
                <a:cs typeface="Comfortaa"/>
                <a:sym typeface="Comfortaa"/>
              </a:rPr>
              <a:t>Línea de comandos</a:t>
            </a:r>
            <a:endParaRPr>
              <a:latin typeface="Comfortaa"/>
              <a:ea typeface="Comfortaa"/>
              <a:cs typeface="Comfortaa"/>
              <a:sym typeface="Comfortaa"/>
            </a:endParaRPr>
          </a:p>
        </p:txBody>
      </p:sp>
      <p:sp>
        <p:nvSpPr>
          <p:cNvPr id="1299" name="Google Shape;1299;p81"/>
          <p:cNvSpPr txBox="1"/>
          <p:nvPr/>
        </p:nvSpPr>
        <p:spPr>
          <a:xfrm>
            <a:off x="5216350" y="1724225"/>
            <a:ext cx="2934900" cy="472800"/>
          </a:xfrm>
          <a:prstGeom prst="rect">
            <a:avLst/>
          </a:prstGeom>
          <a:solidFill>
            <a:schemeClr val="accent5"/>
          </a:solidFill>
          <a:ln>
            <a:noFill/>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s" sz="1900" b="1">
                <a:solidFill>
                  <a:schemeClr val="lt1"/>
                </a:solidFill>
                <a:latin typeface="Comfortaa"/>
                <a:ea typeface="Comfortaa"/>
                <a:cs typeface="Comfortaa"/>
                <a:sym typeface="Comfortaa"/>
              </a:rPr>
              <a:t>Por archivo</a:t>
            </a:r>
            <a:endParaRPr sz="1900" b="1">
              <a:solidFill>
                <a:schemeClr val="lt1"/>
              </a:solidFill>
              <a:latin typeface="Comfortaa"/>
              <a:ea typeface="Comfortaa"/>
              <a:cs typeface="Comfortaa"/>
              <a:sym typeface="Comfortaa"/>
            </a:endParaRPr>
          </a:p>
        </p:txBody>
      </p:sp>
      <p:sp>
        <p:nvSpPr>
          <p:cNvPr id="1300" name="Google Shape;1300;p81"/>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EJECUCIÓN</a:t>
            </a:r>
            <a:endParaRPr/>
          </a:p>
        </p:txBody>
      </p:sp>
      <p:grpSp>
        <p:nvGrpSpPr>
          <p:cNvPr id="1301" name="Google Shape;1301;p81"/>
          <p:cNvGrpSpPr/>
          <p:nvPr/>
        </p:nvGrpSpPr>
        <p:grpSpPr>
          <a:xfrm>
            <a:off x="643650" y="631179"/>
            <a:ext cx="8143338" cy="3881145"/>
            <a:chOff x="643650" y="670716"/>
            <a:chExt cx="8143338" cy="3881145"/>
          </a:xfrm>
        </p:grpSpPr>
        <p:sp>
          <p:nvSpPr>
            <p:cNvPr id="1302" name="Google Shape;1302;p81"/>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1"/>
            <p:cNvSpPr/>
            <p:nvPr/>
          </p:nvSpPr>
          <p:spPr>
            <a:xfrm rot="-1773071">
              <a:off x="7134051" y="39218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1"/>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1"/>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1"/>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1"/>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1"/>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1"/>
            <p:cNvSpPr/>
            <p:nvPr/>
          </p:nvSpPr>
          <p:spPr>
            <a:xfrm rot="-1773085">
              <a:off x="24693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1"/>
            <p:cNvSpPr/>
            <p:nvPr/>
          </p:nvSpPr>
          <p:spPr>
            <a:xfrm rot="-1773085">
              <a:off x="82544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7" name="Google Shape;1837;p117"/>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dirty="0">
                <a:solidFill>
                  <a:schemeClr val="lt1"/>
                </a:solidFill>
              </a:rPr>
              <a:t>INCLUSIÓN</a:t>
            </a:r>
            <a:endParaRPr dirty="0"/>
          </a:p>
        </p:txBody>
      </p:sp>
      <p:graphicFrame>
        <p:nvGraphicFramePr>
          <p:cNvPr id="1838" name="Google Shape;1838;p117"/>
          <p:cNvGraphicFramePr/>
          <p:nvPr/>
        </p:nvGraphicFramePr>
        <p:xfrm>
          <a:off x="1389250" y="1754150"/>
          <a:ext cx="6365500" cy="1981392"/>
        </p:xfrm>
        <a:graphic>
          <a:graphicData uri="http://schemas.openxmlformats.org/drawingml/2006/table">
            <a:tbl>
              <a:tblPr>
                <a:noFill/>
                <a:tableStyleId>{258B90B1-9AB8-480D-A234-E328DEE2A2FE}</a:tableStyleId>
              </a:tblPr>
              <a:tblGrid>
                <a:gridCol w="2514600">
                  <a:extLst>
                    <a:ext uri="{9D8B030D-6E8A-4147-A177-3AD203B41FA5}">
                      <a16:colId xmlns:a16="http://schemas.microsoft.com/office/drawing/2014/main" val="20000"/>
                    </a:ext>
                  </a:extLst>
                </a:gridCol>
                <a:gridCol w="3850900">
                  <a:extLst>
                    <a:ext uri="{9D8B030D-6E8A-4147-A177-3AD203B41FA5}">
                      <a16:colId xmlns:a16="http://schemas.microsoft.com/office/drawing/2014/main" val="20001"/>
                    </a:ext>
                  </a:extLst>
                </a:gridCol>
              </a:tblGrid>
              <a:tr h="323850">
                <a:tc>
                  <a:txBody>
                    <a:bodyPr/>
                    <a:lstStyle/>
                    <a:p>
                      <a:pPr marL="0" lvl="0" indent="0" algn="ctr" rtl="0">
                        <a:lnSpc>
                          <a:spcPct val="115000"/>
                        </a:lnSpc>
                        <a:spcBef>
                          <a:spcPts val="0"/>
                        </a:spcBef>
                        <a:spcAft>
                          <a:spcPts val="0"/>
                        </a:spcAft>
                        <a:buNone/>
                      </a:pPr>
                      <a:r>
                        <a:rPr lang="es" sz="1500" b="1">
                          <a:solidFill>
                            <a:srgbClr val="FFFFFF"/>
                          </a:solidFill>
                          <a:latin typeface="Comfortaa"/>
                          <a:ea typeface="Comfortaa"/>
                          <a:cs typeface="Comfortaa"/>
                          <a:sym typeface="Comfortaa"/>
                        </a:rPr>
                        <a:t>Operador</a:t>
                      </a:r>
                      <a:endParaRPr sz="1500" b="1">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b="1">
                          <a:solidFill>
                            <a:srgbClr val="FFFFFF"/>
                          </a:solidFill>
                          <a:latin typeface="Comfortaa"/>
                          <a:ea typeface="Comfortaa"/>
                          <a:cs typeface="Comfortaa"/>
                          <a:sym typeface="Comfortaa"/>
                        </a:rPr>
                        <a:t>Descripción</a:t>
                      </a:r>
                      <a:endParaRPr sz="1500" b="1">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49530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in </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500">
                          <a:solidFill>
                            <a:srgbClr val="FFFFFF"/>
                          </a:solidFill>
                          <a:latin typeface="Comfortaa"/>
                          <a:ea typeface="Comfortaa"/>
                          <a:cs typeface="Comfortaa"/>
                          <a:sym typeface="Comfortaa"/>
                        </a:rPr>
                        <a:t>Regresa verdadero si un elemento se encuentra dentro de una estructura</a:t>
                      </a:r>
                      <a:endParaRPr sz="15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495300">
                <a:tc>
                  <a:txBody>
                    <a:bodyPr/>
                    <a:lstStyle/>
                    <a:p>
                      <a:pPr marL="0" lvl="0" indent="0" algn="ctr" rtl="0">
                        <a:lnSpc>
                          <a:spcPct val="115000"/>
                        </a:lnSpc>
                        <a:spcBef>
                          <a:spcPts val="0"/>
                        </a:spcBef>
                        <a:spcAft>
                          <a:spcPts val="0"/>
                        </a:spcAft>
                        <a:buNone/>
                      </a:pPr>
                      <a:r>
                        <a:rPr lang="es" sz="1500" dirty="0">
                          <a:solidFill>
                            <a:srgbClr val="FFFFFF"/>
                          </a:solidFill>
                          <a:latin typeface="Comfortaa"/>
                          <a:ea typeface="Comfortaa"/>
                          <a:cs typeface="Comfortaa"/>
                          <a:sym typeface="Comfortaa"/>
                        </a:rPr>
                        <a:t>not in</a:t>
                      </a:r>
                      <a:endParaRPr sz="1500" dirty="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l" rtl="0">
                        <a:lnSpc>
                          <a:spcPct val="115000"/>
                        </a:lnSpc>
                        <a:spcBef>
                          <a:spcPts val="0"/>
                        </a:spcBef>
                        <a:spcAft>
                          <a:spcPts val="0"/>
                        </a:spcAft>
                        <a:buNone/>
                      </a:pPr>
                      <a:r>
                        <a:rPr lang="es" sz="1500" dirty="0">
                          <a:solidFill>
                            <a:srgbClr val="FFFFFF"/>
                          </a:solidFill>
                          <a:latin typeface="Comfortaa"/>
                          <a:ea typeface="Comfortaa"/>
                          <a:cs typeface="Comfortaa"/>
                          <a:sym typeface="Comfortaa"/>
                        </a:rPr>
                        <a:t>Regresa verdadero si un elemento no se encuentra dentro de una estructura</a:t>
                      </a:r>
                      <a:endParaRPr sz="1500" dirty="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18"/>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MANIPULACIÓN DE BITS</a:t>
            </a:r>
            <a:endParaRPr/>
          </a:p>
        </p:txBody>
      </p:sp>
      <p:graphicFrame>
        <p:nvGraphicFramePr>
          <p:cNvPr id="1844" name="Google Shape;1844;p118"/>
          <p:cNvGraphicFramePr/>
          <p:nvPr/>
        </p:nvGraphicFramePr>
        <p:xfrm>
          <a:off x="512163" y="1654650"/>
          <a:ext cx="8119675" cy="2553656"/>
        </p:xfrm>
        <a:graphic>
          <a:graphicData uri="http://schemas.openxmlformats.org/drawingml/2006/table">
            <a:tbl>
              <a:tblPr>
                <a:noFill/>
                <a:tableStyleId>{258B90B1-9AB8-480D-A234-E328DEE2A2FE}</a:tableStyleId>
              </a:tblPr>
              <a:tblGrid>
                <a:gridCol w="1228400">
                  <a:extLst>
                    <a:ext uri="{9D8B030D-6E8A-4147-A177-3AD203B41FA5}">
                      <a16:colId xmlns:a16="http://schemas.microsoft.com/office/drawing/2014/main" val="20000"/>
                    </a:ext>
                  </a:extLst>
                </a:gridCol>
                <a:gridCol w="2228625">
                  <a:extLst>
                    <a:ext uri="{9D8B030D-6E8A-4147-A177-3AD203B41FA5}">
                      <a16:colId xmlns:a16="http://schemas.microsoft.com/office/drawing/2014/main" val="20001"/>
                    </a:ext>
                  </a:extLst>
                </a:gridCol>
                <a:gridCol w="4662650">
                  <a:extLst>
                    <a:ext uri="{9D8B030D-6E8A-4147-A177-3AD203B41FA5}">
                      <a16:colId xmlns:a16="http://schemas.microsoft.com/office/drawing/2014/main" val="20002"/>
                    </a:ext>
                  </a:extLst>
                </a:gridCol>
              </a:tblGrid>
              <a:tr h="323850">
                <a:tc>
                  <a:txBody>
                    <a:bodyPr/>
                    <a:lstStyle/>
                    <a:p>
                      <a:pPr marL="0" lvl="0" indent="0" algn="ctr" rtl="0">
                        <a:lnSpc>
                          <a:spcPct val="115000"/>
                        </a:lnSpc>
                        <a:spcBef>
                          <a:spcPts val="0"/>
                        </a:spcBef>
                        <a:spcAft>
                          <a:spcPts val="0"/>
                        </a:spcAft>
                        <a:buNone/>
                      </a:pPr>
                      <a:r>
                        <a:rPr lang="es" sz="1300" b="1">
                          <a:solidFill>
                            <a:srgbClr val="FFFFFF"/>
                          </a:solidFill>
                          <a:latin typeface="Comfortaa"/>
                          <a:ea typeface="Comfortaa"/>
                          <a:cs typeface="Comfortaa"/>
                          <a:sym typeface="Comfortaa"/>
                        </a:rPr>
                        <a:t>Operador</a:t>
                      </a:r>
                      <a:endParaRPr sz="1300" b="1">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s" sz="1300" b="1">
                          <a:solidFill>
                            <a:srgbClr val="FFFFFF"/>
                          </a:solidFill>
                          <a:latin typeface="Comfortaa"/>
                          <a:ea typeface="Comfortaa"/>
                          <a:cs typeface="Comfortaa"/>
                          <a:sym typeface="Comfortaa"/>
                        </a:rPr>
                        <a:t>Nombre</a:t>
                      </a:r>
                      <a:endParaRPr sz="1300" b="1">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300" b="1">
                          <a:solidFill>
                            <a:srgbClr val="FFFFFF"/>
                          </a:solidFill>
                          <a:latin typeface="Comfortaa"/>
                          <a:ea typeface="Comfortaa"/>
                          <a:cs typeface="Comfortaa"/>
                          <a:sym typeface="Comfortaa"/>
                        </a:rPr>
                        <a:t>Descripción</a:t>
                      </a:r>
                      <a:endParaRPr sz="1300" b="1">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323850">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&amp; </a:t>
                      </a:r>
                      <a:endParaRPr sz="13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AND</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300">
                          <a:solidFill>
                            <a:srgbClr val="FFFFFF"/>
                          </a:solidFill>
                          <a:latin typeface="Comfortaa"/>
                          <a:ea typeface="Comfortaa"/>
                          <a:cs typeface="Comfortaa"/>
                          <a:sym typeface="Comfortaa"/>
                        </a:rPr>
                        <a:t>Si cada bit es 1, pone un 1 en su posición</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323850">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a:t>
                      </a:r>
                      <a:endParaRPr sz="13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OR</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300">
                          <a:solidFill>
                            <a:srgbClr val="FFFFFF"/>
                          </a:solidFill>
                          <a:latin typeface="Comfortaa"/>
                          <a:ea typeface="Comfortaa"/>
                          <a:cs typeface="Comfortaa"/>
                          <a:sym typeface="Comfortaa"/>
                        </a:rPr>
                        <a:t>Si al menos un bit es 1, pone un 1 en su posición</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2"/>
                  </a:ext>
                </a:extLst>
              </a:tr>
              <a:tr h="323850">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 ^</a:t>
                      </a:r>
                      <a:endParaRPr sz="13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XOR</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300">
                          <a:solidFill>
                            <a:srgbClr val="FFFFFF"/>
                          </a:solidFill>
                          <a:latin typeface="Comfortaa"/>
                          <a:ea typeface="Comfortaa"/>
                          <a:cs typeface="Comfortaa"/>
                          <a:sym typeface="Comfortaa"/>
                        </a:rPr>
                        <a:t>Pone un 1 si los bits son diferentes</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3"/>
                  </a:ext>
                </a:extLst>
              </a:tr>
              <a:tr h="323850">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 </a:t>
                      </a:r>
                      <a:endParaRPr sz="13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NOT</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300">
                          <a:solidFill>
                            <a:srgbClr val="FFFFFF"/>
                          </a:solidFill>
                          <a:latin typeface="Comfortaa"/>
                          <a:ea typeface="Comfortaa"/>
                          <a:cs typeface="Comfortaa"/>
                          <a:sym typeface="Comfortaa"/>
                        </a:rPr>
                        <a:t>Invierte los bits</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4"/>
                  </a:ext>
                </a:extLst>
              </a:tr>
              <a:tr h="323850">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&lt;&lt;</a:t>
                      </a:r>
                      <a:endParaRPr sz="13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Corrimiento izquierda</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l" rtl="0">
                        <a:lnSpc>
                          <a:spcPct val="115000"/>
                        </a:lnSpc>
                        <a:spcBef>
                          <a:spcPts val="0"/>
                        </a:spcBef>
                        <a:spcAft>
                          <a:spcPts val="0"/>
                        </a:spcAft>
                        <a:buNone/>
                      </a:pPr>
                      <a:r>
                        <a:rPr lang="es" sz="1300">
                          <a:solidFill>
                            <a:srgbClr val="FFFFFF"/>
                          </a:solidFill>
                          <a:latin typeface="Comfortaa"/>
                          <a:ea typeface="Comfortaa"/>
                          <a:cs typeface="Comfortaa"/>
                          <a:sym typeface="Comfortaa"/>
                        </a:rPr>
                        <a:t>Agrega un 0 y recorre los bits hacia la izquierda</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5"/>
                  </a:ext>
                </a:extLst>
              </a:tr>
              <a:tr h="323850">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&gt;&gt;</a:t>
                      </a:r>
                      <a:endParaRPr sz="1300">
                        <a:solidFill>
                          <a:srgbClr val="FFFFFF"/>
                        </a:solidFill>
                        <a:latin typeface="Comfortaa"/>
                        <a:ea typeface="Comfortaa"/>
                        <a:cs typeface="Comfortaa"/>
                        <a:sym typeface="Comfortaa"/>
                      </a:endParaRPr>
                    </a:p>
                  </a:txBody>
                  <a:tcPr marL="152400" marR="76200" marT="76200" marB="76200">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ctr" rtl="0">
                        <a:lnSpc>
                          <a:spcPct val="115000"/>
                        </a:lnSpc>
                        <a:spcBef>
                          <a:spcPts val="0"/>
                        </a:spcBef>
                        <a:spcAft>
                          <a:spcPts val="0"/>
                        </a:spcAft>
                        <a:buNone/>
                      </a:pPr>
                      <a:r>
                        <a:rPr lang="es" sz="1300">
                          <a:solidFill>
                            <a:srgbClr val="FFFFFF"/>
                          </a:solidFill>
                          <a:latin typeface="Comfortaa"/>
                          <a:ea typeface="Comfortaa"/>
                          <a:cs typeface="Comfortaa"/>
                          <a:sym typeface="Comfortaa"/>
                        </a:rPr>
                        <a:t>Corrimiento derecha</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tcPr>
                </a:tc>
                <a:tc>
                  <a:txBody>
                    <a:bodyPr/>
                    <a:lstStyle/>
                    <a:p>
                      <a:pPr marL="0" lvl="0" indent="0" algn="l" rtl="0">
                        <a:lnSpc>
                          <a:spcPct val="115000"/>
                        </a:lnSpc>
                        <a:spcBef>
                          <a:spcPts val="0"/>
                        </a:spcBef>
                        <a:spcAft>
                          <a:spcPts val="0"/>
                        </a:spcAft>
                        <a:buNone/>
                      </a:pPr>
                      <a:r>
                        <a:rPr lang="es" sz="1300">
                          <a:solidFill>
                            <a:srgbClr val="FFFFFF"/>
                          </a:solidFill>
                          <a:latin typeface="Comfortaa"/>
                          <a:ea typeface="Comfortaa"/>
                          <a:cs typeface="Comfortaa"/>
                          <a:sym typeface="Comfortaa"/>
                        </a:rPr>
                        <a:t>Recorre los bits hacia la derecha</a:t>
                      </a:r>
                      <a:endParaRPr sz="1300">
                        <a:solidFill>
                          <a:srgbClr val="FFFFFF"/>
                        </a:solidFill>
                        <a:latin typeface="Comfortaa"/>
                        <a:ea typeface="Comfortaa"/>
                        <a:cs typeface="Comfortaa"/>
                        <a:sym typeface="Comfortaa"/>
                      </a:endParaRPr>
                    </a:p>
                  </a:txBody>
                  <a:tcPr marL="76200" marR="76200" marT="76200" marB="76200">
                    <a:lnL w="19050" cap="flat" cmpd="sng">
                      <a:solidFill>
                        <a:schemeClr val="accent1"/>
                      </a:solidFill>
                      <a:prstDash val="dash"/>
                      <a:round/>
                      <a:headEnd type="none" w="sm" len="sm"/>
                      <a:tailEnd type="none" w="sm" len="sm"/>
                    </a:lnL>
                    <a:lnT w="19050" cap="flat" cmpd="sng">
                      <a:solidFill>
                        <a:schemeClr val="accent1"/>
                      </a:solidFill>
                      <a:prstDash val="dash"/>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19"/>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EJEMPLO</a:t>
            </a:r>
            <a:endParaRPr/>
          </a:p>
        </p:txBody>
      </p:sp>
      <p:sp>
        <p:nvSpPr>
          <p:cNvPr id="1850" name="Google Shape;1850;p119"/>
          <p:cNvSpPr txBox="1"/>
          <p:nvPr/>
        </p:nvSpPr>
        <p:spPr>
          <a:xfrm>
            <a:off x="2448000" y="1333125"/>
            <a:ext cx="4248000" cy="3253200"/>
          </a:xfrm>
          <a:prstGeom prst="rect">
            <a:avLst/>
          </a:prstGeom>
          <a:solidFill>
            <a:srgbClr val="F3F3F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solidFill>
                  <a:schemeClr val="dk1"/>
                </a:solidFill>
                <a:latin typeface="Scope One"/>
                <a:ea typeface="Scope One"/>
                <a:cs typeface="Scope One"/>
                <a:sym typeface="Scope One"/>
              </a:rPr>
              <a:t>x = 78</a:t>
            </a:r>
            <a:r>
              <a:rPr lang="es" sz="1900" b="1">
                <a:latin typeface="Scope One"/>
                <a:ea typeface="Scope One"/>
                <a:cs typeface="Scope One"/>
                <a:sym typeface="Scope One"/>
              </a:rPr>
              <a:t> </a:t>
            </a:r>
            <a:r>
              <a:rPr lang="es" sz="1900" b="1">
                <a:solidFill>
                  <a:srgbClr val="6AA84F"/>
                </a:solidFill>
                <a:latin typeface="Scope One"/>
                <a:ea typeface="Scope One"/>
                <a:cs typeface="Scope One"/>
                <a:sym typeface="Scope One"/>
              </a:rPr>
              <a:t>#0100 1110</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y = 59</a:t>
            </a:r>
            <a:r>
              <a:rPr lang="es" sz="1900" b="1">
                <a:latin typeface="Scope One"/>
                <a:ea typeface="Scope One"/>
                <a:cs typeface="Scope One"/>
                <a:sym typeface="Scope One"/>
              </a:rPr>
              <a:t> </a:t>
            </a:r>
            <a:r>
              <a:rPr lang="es" sz="1900" b="1">
                <a:solidFill>
                  <a:srgbClr val="6AA84F"/>
                </a:solidFill>
                <a:latin typeface="Scope One"/>
                <a:ea typeface="Scope One"/>
                <a:cs typeface="Scope One"/>
                <a:sym typeface="Scope One"/>
              </a:rPr>
              <a:t>#0011 1011</a:t>
            </a:r>
            <a:endParaRPr sz="1900" b="1">
              <a:solidFill>
                <a:srgbClr val="6AA84F"/>
              </a:solidFill>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print(x &amp; y)</a:t>
            </a:r>
            <a:endParaRPr sz="1900" b="1">
              <a:solidFill>
                <a:schemeClr val="dk1"/>
              </a:solidFill>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print(x | y)</a:t>
            </a:r>
            <a:endParaRPr sz="1900" b="1">
              <a:solidFill>
                <a:schemeClr val="dk1"/>
              </a:solidFill>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print(x ^ y)</a:t>
            </a:r>
            <a:endParaRPr sz="1900" b="1">
              <a:solidFill>
                <a:schemeClr val="dk1"/>
              </a:solidFill>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print(~x)</a:t>
            </a:r>
            <a:endParaRPr sz="1900" b="1">
              <a:solidFill>
                <a:schemeClr val="dk1"/>
              </a:solidFill>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print(x&gt;&gt;2)</a:t>
            </a:r>
            <a:endParaRPr sz="1900" b="1">
              <a:solidFill>
                <a:schemeClr val="dk1"/>
              </a:solidFill>
              <a:latin typeface="Scope One"/>
              <a:ea typeface="Scope One"/>
              <a:cs typeface="Scope One"/>
              <a:sym typeface="Scope One"/>
            </a:endParaRPr>
          </a:p>
          <a:p>
            <a:pPr marL="0" lvl="0" indent="0" algn="l" rtl="0">
              <a:spcBef>
                <a:spcPts val="0"/>
              </a:spcBef>
              <a:spcAft>
                <a:spcPts val="0"/>
              </a:spcAft>
              <a:buNone/>
            </a:pPr>
            <a:r>
              <a:rPr lang="es" sz="1900" b="1">
                <a:solidFill>
                  <a:schemeClr val="dk1"/>
                </a:solidFill>
                <a:latin typeface="Scope One"/>
                <a:ea typeface="Scope One"/>
                <a:cs typeface="Scope One"/>
                <a:sym typeface="Scope One"/>
              </a:rPr>
              <a:t>print(x&lt;&lt;2)</a:t>
            </a:r>
            <a:endParaRPr sz="1900" b="1">
              <a:solidFill>
                <a:schemeClr val="dk1"/>
              </a:solidFill>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20"/>
          <p:cNvSpPr txBox="1">
            <a:spLocks noGrp="1"/>
          </p:cNvSpPr>
          <p:nvPr>
            <p:ph type="title"/>
          </p:nvPr>
        </p:nvSpPr>
        <p:spPr>
          <a:xfrm>
            <a:off x="1739850" y="52140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ASIGNACIÓN Y REDUCCIONES</a:t>
            </a:r>
            <a:endParaRPr/>
          </a:p>
        </p:txBody>
      </p:sp>
      <p:graphicFrame>
        <p:nvGraphicFramePr>
          <p:cNvPr id="1856" name="Google Shape;1856;p120"/>
          <p:cNvGraphicFramePr/>
          <p:nvPr/>
        </p:nvGraphicFramePr>
        <p:xfrm>
          <a:off x="952500" y="1809750"/>
          <a:ext cx="7239000" cy="1371510"/>
        </p:xfrm>
        <a:graphic>
          <a:graphicData uri="http://schemas.openxmlformats.org/drawingml/2006/table">
            <a:tbl>
              <a:tblPr>
                <a:noFill/>
                <a:tableStyleId>{9FEAC502-7A63-4E07-88A5-7631F813C0FD}</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spcBef>
                          <a:spcPts val="1000"/>
                        </a:spcBef>
                        <a:spcAft>
                          <a:spcPts val="1000"/>
                        </a:spcAft>
                        <a:buNone/>
                      </a:pPr>
                      <a:r>
                        <a:rPr lang="es" sz="1800" dirty="0">
                          <a:solidFill>
                            <a:srgbClr val="FFFFFF"/>
                          </a:solidFill>
                          <a:latin typeface="Comfortaa"/>
                          <a:ea typeface="Comfortaa"/>
                          <a:cs typeface="Comfortaa"/>
                          <a:sym typeface="Comfortaa"/>
                        </a:rPr>
                        <a:t>+=</a:t>
                      </a:r>
                      <a:endParaRPr sz="1800" dirty="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&amp;=</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dash"/>
                      <a:round/>
                      <a:headEnd type="none" w="sm" len="sm"/>
                      <a:tailEnd type="none" w="sm" len="sm"/>
                    </a:lnT>
                    <a:lnB w="19050" cap="flat" cmpd="sng">
                      <a:solidFill>
                        <a:schemeClr val="accent1"/>
                      </a:solidFill>
                      <a:prstDash val="dash"/>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1000"/>
                        </a:spcBef>
                        <a:spcAft>
                          <a:spcPts val="1000"/>
                        </a:spcAft>
                        <a:buNone/>
                      </a:pPr>
                      <a:r>
                        <a:rPr lang="es" sz="1800">
                          <a:solidFill>
                            <a:srgbClr val="FFFFFF"/>
                          </a:solidFill>
                          <a:latin typeface="Comfortaa"/>
                          <a:ea typeface="Comfortaa"/>
                          <a:cs typeface="Comfortaa"/>
                          <a:sym typeface="Comfortaa"/>
                        </a:rPr>
                        <a:t>&gt;&gt;=</a:t>
                      </a:r>
                      <a:endParaRPr sz="180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19050" cap="flat" cmpd="sng">
                      <a:solidFill>
                        <a:schemeClr val="accent1"/>
                      </a:solidFill>
                      <a:prstDash val="dash"/>
                      <a:round/>
                      <a:headEnd type="none" w="sm" len="sm"/>
                      <a:tailEnd type="none" w="sm" len="sm"/>
                    </a:lnR>
                    <a:lnT w="19050" cap="flat" cmpd="sng">
                      <a:solidFill>
                        <a:schemeClr val="accent1"/>
                      </a:solidFill>
                      <a:prstDash val="dash"/>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1000"/>
                        </a:spcBef>
                        <a:spcAft>
                          <a:spcPts val="1000"/>
                        </a:spcAft>
                        <a:buNone/>
                      </a:pPr>
                      <a:r>
                        <a:rPr lang="es" sz="1800" dirty="0">
                          <a:solidFill>
                            <a:srgbClr val="FFFFFF"/>
                          </a:solidFill>
                          <a:latin typeface="Comfortaa"/>
                          <a:ea typeface="Comfortaa"/>
                          <a:cs typeface="Comfortaa"/>
                          <a:sym typeface="Comfortaa"/>
                        </a:rPr>
                        <a:t>&lt;&lt;=</a:t>
                      </a:r>
                      <a:endParaRPr sz="1800" dirty="0">
                        <a:solidFill>
                          <a:srgbClr val="FFFFFF"/>
                        </a:solidFill>
                        <a:latin typeface="Comfortaa"/>
                        <a:ea typeface="Comfortaa"/>
                        <a:cs typeface="Comfortaa"/>
                        <a:sym typeface="Comfortaa"/>
                      </a:endParaRPr>
                    </a:p>
                  </a:txBody>
                  <a:tcPr marL="91425" marR="91425" marT="91425" marB="91425">
                    <a:lnL w="19050" cap="flat" cmpd="sng">
                      <a:solidFill>
                        <a:schemeClr val="accent1"/>
                      </a:solidFill>
                      <a:prstDash val="dash"/>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dash"/>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21"/>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a:t>ESTRUCTURAS DE DATOS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122"/>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1867" name="Google Shape;1867;p122"/>
          <p:cNvGrpSpPr/>
          <p:nvPr/>
        </p:nvGrpSpPr>
        <p:grpSpPr>
          <a:xfrm>
            <a:off x="643650" y="670716"/>
            <a:ext cx="8143338" cy="3881145"/>
            <a:chOff x="643650" y="670716"/>
            <a:chExt cx="8143338" cy="3881145"/>
          </a:xfrm>
        </p:grpSpPr>
        <p:sp>
          <p:nvSpPr>
            <p:cNvPr id="1868" name="Google Shape;1868;p12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22"/>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2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2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2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2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2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22"/>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2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7" name="Google Shape;1877;p122"/>
          <p:cNvSpPr txBox="1"/>
          <p:nvPr/>
        </p:nvSpPr>
        <p:spPr>
          <a:xfrm>
            <a:off x="1014900" y="1786950"/>
            <a:ext cx="7114200" cy="27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Las listas se manejan como vimos anteriormente como las cadenas, dado que estas tienen un comportamiento similar al de las listas o “arreglos”.</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Pues usar índices, slicing e índices negativos en las listas, sumado que en las listas si se puede asignar diferentes valores a las partes de una lista. </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Aparte de esto, existen algunos métodos propios de las listas.</a:t>
            </a:r>
            <a:endParaRPr sz="1500" b="1">
              <a:solidFill>
                <a:srgbClr val="FFFFFF"/>
              </a:solidFill>
              <a:latin typeface="Comfortaa"/>
              <a:ea typeface="Comfortaa"/>
              <a:cs typeface="Comfortaa"/>
              <a:sym typeface="Comforta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23"/>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sp>
        <p:nvSpPr>
          <p:cNvPr id="1883" name="Google Shape;1883;p123"/>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elementos, o vacía, entre paréntesis rectangulares o con el constructor de listas.</a:t>
            </a:r>
            <a:endParaRPr sz="1500" b="1">
              <a:solidFill>
                <a:srgbClr val="FFFFFF"/>
              </a:solidFill>
              <a:latin typeface="Comfortaa"/>
              <a:ea typeface="Comfortaa"/>
              <a:cs typeface="Comfortaa"/>
              <a:sym typeface="Comfortaa"/>
            </a:endParaRPr>
          </a:p>
        </p:txBody>
      </p:sp>
      <p:sp>
        <p:nvSpPr>
          <p:cNvPr id="1884" name="Google Shape;1884;p123"/>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[“hola”,”perro”,5]</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list(iterable)</a:t>
            </a:r>
            <a:endParaRPr>
              <a:latin typeface="Scope One"/>
              <a:ea typeface="Scope One"/>
              <a:cs typeface="Scope One"/>
              <a:sym typeface="Scope One"/>
            </a:endParaRPr>
          </a:p>
        </p:txBody>
      </p:sp>
      <p:grpSp>
        <p:nvGrpSpPr>
          <p:cNvPr id="1885" name="Google Shape;1885;p123"/>
          <p:cNvGrpSpPr/>
          <p:nvPr/>
        </p:nvGrpSpPr>
        <p:grpSpPr>
          <a:xfrm>
            <a:off x="617971" y="407082"/>
            <a:ext cx="7847630" cy="4062786"/>
            <a:chOff x="617971" y="407082"/>
            <a:chExt cx="7847630" cy="4062786"/>
          </a:xfrm>
        </p:grpSpPr>
        <p:sp>
          <p:nvSpPr>
            <p:cNvPr id="1886" name="Google Shape;1886;p123"/>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23"/>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23"/>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23"/>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23"/>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23"/>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23"/>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23"/>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23"/>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23"/>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23"/>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23"/>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01"/>
        <p:cNvGrpSpPr/>
        <p:nvPr/>
      </p:nvGrpSpPr>
      <p:grpSpPr>
        <a:xfrm>
          <a:off x="0" y="0"/>
          <a:ext cx="0" cy="0"/>
          <a:chOff x="0" y="0"/>
          <a:chExt cx="0" cy="0"/>
        </a:xfrm>
      </p:grpSpPr>
      <p:sp>
        <p:nvSpPr>
          <p:cNvPr id="1902" name="Google Shape;1902;p124"/>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sp>
        <p:nvSpPr>
          <p:cNvPr id="1903" name="Google Shape;1903;p124"/>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A diferencia de los String, las listas si pueden ser mutables y actualizables</a:t>
            </a:r>
            <a:endParaRPr sz="1500" b="1">
              <a:solidFill>
                <a:srgbClr val="FFFFFF"/>
              </a:solidFill>
              <a:latin typeface="Comfortaa"/>
              <a:ea typeface="Comfortaa"/>
              <a:cs typeface="Comfortaa"/>
              <a:sym typeface="Comfortaa"/>
            </a:endParaRPr>
          </a:p>
        </p:txBody>
      </p:sp>
      <p:sp>
        <p:nvSpPr>
          <p:cNvPr id="1904" name="Google Shape;1904;p124"/>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[1,2,3,4,5]</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a[1] = “hola”</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a[2:4]=[1,2,3]</a:t>
            </a:r>
            <a:endParaRPr sz="1900" b="1">
              <a:latin typeface="Scope One"/>
              <a:ea typeface="Scope One"/>
              <a:cs typeface="Scope One"/>
              <a:sym typeface="Scope One"/>
            </a:endParaRPr>
          </a:p>
        </p:txBody>
      </p:sp>
      <p:grpSp>
        <p:nvGrpSpPr>
          <p:cNvPr id="1905" name="Google Shape;1905;p124"/>
          <p:cNvGrpSpPr/>
          <p:nvPr/>
        </p:nvGrpSpPr>
        <p:grpSpPr>
          <a:xfrm>
            <a:off x="617971" y="407082"/>
            <a:ext cx="7847630" cy="4062786"/>
            <a:chOff x="617971" y="407082"/>
            <a:chExt cx="7847630" cy="4062786"/>
          </a:xfrm>
        </p:grpSpPr>
        <p:sp>
          <p:nvSpPr>
            <p:cNvPr id="1906" name="Google Shape;1906;p124"/>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24"/>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24"/>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24"/>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24"/>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24"/>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24"/>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24"/>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24"/>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24"/>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24"/>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24"/>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125"/>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1923" name="Google Shape;1923;p125"/>
          <p:cNvGrpSpPr/>
          <p:nvPr/>
        </p:nvGrpSpPr>
        <p:grpSpPr>
          <a:xfrm>
            <a:off x="643650" y="670716"/>
            <a:ext cx="8143338" cy="3881145"/>
            <a:chOff x="643650" y="670716"/>
            <a:chExt cx="8143338" cy="3881145"/>
          </a:xfrm>
        </p:grpSpPr>
        <p:sp>
          <p:nvSpPr>
            <p:cNvPr id="1924" name="Google Shape;1924;p125"/>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25"/>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25"/>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25"/>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25"/>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25"/>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25"/>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25"/>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932;p125"/>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append(</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a:t>
            </a:r>
            <a:r>
              <a:rPr lang="es" sz="1500" b="1">
                <a:solidFill>
                  <a:srgbClr val="FFFFFF"/>
                </a:solidFill>
                <a:latin typeface="Comfortaa"/>
                <a:ea typeface="Comfortaa"/>
                <a:cs typeface="Comfortaa"/>
                <a:sym typeface="Comfortaa"/>
              </a:rPr>
              <a:t>: El elemento que se agregará a la lista, se inserta al final de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regresa nada, altera la lista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insert(</a:t>
            </a:r>
            <a:r>
              <a:rPr lang="es" sz="1500" b="1">
                <a:solidFill>
                  <a:schemeClr val="accent2"/>
                </a:solidFill>
                <a:latin typeface="Comfortaa"/>
                <a:ea typeface="Comfortaa"/>
                <a:cs typeface="Comfortaa"/>
                <a:sym typeface="Comfortaa"/>
              </a:rPr>
              <a:t>indice</a:t>
            </a:r>
            <a:r>
              <a:rPr lang="es" sz="1500" b="1">
                <a:solidFill>
                  <a:schemeClr val="accent6"/>
                </a:solidFill>
                <a:latin typeface="Comfortaa"/>
                <a:ea typeface="Comfortaa"/>
                <a:cs typeface="Comfortaa"/>
                <a:sym typeface="Comfortaa"/>
              </a:rPr>
              <a:t>,</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2"/>
                </a:solidFill>
                <a:latin typeface="Comfortaa"/>
                <a:ea typeface="Comfortaa"/>
                <a:cs typeface="Comfortaa"/>
                <a:sym typeface="Comfortaa"/>
              </a:rPr>
              <a:t>indice: </a:t>
            </a:r>
            <a:r>
              <a:rPr lang="es" sz="1500" b="1">
                <a:solidFill>
                  <a:srgbClr val="FFFFFF"/>
                </a:solidFill>
                <a:latin typeface="Comfortaa"/>
                <a:ea typeface="Comfortaa"/>
                <a:cs typeface="Comfortaa"/>
                <a:sym typeface="Comfortaa"/>
              </a:rPr>
              <a:t>lugar donde se ingresará el nuevo elemento, puede ser negativo o salir del rango de indices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a:t>
            </a:r>
            <a:r>
              <a:rPr lang="es" sz="1500" b="1">
                <a:solidFill>
                  <a:srgbClr val="FFFFFF"/>
                </a:solidFill>
                <a:latin typeface="Comfortaa"/>
                <a:ea typeface="Comfortaa"/>
                <a:cs typeface="Comfortaa"/>
                <a:sym typeface="Comfortaa"/>
              </a:rPr>
              <a:t>: El elemento que se agregará a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regresa nada, altera la lista</a:t>
            </a:r>
            <a:endParaRPr sz="1500" b="1">
              <a:solidFill>
                <a:srgbClr val="FFFFFF"/>
              </a:solidFill>
              <a:latin typeface="Comfortaa"/>
              <a:ea typeface="Comfortaa"/>
              <a:cs typeface="Comfortaa"/>
              <a:sym typeface="Comfortaa"/>
            </a:endParaRPr>
          </a:p>
        </p:txBody>
      </p:sp>
      <p:sp>
        <p:nvSpPr>
          <p:cNvPr id="1933" name="Google Shape;1933;p125"/>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126"/>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1939" name="Google Shape;1939;p126"/>
          <p:cNvGrpSpPr/>
          <p:nvPr/>
        </p:nvGrpSpPr>
        <p:grpSpPr>
          <a:xfrm>
            <a:off x="643650" y="670716"/>
            <a:ext cx="8143338" cy="3881145"/>
            <a:chOff x="643650" y="670716"/>
            <a:chExt cx="8143338" cy="3881145"/>
          </a:xfrm>
        </p:grpSpPr>
        <p:sp>
          <p:nvSpPr>
            <p:cNvPr id="1940" name="Google Shape;1940;p126"/>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26"/>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26"/>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26"/>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26"/>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26"/>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26"/>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26"/>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8" name="Google Shape;1948;p126"/>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remove(</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a:t>
            </a:r>
            <a:r>
              <a:rPr lang="es" sz="1500" b="1">
                <a:solidFill>
                  <a:srgbClr val="FFFFFF"/>
                </a:solidFill>
                <a:latin typeface="Comfortaa"/>
                <a:ea typeface="Comfortaa"/>
                <a:cs typeface="Comfortaa"/>
                <a:sym typeface="Comfortaa"/>
              </a:rPr>
              <a:t>: El elemento que se eliminará de la lista. Se borra el primero en encontrarse en caso de duplicados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regresa nada, altera la lista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pop()</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Se elimina el último elemento de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el elemento eliminado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También se puede ocupar la palabra reservada </a:t>
            </a:r>
            <a:r>
              <a:rPr lang="es" sz="1500" b="1">
                <a:solidFill>
                  <a:srgbClr val="3D85C6"/>
                </a:solidFill>
                <a:latin typeface="Comfortaa"/>
                <a:ea typeface="Comfortaa"/>
                <a:cs typeface="Comfortaa"/>
                <a:sym typeface="Comfortaa"/>
              </a:rPr>
              <a:t>del </a:t>
            </a:r>
            <a:r>
              <a:rPr lang="es" sz="1500" b="1">
                <a:solidFill>
                  <a:srgbClr val="FFFFFF"/>
                </a:solidFill>
                <a:latin typeface="Comfortaa"/>
                <a:ea typeface="Comfortaa"/>
                <a:cs typeface="Comfortaa"/>
                <a:sym typeface="Comfortaa"/>
              </a:rPr>
              <a:t>para eliminar un elemento de la lista o toda la lista. Dado que esta palabra libera el espacio en memoria de la variable u objeto que se especifique</a:t>
            </a:r>
            <a:endParaRPr sz="1500" b="1">
              <a:solidFill>
                <a:srgbClr val="FFFFFF"/>
              </a:solidFill>
              <a:latin typeface="Comfortaa"/>
              <a:ea typeface="Comfortaa"/>
              <a:cs typeface="Comfortaa"/>
              <a:sym typeface="Comfortaa"/>
            </a:endParaRPr>
          </a:p>
        </p:txBody>
      </p:sp>
      <p:sp>
        <p:nvSpPr>
          <p:cNvPr id="1949" name="Google Shape;1949;p126"/>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82"/>
          <p:cNvSpPr txBox="1"/>
          <p:nvPr/>
        </p:nvSpPr>
        <p:spPr>
          <a:xfrm>
            <a:off x="994900" y="1958100"/>
            <a:ext cx="2835300" cy="15537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1900" b="1" dirty="0">
                <a:latin typeface="Comfortaa"/>
                <a:ea typeface="Comfortaa"/>
                <a:cs typeface="Comfortaa"/>
                <a:sym typeface="Comfortaa"/>
              </a:rPr>
              <a:t>if a==0:</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	print(“hola”)</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else:</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		print(“adios”)</a:t>
            </a:r>
            <a:endParaRPr sz="1900" b="1" dirty="0">
              <a:latin typeface="Comfortaa"/>
              <a:ea typeface="Comfortaa"/>
              <a:cs typeface="Comfortaa"/>
              <a:sym typeface="Comfortaa"/>
            </a:endParaRPr>
          </a:p>
          <a:p>
            <a:pPr marL="0" lvl="0" indent="0" algn="l" rtl="0">
              <a:spcBef>
                <a:spcPts val="0"/>
              </a:spcBef>
              <a:spcAft>
                <a:spcPts val="0"/>
              </a:spcAft>
              <a:buNone/>
            </a:pPr>
            <a:endParaRPr dirty="0">
              <a:latin typeface="Scope One"/>
              <a:ea typeface="Scope One"/>
              <a:cs typeface="Scope One"/>
              <a:sym typeface="Scope One"/>
            </a:endParaRPr>
          </a:p>
        </p:txBody>
      </p:sp>
      <p:sp>
        <p:nvSpPr>
          <p:cNvPr id="1316" name="Google Shape;1316;p82"/>
          <p:cNvSpPr txBox="1"/>
          <p:nvPr/>
        </p:nvSpPr>
        <p:spPr>
          <a:xfrm>
            <a:off x="5166600" y="1958100"/>
            <a:ext cx="2835300" cy="1553700"/>
          </a:xfrm>
          <a:prstGeom prst="rect">
            <a:avLst/>
          </a:prstGeom>
          <a:solidFill>
            <a:srgbClr val="F4CCCC"/>
          </a:solid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1900" b="1" dirty="0">
                <a:latin typeface="Comfortaa"/>
                <a:ea typeface="Comfortaa"/>
                <a:cs typeface="Comfortaa"/>
                <a:sym typeface="Comfortaa"/>
              </a:rPr>
              <a:t>if a==0:</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print(“hola”)</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else:</a:t>
            </a:r>
            <a:endParaRPr sz="1900" b="1" dirty="0">
              <a:latin typeface="Comfortaa"/>
              <a:ea typeface="Comfortaa"/>
              <a:cs typeface="Comfortaa"/>
              <a:sym typeface="Comfortaa"/>
            </a:endParaRPr>
          </a:p>
          <a:p>
            <a:pPr marL="0" lvl="0" indent="457200" algn="l" rtl="0">
              <a:spcBef>
                <a:spcPts val="0"/>
              </a:spcBef>
              <a:spcAft>
                <a:spcPts val="0"/>
              </a:spcAft>
              <a:buNone/>
            </a:pPr>
            <a:r>
              <a:rPr lang="es" sz="1900" b="1" dirty="0">
                <a:latin typeface="Comfortaa"/>
                <a:ea typeface="Comfortaa"/>
                <a:cs typeface="Comfortaa"/>
                <a:sym typeface="Comfortaa"/>
              </a:rPr>
              <a:t>print(“adios”)</a:t>
            </a:r>
            <a:endParaRPr sz="1900" b="1" dirty="0">
              <a:latin typeface="Comfortaa"/>
              <a:ea typeface="Comfortaa"/>
              <a:cs typeface="Comfortaa"/>
              <a:sym typeface="Comfortaa"/>
            </a:endParaRPr>
          </a:p>
          <a:p>
            <a:pPr marL="0" lvl="0" indent="457200" algn="l" rtl="0">
              <a:spcBef>
                <a:spcPts val="0"/>
              </a:spcBef>
              <a:spcAft>
                <a:spcPts val="0"/>
              </a:spcAft>
              <a:buNone/>
            </a:pPr>
            <a:r>
              <a:rPr lang="es" sz="1900" b="1" dirty="0">
                <a:latin typeface="Comfortaa"/>
                <a:ea typeface="Comfortaa"/>
                <a:cs typeface="Comfortaa"/>
                <a:sym typeface="Comfortaa"/>
              </a:rPr>
              <a:t>	print(“x2”)</a:t>
            </a:r>
            <a:endParaRPr sz="1900" b="1" dirty="0">
              <a:latin typeface="Comfortaa"/>
              <a:ea typeface="Comfortaa"/>
              <a:cs typeface="Comfortaa"/>
              <a:sym typeface="Comfortaa"/>
            </a:endParaRPr>
          </a:p>
          <a:p>
            <a:pPr marL="0" lvl="0" indent="0" algn="l" rtl="0">
              <a:spcBef>
                <a:spcPts val="0"/>
              </a:spcBef>
              <a:spcAft>
                <a:spcPts val="0"/>
              </a:spcAft>
              <a:buNone/>
            </a:pPr>
            <a:endParaRPr dirty="0">
              <a:latin typeface="Scope One"/>
              <a:ea typeface="Scope One"/>
              <a:cs typeface="Scope One"/>
              <a:sym typeface="Scope One"/>
            </a:endParaRPr>
          </a:p>
        </p:txBody>
      </p:sp>
      <p:sp>
        <p:nvSpPr>
          <p:cNvPr id="1317" name="Google Shape;1317;p82"/>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IDENTACIÓN</a:t>
            </a:r>
            <a:endParaRPr/>
          </a:p>
        </p:txBody>
      </p:sp>
      <p:grpSp>
        <p:nvGrpSpPr>
          <p:cNvPr id="1318" name="Google Shape;1318;p82"/>
          <p:cNvGrpSpPr/>
          <p:nvPr/>
        </p:nvGrpSpPr>
        <p:grpSpPr>
          <a:xfrm>
            <a:off x="617971" y="407082"/>
            <a:ext cx="7847630" cy="4062786"/>
            <a:chOff x="617971" y="407082"/>
            <a:chExt cx="7847630" cy="4062786"/>
          </a:xfrm>
        </p:grpSpPr>
        <p:sp>
          <p:nvSpPr>
            <p:cNvPr id="1319" name="Google Shape;1319;p82"/>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2"/>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2"/>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2"/>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2"/>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2"/>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2"/>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2"/>
            <p:cNvSpPr/>
            <p:nvPr/>
          </p:nvSpPr>
          <p:spPr>
            <a:xfrm>
              <a:off x="7468371" y="21746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2"/>
            <p:cNvSpPr/>
            <p:nvPr/>
          </p:nvSpPr>
          <p:spPr>
            <a:xfrm>
              <a:off x="6450517" y="4156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2"/>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2"/>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2"/>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127"/>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1955" name="Google Shape;1955;p127"/>
          <p:cNvGrpSpPr/>
          <p:nvPr/>
        </p:nvGrpSpPr>
        <p:grpSpPr>
          <a:xfrm>
            <a:off x="643650" y="670716"/>
            <a:ext cx="8143338" cy="3881145"/>
            <a:chOff x="643650" y="670716"/>
            <a:chExt cx="8143338" cy="3881145"/>
          </a:xfrm>
        </p:grpSpPr>
        <p:sp>
          <p:nvSpPr>
            <p:cNvPr id="1956" name="Google Shape;1956;p127"/>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27"/>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27"/>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27"/>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27"/>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27"/>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27"/>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27"/>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4" name="Google Shape;1964;p127"/>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copy()</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se puede copiar haciendo una simple asignación dada la naturaleza por referencias de una lista. Es necesario usar el método copy</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Genera una copia de la lista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extend(</a:t>
            </a:r>
            <a:r>
              <a:rPr lang="es" sz="1500" b="1">
                <a:solidFill>
                  <a:schemeClr val="accent3"/>
                </a:solidFill>
                <a:latin typeface="Comfortaa"/>
                <a:ea typeface="Comfortaa"/>
                <a:cs typeface="Comfortaa"/>
                <a:sym typeface="Comfortaa"/>
              </a:rPr>
              <a:t>lista</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lista</a:t>
            </a:r>
            <a:r>
              <a:rPr lang="es" sz="1500" b="1">
                <a:solidFill>
                  <a:srgbClr val="FFFFFF"/>
                </a:solidFill>
                <a:latin typeface="Comfortaa"/>
                <a:ea typeface="Comfortaa"/>
                <a:cs typeface="Comfortaa"/>
                <a:sym typeface="Comfortaa"/>
              </a:rPr>
              <a:t>: Lista cuyos elementos se agregan a la lista que haya llamado al método extend. También se puede hacer con una concatenación o muchos append’s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regresa nada</a:t>
            </a:r>
            <a:endParaRPr sz="1500" b="1">
              <a:solidFill>
                <a:schemeClr val="accent6"/>
              </a:solidFill>
              <a:latin typeface="Comfortaa"/>
              <a:ea typeface="Comfortaa"/>
              <a:cs typeface="Comfortaa"/>
              <a:sym typeface="Comfortaa"/>
            </a:endParaRPr>
          </a:p>
        </p:txBody>
      </p:sp>
      <p:sp>
        <p:nvSpPr>
          <p:cNvPr id="1965" name="Google Shape;1965;p127"/>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128"/>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1971" name="Google Shape;1971;p128"/>
          <p:cNvGrpSpPr/>
          <p:nvPr/>
        </p:nvGrpSpPr>
        <p:grpSpPr>
          <a:xfrm>
            <a:off x="643650" y="670716"/>
            <a:ext cx="8143338" cy="3881145"/>
            <a:chOff x="643650" y="670716"/>
            <a:chExt cx="8143338" cy="3881145"/>
          </a:xfrm>
        </p:grpSpPr>
        <p:sp>
          <p:nvSpPr>
            <p:cNvPr id="1972" name="Google Shape;1972;p128"/>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28"/>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28"/>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28"/>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28"/>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28"/>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28"/>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28"/>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128"/>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clear()</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Este método nos permite limpiar o vaciar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regresa nada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count(</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a:t>
            </a:r>
            <a:r>
              <a:rPr lang="es" sz="1500" b="1">
                <a:solidFill>
                  <a:srgbClr val="FFFFFF"/>
                </a:solidFill>
                <a:latin typeface="Comfortaa"/>
                <a:ea typeface="Comfortaa"/>
                <a:cs typeface="Comfortaa"/>
                <a:sym typeface="Comfortaa"/>
              </a:rPr>
              <a:t>: Él elemento que se buscará dentro de la lista. Esta función devuelve la cantidad de veces que se encuentra un ítem dentro de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Cantidad de veces que se encuentra un ítem en la lista</a:t>
            </a:r>
            <a:endParaRPr sz="1500" b="1">
              <a:solidFill>
                <a:schemeClr val="accent6"/>
              </a:solidFill>
              <a:latin typeface="Comfortaa"/>
              <a:ea typeface="Comfortaa"/>
              <a:cs typeface="Comfortaa"/>
              <a:sym typeface="Comfortaa"/>
            </a:endParaRPr>
          </a:p>
        </p:txBody>
      </p:sp>
      <p:sp>
        <p:nvSpPr>
          <p:cNvPr id="1981" name="Google Shape;1981;p128"/>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129"/>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1987" name="Google Shape;1987;p129"/>
          <p:cNvGrpSpPr/>
          <p:nvPr/>
        </p:nvGrpSpPr>
        <p:grpSpPr>
          <a:xfrm>
            <a:off x="643650" y="670716"/>
            <a:ext cx="8143338" cy="3881145"/>
            <a:chOff x="643650" y="670716"/>
            <a:chExt cx="8143338" cy="3881145"/>
          </a:xfrm>
        </p:grpSpPr>
        <p:sp>
          <p:nvSpPr>
            <p:cNvPr id="1988" name="Google Shape;1988;p129"/>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29"/>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29"/>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29"/>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29"/>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29"/>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29"/>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29"/>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6" name="Google Shape;1996;p129"/>
          <p:cNvSpPr txBox="1"/>
          <p:nvPr/>
        </p:nvSpPr>
        <p:spPr>
          <a:xfrm>
            <a:off x="1014900" y="1414725"/>
            <a:ext cx="7114200" cy="337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index(</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ítem: </a:t>
            </a:r>
            <a:r>
              <a:rPr lang="es" sz="1500" b="1">
                <a:solidFill>
                  <a:srgbClr val="FFFFFF"/>
                </a:solidFill>
                <a:latin typeface="Comfortaa"/>
                <a:ea typeface="Comfortaa"/>
                <a:cs typeface="Comfortaa"/>
                <a:sym typeface="Comfortaa"/>
              </a:rPr>
              <a:t>Elemento específico de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Índice de la lista en el que se encuentra el ítem especificado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reverse()</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Invierte el orden de los elementos/ítems de la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devuelve nada, altera la lista original</a:t>
            </a:r>
            <a:endParaRPr sz="1500" b="1">
              <a:solidFill>
                <a:schemeClr val="lt1"/>
              </a:solidFill>
              <a:latin typeface="Comfortaa"/>
              <a:ea typeface="Comfortaa"/>
              <a:cs typeface="Comfortaa"/>
              <a:sym typeface="Comfortaa"/>
            </a:endParaRPr>
          </a:p>
        </p:txBody>
      </p:sp>
      <p:sp>
        <p:nvSpPr>
          <p:cNvPr id="1997" name="Google Shape;1997;p129"/>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2002" name="Google Shape;2002;p130"/>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2003" name="Google Shape;2003;p130"/>
          <p:cNvGrpSpPr/>
          <p:nvPr/>
        </p:nvGrpSpPr>
        <p:grpSpPr>
          <a:xfrm>
            <a:off x="643650" y="670716"/>
            <a:ext cx="8143338" cy="3881145"/>
            <a:chOff x="643650" y="670716"/>
            <a:chExt cx="8143338" cy="3881145"/>
          </a:xfrm>
        </p:grpSpPr>
        <p:sp>
          <p:nvSpPr>
            <p:cNvPr id="2004" name="Google Shape;2004;p130"/>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30"/>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30"/>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30"/>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30"/>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30"/>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30"/>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30"/>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2" name="Google Shape;2012;p130"/>
          <p:cNvSpPr txBox="1"/>
          <p:nvPr/>
        </p:nvSpPr>
        <p:spPr>
          <a:xfrm>
            <a:off x="1014900" y="1414725"/>
            <a:ext cx="7114200" cy="337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sort(</a:t>
            </a:r>
            <a:r>
              <a:rPr lang="es" sz="1500" b="1">
                <a:solidFill>
                  <a:schemeClr val="accent3"/>
                </a:solidFill>
                <a:latin typeface="Comfortaa"/>
                <a:ea typeface="Comfortaa"/>
                <a:cs typeface="Comfortaa"/>
                <a:sym typeface="Comfortaa"/>
              </a:rPr>
              <a:t>key, </a:t>
            </a:r>
            <a:r>
              <a:rPr lang="es" sz="1500" b="1">
                <a:solidFill>
                  <a:schemeClr val="accent2"/>
                </a:solidFill>
                <a:latin typeface="Comfortaa"/>
                <a:ea typeface="Comfortaa"/>
                <a:cs typeface="Comfortaa"/>
                <a:sym typeface="Comfortaa"/>
              </a:rPr>
              <a:t>reverse</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key: </a:t>
            </a:r>
            <a:r>
              <a:rPr lang="es" sz="1500" b="1">
                <a:solidFill>
                  <a:schemeClr val="lt1"/>
                </a:solidFill>
                <a:latin typeface="Comfortaa"/>
                <a:ea typeface="Comfortaa"/>
                <a:cs typeface="Comfortaa"/>
                <a:sym typeface="Comfortaa"/>
              </a:rPr>
              <a:t>función mediante la cual ordenará la lista</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2"/>
                </a:solidFill>
                <a:latin typeface="Comfortaa"/>
                <a:ea typeface="Comfortaa"/>
                <a:cs typeface="Comfortaa"/>
                <a:sym typeface="Comfortaa"/>
              </a:rPr>
              <a:t>reverse</a:t>
            </a:r>
            <a:r>
              <a:rPr lang="es" sz="1500" b="1">
                <a:solidFill>
                  <a:schemeClr val="lt1"/>
                </a:solidFill>
                <a:latin typeface="Comfortaa"/>
                <a:ea typeface="Comfortaa"/>
                <a:cs typeface="Comfortaa"/>
                <a:sym typeface="Comfortaa"/>
              </a:rPr>
              <a:t>: verdadero o falso, para invertir el modo de ordenamiento</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No devuelve nada, altera la lista original</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Podemos ocupar la función sorted(iterable) en su lugar, regresa una lista con el iterable ordenado (recibe casi los mismos parámetros que el método sort())</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También podemos ocupar las funciones max() y min() para encontrar el elemento más grande o pequeño respectivamente</a:t>
            </a:r>
            <a:endParaRPr sz="1500" b="1">
              <a:solidFill>
                <a:schemeClr val="lt1"/>
              </a:solidFill>
              <a:latin typeface="Comfortaa"/>
              <a:ea typeface="Comfortaa"/>
              <a:cs typeface="Comfortaa"/>
              <a:sym typeface="Comfortaa"/>
            </a:endParaRPr>
          </a:p>
        </p:txBody>
      </p:sp>
      <p:sp>
        <p:nvSpPr>
          <p:cNvPr id="2013" name="Google Shape;2013;p130"/>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sp>
        <p:nvSpPr>
          <p:cNvPr id="2018" name="Google Shape;2018;p131"/>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2019" name="Google Shape;2019;p131"/>
          <p:cNvGrpSpPr/>
          <p:nvPr/>
        </p:nvGrpSpPr>
        <p:grpSpPr>
          <a:xfrm>
            <a:off x="643650" y="670716"/>
            <a:ext cx="8143338" cy="3881145"/>
            <a:chOff x="643650" y="670716"/>
            <a:chExt cx="8143338" cy="3881145"/>
          </a:xfrm>
        </p:grpSpPr>
        <p:sp>
          <p:nvSpPr>
            <p:cNvPr id="2020" name="Google Shape;2020;p131"/>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31"/>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31"/>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31"/>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31"/>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31"/>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31"/>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31"/>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028;p131"/>
          <p:cNvSpPr txBox="1"/>
          <p:nvPr/>
        </p:nvSpPr>
        <p:spPr>
          <a:xfrm>
            <a:off x="1014900" y="1786950"/>
            <a:ext cx="7114200" cy="276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De igual manera que String, las listas tienen otros métodos que pueden ser consultados mediante la documentación de la estructura de datos/objeto </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Documentación: </a:t>
            </a:r>
            <a:r>
              <a:rPr lang="es" sz="1100" u="sng">
                <a:solidFill>
                  <a:schemeClr val="hlink"/>
                </a:solidFill>
                <a:hlinkClick r:id="rId3"/>
              </a:rPr>
              <a:t>https://www.w3schools.com/python/python_lists.asp</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4"/>
              </a:rPr>
              <a:t>https://docs.python.org/3.8/tutorial/datastructures.html</a:t>
            </a:r>
            <a:endParaRPr sz="1500" b="1">
              <a:solidFill>
                <a:srgbClr val="FFFFFF"/>
              </a:solidFill>
              <a:latin typeface="Comfortaa"/>
              <a:ea typeface="Comfortaa"/>
              <a:cs typeface="Comfortaa"/>
              <a:sym typeface="Comfortaa"/>
            </a:endParaRPr>
          </a:p>
        </p:txBody>
      </p:sp>
      <p:sp>
        <p:nvSpPr>
          <p:cNvPr id="2029" name="Google Shape;2029;p131"/>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DOCUMENTACIÓN</a:t>
            </a:r>
            <a:endParaRPr sz="800">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132"/>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LISTAS</a:t>
            </a:r>
            <a:endParaRPr/>
          </a:p>
        </p:txBody>
      </p:sp>
      <p:grpSp>
        <p:nvGrpSpPr>
          <p:cNvPr id="2035" name="Google Shape;2035;p132"/>
          <p:cNvGrpSpPr/>
          <p:nvPr/>
        </p:nvGrpSpPr>
        <p:grpSpPr>
          <a:xfrm>
            <a:off x="643650" y="670716"/>
            <a:ext cx="8143338" cy="3881145"/>
            <a:chOff x="643650" y="670716"/>
            <a:chExt cx="8143338" cy="3881145"/>
          </a:xfrm>
        </p:grpSpPr>
        <p:sp>
          <p:nvSpPr>
            <p:cNvPr id="2036" name="Google Shape;2036;p13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32"/>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3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3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3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3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3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3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4" name="Google Shape;2044;p132"/>
          <p:cNvSpPr txBox="1"/>
          <p:nvPr/>
        </p:nvSpPr>
        <p:spPr>
          <a:xfrm>
            <a:off x="1014900" y="1414725"/>
            <a:ext cx="7114200" cy="130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En python nosotros somos capaces de usar listas dentro de listas, de esta manera seremos capaces de generar conjuntos de datos de tipo bidimensional. Siguiendo esta lógica, nosotros podremos anidar más listas para generar listas N-dimensionales.</a:t>
            </a:r>
            <a:endParaRPr sz="1500" b="1">
              <a:solidFill>
                <a:srgbClr val="FFFFFF"/>
              </a:solidFill>
              <a:latin typeface="Comfortaa"/>
              <a:ea typeface="Comfortaa"/>
              <a:cs typeface="Comfortaa"/>
              <a:sym typeface="Comfortaa"/>
            </a:endParaRPr>
          </a:p>
        </p:txBody>
      </p:sp>
      <p:sp>
        <p:nvSpPr>
          <p:cNvPr id="2045" name="Google Shape;2045;p132"/>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N-DIMENSIONALES</a:t>
            </a:r>
            <a:endParaRPr sz="800">
              <a:solidFill>
                <a:schemeClr val="accent1"/>
              </a:solidFill>
            </a:endParaRPr>
          </a:p>
        </p:txBody>
      </p:sp>
      <p:sp>
        <p:nvSpPr>
          <p:cNvPr id="2046" name="Google Shape;2046;p132"/>
          <p:cNvSpPr txBox="1"/>
          <p:nvPr/>
        </p:nvSpPr>
        <p:spPr>
          <a:xfrm>
            <a:off x="4694825" y="2716125"/>
            <a:ext cx="2931000" cy="20403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tresD = [[[1,2],[3,4]],[[5,6],[7,8]]]</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print(tresD[0][0][1])</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tresD[1][1][1] = 20</a:t>
            </a:r>
            <a:endParaRPr sz="1900" b="1">
              <a:latin typeface="Scope One"/>
              <a:ea typeface="Scope One"/>
              <a:cs typeface="Scope One"/>
              <a:sym typeface="Scope One"/>
            </a:endParaRPr>
          </a:p>
        </p:txBody>
      </p:sp>
      <p:sp>
        <p:nvSpPr>
          <p:cNvPr id="2047" name="Google Shape;2047;p132"/>
          <p:cNvSpPr txBox="1"/>
          <p:nvPr/>
        </p:nvSpPr>
        <p:spPr>
          <a:xfrm>
            <a:off x="1355200" y="2716125"/>
            <a:ext cx="2931000" cy="20403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dosD = [[1,2],[3,4]]</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print(dosD[0][0])</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dosD[1][1] = 20</a:t>
            </a:r>
            <a:endParaRPr sz="1900" b="1">
              <a:latin typeface="Scope One"/>
              <a:ea typeface="Scope One"/>
              <a:cs typeface="Scope One"/>
              <a:sym typeface="Scope One"/>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133"/>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TUPLAS</a:t>
            </a:r>
            <a:endParaRPr/>
          </a:p>
        </p:txBody>
      </p:sp>
      <p:grpSp>
        <p:nvGrpSpPr>
          <p:cNvPr id="2053" name="Google Shape;2053;p133"/>
          <p:cNvGrpSpPr/>
          <p:nvPr/>
        </p:nvGrpSpPr>
        <p:grpSpPr>
          <a:xfrm>
            <a:off x="643650" y="670716"/>
            <a:ext cx="8143338" cy="3881145"/>
            <a:chOff x="643650" y="670716"/>
            <a:chExt cx="8143338" cy="3881145"/>
          </a:xfrm>
        </p:grpSpPr>
        <p:sp>
          <p:nvSpPr>
            <p:cNvPr id="2054" name="Google Shape;2054;p133"/>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33"/>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33"/>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33"/>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33"/>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33"/>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33"/>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33"/>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33"/>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3" name="Google Shape;2063;p133"/>
          <p:cNvSpPr txBox="1"/>
          <p:nvPr/>
        </p:nvSpPr>
        <p:spPr>
          <a:xfrm>
            <a:off x="1014900" y="1561950"/>
            <a:ext cx="7114200" cy="326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Las tuplas son otra estructura de datos en python que asimila a las listas con la pequeña diferencia de que estas </a:t>
            </a:r>
            <a:r>
              <a:rPr lang="es" sz="1500" b="1">
                <a:solidFill>
                  <a:schemeClr val="lt2"/>
                </a:solidFill>
                <a:latin typeface="Comfortaa"/>
                <a:ea typeface="Comfortaa"/>
                <a:cs typeface="Comfortaa"/>
                <a:sym typeface="Comfortaa"/>
              </a:rPr>
              <a:t>NO se pueden MODIFICAR</a:t>
            </a:r>
            <a:r>
              <a:rPr lang="es" sz="1500" b="1">
                <a:solidFill>
                  <a:srgbClr val="FFFFFF"/>
                </a:solidFill>
                <a:latin typeface="Comfortaa"/>
                <a:ea typeface="Comfortaa"/>
                <a:cs typeface="Comfortaa"/>
                <a:sym typeface="Comfortaa"/>
              </a:rPr>
              <a:t> por lo cual son poco usadas.</a:t>
            </a:r>
            <a:endParaRPr sz="1500" b="1">
              <a:solidFill>
                <a:srgbClr val="FFFFFF"/>
              </a:solidFill>
              <a:latin typeface="Comfortaa"/>
              <a:ea typeface="Comfortaa"/>
              <a:cs typeface="Comfortaa"/>
              <a:sym typeface="Comfortaa"/>
            </a:endParaRPr>
          </a:p>
          <a:p>
            <a:pPr marL="0" lvl="0" indent="0" algn="l" rtl="0">
              <a:spcBef>
                <a:spcPts val="1000"/>
              </a:spcBef>
              <a:spcAft>
                <a:spcPts val="0"/>
              </a:spcAft>
              <a:buNone/>
            </a:pPr>
            <a:r>
              <a:rPr lang="es" sz="1500" b="1">
                <a:solidFill>
                  <a:srgbClr val="FFFFFF"/>
                </a:solidFill>
                <a:latin typeface="Comfortaa"/>
                <a:ea typeface="Comfortaa"/>
                <a:cs typeface="Comfortaa"/>
                <a:sym typeface="Comfortaa"/>
              </a:rPr>
              <a:t>Puedes acceder a sus elementos mediante indexación positiva o negativa, con slicing, encontrar el tamaño e incluso concatenarlas temporalmente. </a:t>
            </a:r>
            <a:endParaRPr sz="1500" b="1">
              <a:solidFill>
                <a:srgbClr val="FFFFFF"/>
              </a:solidFill>
              <a:latin typeface="Comfortaa"/>
              <a:ea typeface="Comfortaa"/>
              <a:cs typeface="Comfortaa"/>
              <a:sym typeface="Comfortaa"/>
            </a:endParaRPr>
          </a:p>
          <a:p>
            <a:pPr marL="0" lvl="0" indent="0" algn="l" rtl="0">
              <a:spcBef>
                <a:spcPts val="1000"/>
              </a:spcBef>
              <a:spcAft>
                <a:spcPts val="0"/>
              </a:spcAft>
              <a:buNone/>
            </a:pPr>
            <a:r>
              <a:rPr lang="es" sz="1500" b="1">
                <a:solidFill>
                  <a:srgbClr val="FFFFFF"/>
                </a:solidFill>
                <a:latin typeface="Comfortaa"/>
                <a:ea typeface="Comfortaa"/>
                <a:cs typeface="Comfortaa"/>
                <a:sym typeface="Comfortaa"/>
              </a:rPr>
              <a:t>Los únicos métodos que comparte con las listas son count e index.</a:t>
            </a:r>
            <a:endParaRPr sz="1500" b="1">
              <a:solidFill>
                <a:srgbClr val="FFFFFF"/>
              </a:solidFill>
              <a:latin typeface="Comfortaa"/>
              <a:ea typeface="Comfortaa"/>
              <a:cs typeface="Comfortaa"/>
              <a:sym typeface="Comfortaa"/>
            </a:endParaRPr>
          </a:p>
          <a:p>
            <a:pPr marL="0" lvl="0" indent="0" algn="l" rtl="0">
              <a:spcBef>
                <a:spcPts val="1000"/>
              </a:spcBef>
              <a:spcAft>
                <a:spcPts val="0"/>
              </a:spcAft>
              <a:buNone/>
            </a:pPr>
            <a:r>
              <a:rPr lang="es" sz="1500" b="1">
                <a:solidFill>
                  <a:srgbClr val="FFFFFF"/>
                </a:solidFill>
                <a:latin typeface="Comfortaa"/>
                <a:ea typeface="Comfortaa"/>
                <a:cs typeface="Comfortaa"/>
                <a:sym typeface="Comfortaa"/>
              </a:rPr>
              <a:t>Se inician con paréntesis () y de esta forma python interpreta que son tuplas.</a:t>
            </a:r>
            <a:endParaRPr sz="1500" b="1">
              <a:solidFill>
                <a:srgbClr val="FFFFFF"/>
              </a:solidFill>
              <a:latin typeface="Comfortaa"/>
              <a:ea typeface="Comfortaa"/>
              <a:cs typeface="Comfortaa"/>
              <a:sym typeface="Comfortaa"/>
            </a:endParaRPr>
          </a:p>
          <a:p>
            <a:pPr marL="0" lvl="0" indent="0" algn="l" rtl="0">
              <a:spcBef>
                <a:spcPts val="1000"/>
              </a:spcBef>
              <a:spcAft>
                <a:spcPts val="1000"/>
              </a:spcAft>
              <a:buNone/>
            </a:pPr>
            <a:r>
              <a:rPr lang="es" sz="1500" b="1">
                <a:solidFill>
                  <a:srgbClr val="FFFFFF"/>
                </a:solidFill>
                <a:latin typeface="Comfortaa"/>
                <a:ea typeface="Comfortaa"/>
                <a:cs typeface="Comfortaa"/>
                <a:sym typeface="Comfortaa"/>
              </a:rPr>
              <a:t>Documentación: </a:t>
            </a:r>
            <a:r>
              <a:rPr lang="es" sz="1100" u="sng">
                <a:solidFill>
                  <a:schemeClr val="hlink"/>
                </a:solidFill>
                <a:hlinkClick r:id="rId3"/>
              </a:rPr>
              <a:t>https://docs.python.org/3.8/tutorial/datastructures.html</a:t>
            </a:r>
            <a:br>
              <a:rPr lang="es" sz="1500" b="1">
                <a:solidFill>
                  <a:srgbClr val="FFFFFF"/>
                </a:solidFill>
                <a:latin typeface="Comfortaa"/>
                <a:ea typeface="Comfortaa"/>
                <a:cs typeface="Comfortaa"/>
                <a:sym typeface="Comfortaa"/>
              </a:rPr>
            </a:br>
            <a:r>
              <a:rPr lang="es" sz="1100" u="sng">
                <a:solidFill>
                  <a:schemeClr val="hlink"/>
                </a:solidFill>
                <a:hlinkClick r:id="rId4"/>
              </a:rPr>
              <a:t>https://www.w3schools.com/python/python_tuples.asp</a:t>
            </a:r>
            <a:endParaRPr sz="1500" b="1">
              <a:solidFill>
                <a:srgbClr val="FFFFFF"/>
              </a:solidFill>
              <a:latin typeface="Comfortaa"/>
              <a:ea typeface="Comfortaa"/>
              <a:cs typeface="Comfortaa"/>
              <a:sym typeface="Comforta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34"/>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TUPLAS</a:t>
            </a:r>
            <a:endParaRPr/>
          </a:p>
        </p:txBody>
      </p:sp>
      <p:sp>
        <p:nvSpPr>
          <p:cNvPr id="2069" name="Google Shape;2069;p134"/>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elementos, entre paréntesis o con el constructor de tuplas pasandole como parametro un iterable</a:t>
            </a:r>
            <a:endParaRPr sz="1500" b="1">
              <a:solidFill>
                <a:srgbClr val="FFFFFF"/>
              </a:solidFill>
              <a:latin typeface="Comfortaa"/>
              <a:ea typeface="Comfortaa"/>
              <a:cs typeface="Comfortaa"/>
              <a:sym typeface="Comfortaa"/>
            </a:endParaRPr>
          </a:p>
        </p:txBody>
      </p:sp>
      <p:sp>
        <p:nvSpPr>
          <p:cNvPr id="2070" name="Google Shape;2070;p134"/>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(“hola”,”adios”)</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tuple([“hola”,”adios”])</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tuple(“hola”)</a:t>
            </a:r>
            <a:endParaRPr sz="1900" b="1">
              <a:latin typeface="Scope One"/>
              <a:ea typeface="Scope One"/>
              <a:cs typeface="Scope One"/>
              <a:sym typeface="Scope One"/>
            </a:endParaRPr>
          </a:p>
        </p:txBody>
      </p:sp>
      <p:grpSp>
        <p:nvGrpSpPr>
          <p:cNvPr id="2071" name="Google Shape;2071;p134"/>
          <p:cNvGrpSpPr/>
          <p:nvPr/>
        </p:nvGrpSpPr>
        <p:grpSpPr>
          <a:xfrm>
            <a:off x="617971" y="407082"/>
            <a:ext cx="7847630" cy="4062786"/>
            <a:chOff x="617971" y="407082"/>
            <a:chExt cx="7847630" cy="4062786"/>
          </a:xfrm>
        </p:grpSpPr>
        <p:sp>
          <p:nvSpPr>
            <p:cNvPr id="2072" name="Google Shape;2072;p134"/>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34"/>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4"/>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4"/>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4"/>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4"/>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4"/>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4"/>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4"/>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4"/>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4"/>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4"/>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8" name="Google Shape;2088;p135"/>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TUPLAS</a:t>
            </a:r>
            <a:endParaRPr/>
          </a:p>
        </p:txBody>
      </p:sp>
      <p:sp>
        <p:nvSpPr>
          <p:cNvPr id="2089" name="Google Shape;2089;p135"/>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También se pueden generar como una tupla vacía, de un solo elemento, sin indicar los paréntesis</a:t>
            </a:r>
            <a:endParaRPr sz="1500" b="1">
              <a:solidFill>
                <a:srgbClr val="FFFFFF"/>
              </a:solidFill>
              <a:latin typeface="Comfortaa"/>
              <a:ea typeface="Comfortaa"/>
              <a:cs typeface="Comfortaa"/>
              <a:sym typeface="Comfortaa"/>
            </a:endParaRPr>
          </a:p>
        </p:txBody>
      </p:sp>
      <p:sp>
        <p:nvSpPr>
          <p:cNvPr id="2090" name="Google Shape;2090;p135"/>
          <p:cNvSpPr txBox="1"/>
          <p:nvPr/>
        </p:nvSpPr>
        <p:spPr>
          <a:xfrm>
            <a:off x="4963450" y="1949950"/>
            <a:ext cx="2931000" cy="29151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v = tuple()</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v = ()</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 = 1,2,3,4,5</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1,2,3,a,5,6</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(1,)</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1,</a:t>
            </a:r>
            <a:endParaRPr sz="1900" b="1">
              <a:latin typeface="Scope One"/>
              <a:ea typeface="Scope One"/>
              <a:cs typeface="Scope One"/>
              <a:sym typeface="Scope One"/>
            </a:endParaRPr>
          </a:p>
        </p:txBody>
      </p:sp>
      <p:grpSp>
        <p:nvGrpSpPr>
          <p:cNvPr id="2091" name="Google Shape;2091;p135"/>
          <p:cNvGrpSpPr/>
          <p:nvPr/>
        </p:nvGrpSpPr>
        <p:grpSpPr>
          <a:xfrm>
            <a:off x="617971" y="407082"/>
            <a:ext cx="7847630" cy="4062786"/>
            <a:chOff x="617971" y="407082"/>
            <a:chExt cx="7847630" cy="4062786"/>
          </a:xfrm>
        </p:grpSpPr>
        <p:sp>
          <p:nvSpPr>
            <p:cNvPr id="2092" name="Google Shape;2092;p135"/>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5"/>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5"/>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5"/>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5"/>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5"/>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5"/>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5"/>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5"/>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5"/>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5"/>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5"/>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13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TUPLAS</a:t>
            </a:r>
            <a:endParaRPr/>
          </a:p>
        </p:txBody>
      </p:sp>
      <p:sp>
        <p:nvSpPr>
          <p:cNvPr id="2109" name="Google Shape;2109;p136"/>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Las tuplas no son mutables, pero pueden contener elementos mutables</a:t>
            </a:r>
            <a:endParaRPr sz="1500" b="1">
              <a:solidFill>
                <a:srgbClr val="FFFFFF"/>
              </a:solidFill>
              <a:latin typeface="Comfortaa"/>
              <a:ea typeface="Comfortaa"/>
              <a:cs typeface="Comfortaa"/>
              <a:sym typeface="Comfortaa"/>
            </a:endParaRPr>
          </a:p>
        </p:txBody>
      </p:sp>
      <p:sp>
        <p:nvSpPr>
          <p:cNvPr id="2110" name="Google Shape;2110;p136"/>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([1,2,3],[4,5,6])</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a[0]=[2] #esta mal</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a[0].append(5) #esta bien</a:t>
            </a:r>
            <a:endParaRPr sz="1900" b="1">
              <a:latin typeface="Scope One"/>
              <a:ea typeface="Scope One"/>
              <a:cs typeface="Scope One"/>
              <a:sym typeface="Scope One"/>
            </a:endParaRPr>
          </a:p>
        </p:txBody>
      </p:sp>
      <p:grpSp>
        <p:nvGrpSpPr>
          <p:cNvPr id="2111" name="Google Shape;2111;p136"/>
          <p:cNvGrpSpPr/>
          <p:nvPr/>
        </p:nvGrpSpPr>
        <p:grpSpPr>
          <a:xfrm>
            <a:off x="617971" y="407082"/>
            <a:ext cx="7847630" cy="4062786"/>
            <a:chOff x="617971" y="407082"/>
            <a:chExt cx="7847630" cy="4062786"/>
          </a:xfrm>
        </p:grpSpPr>
        <p:sp>
          <p:nvSpPr>
            <p:cNvPr id="2112" name="Google Shape;2112;p136"/>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6"/>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6"/>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6"/>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6"/>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6"/>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6"/>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6"/>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6"/>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6"/>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6"/>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6"/>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83"/>
          <p:cNvSpPr txBox="1"/>
          <p:nvPr/>
        </p:nvSpPr>
        <p:spPr>
          <a:xfrm>
            <a:off x="1849488" y="2465475"/>
            <a:ext cx="2347800" cy="15537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#imprime hola</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#solo una línea</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print(“hola”)</a:t>
            </a:r>
            <a:endParaRPr sz="1900" b="1" dirty="0">
              <a:latin typeface="Comfortaa"/>
              <a:ea typeface="Comfortaa"/>
              <a:cs typeface="Comfortaa"/>
              <a:sym typeface="Comfortaa"/>
            </a:endParaRPr>
          </a:p>
          <a:p>
            <a:pPr marL="0" lvl="0" indent="0" algn="l" rtl="0">
              <a:spcBef>
                <a:spcPts val="0"/>
              </a:spcBef>
              <a:spcAft>
                <a:spcPts val="0"/>
              </a:spcAft>
              <a:buNone/>
            </a:pPr>
            <a:endParaRPr dirty="0">
              <a:latin typeface="Scope One"/>
              <a:ea typeface="Scope One"/>
              <a:cs typeface="Scope One"/>
              <a:sym typeface="Scope One"/>
            </a:endParaRPr>
          </a:p>
        </p:txBody>
      </p:sp>
      <p:sp>
        <p:nvSpPr>
          <p:cNvPr id="1336" name="Google Shape;1336;p83"/>
          <p:cNvSpPr txBox="1"/>
          <p:nvPr/>
        </p:nvSpPr>
        <p:spPr>
          <a:xfrm>
            <a:off x="4936763" y="2465475"/>
            <a:ext cx="2347800" cy="18903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comentarios</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multilineas</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casi párrafos</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solidFill>
                  <a:srgbClr val="38761D"/>
                </a:solidFill>
                <a:latin typeface="Comfortaa"/>
                <a:ea typeface="Comfortaa"/>
                <a:cs typeface="Comfortaa"/>
                <a:sym typeface="Comfortaa"/>
              </a:rPr>
              <a:t>‘’’</a:t>
            </a:r>
            <a:endParaRPr sz="1900" b="1" dirty="0">
              <a:solidFill>
                <a:srgbClr val="38761D"/>
              </a:solidFill>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print(“hola”)</a:t>
            </a:r>
            <a:endParaRPr sz="1900" b="1" dirty="0">
              <a:latin typeface="Comfortaa"/>
              <a:ea typeface="Comfortaa"/>
              <a:cs typeface="Comfortaa"/>
              <a:sym typeface="Comfortaa"/>
            </a:endParaRPr>
          </a:p>
          <a:p>
            <a:pPr marL="0" lvl="0" indent="0" algn="l" rtl="0">
              <a:spcBef>
                <a:spcPts val="0"/>
              </a:spcBef>
              <a:spcAft>
                <a:spcPts val="0"/>
              </a:spcAft>
              <a:buNone/>
            </a:pPr>
            <a:endParaRPr dirty="0">
              <a:latin typeface="Scope One"/>
              <a:ea typeface="Scope One"/>
              <a:cs typeface="Scope One"/>
              <a:sym typeface="Scope One"/>
            </a:endParaRPr>
          </a:p>
        </p:txBody>
      </p:sp>
      <p:sp>
        <p:nvSpPr>
          <p:cNvPr id="1337" name="Google Shape;1337;p83"/>
          <p:cNvSpPr txBox="1"/>
          <p:nvPr/>
        </p:nvSpPr>
        <p:spPr>
          <a:xfrm>
            <a:off x="1849500" y="1666125"/>
            <a:ext cx="2347800" cy="472800"/>
          </a:xfrm>
          <a:prstGeom prst="rect">
            <a:avLst/>
          </a:prstGeom>
          <a:solidFill>
            <a:schemeClr val="accent5"/>
          </a:solidFill>
          <a:ln>
            <a:noFill/>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1900" b="1">
                <a:solidFill>
                  <a:schemeClr val="lt1"/>
                </a:solidFill>
                <a:latin typeface="Comfortaa"/>
                <a:ea typeface="Comfortaa"/>
                <a:cs typeface="Comfortaa"/>
                <a:sym typeface="Comfortaa"/>
              </a:rPr>
              <a:t>Línea</a:t>
            </a:r>
            <a:endParaRPr>
              <a:latin typeface="Comfortaa"/>
              <a:ea typeface="Comfortaa"/>
              <a:cs typeface="Comfortaa"/>
              <a:sym typeface="Comfortaa"/>
            </a:endParaRPr>
          </a:p>
        </p:txBody>
      </p:sp>
      <p:sp>
        <p:nvSpPr>
          <p:cNvPr id="1338" name="Google Shape;1338;p83"/>
          <p:cNvSpPr txBox="1"/>
          <p:nvPr/>
        </p:nvSpPr>
        <p:spPr>
          <a:xfrm>
            <a:off x="4936775" y="1666125"/>
            <a:ext cx="2347800" cy="472800"/>
          </a:xfrm>
          <a:prstGeom prst="rect">
            <a:avLst/>
          </a:prstGeom>
          <a:solidFill>
            <a:schemeClr val="accent5"/>
          </a:solidFill>
          <a:ln>
            <a:noFill/>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s" sz="1900" b="1">
                <a:solidFill>
                  <a:schemeClr val="lt1"/>
                </a:solidFill>
                <a:latin typeface="Comfortaa"/>
                <a:ea typeface="Comfortaa"/>
                <a:cs typeface="Comfortaa"/>
                <a:sym typeface="Comfortaa"/>
              </a:rPr>
              <a:t>Multilínea</a:t>
            </a:r>
            <a:endParaRPr sz="1900" b="1">
              <a:solidFill>
                <a:schemeClr val="lt1"/>
              </a:solidFill>
              <a:latin typeface="Comfortaa"/>
              <a:ea typeface="Comfortaa"/>
              <a:cs typeface="Comfortaa"/>
              <a:sym typeface="Comfortaa"/>
            </a:endParaRPr>
          </a:p>
        </p:txBody>
      </p:sp>
      <p:sp>
        <p:nvSpPr>
          <p:cNvPr id="1339" name="Google Shape;1339;p83"/>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COMENTARIOS</a:t>
            </a:r>
            <a:endParaRPr/>
          </a:p>
        </p:txBody>
      </p:sp>
      <p:grpSp>
        <p:nvGrpSpPr>
          <p:cNvPr id="1340" name="Google Shape;1340;p83"/>
          <p:cNvGrpSpPr/>
          <p:nvPr/>
        </p:nvGrpSpPr>
        <p:grpSpPr>
          <a:xfrm>
            <a:off x="617971" y="407082"/>
            <a:ext cx="7847630" cy="4062786"/>
            <a:chOff x="617971" y="407082"/>
            <a:chExt cx="7847630" cy="4062786"/>
          </a:xfrm>
        </p:grpSpPr>
        <p:sp>
          <p:nvSpPr>
            <p:cNvPr id="1341" name="Google Shape;1341;p83"/>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3"/>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3"/>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3"/>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3"/>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3"/>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3"/>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3"/>
            <p:cNvSpPr/>
            <p:nvPr/>
          </p:nvSpPr>
          <p:spPr>
            <a:xfrm>
              <a:off x="7468371" y="21746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3"/>
            <p:cNvSpPr/>
            <p:nvPr/>
          </p:nvSpPr>
          <p:spPr>
            <a:xfrm>
              <a:off x="6450517" y="4156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3"/>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3"/>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3"/>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137"/>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TUPLAS</a:t>
            </a:r>
            <a:endParaRPr/>
          </a:p>
        </p:txBody>
      </p:sp>
      <p:grpSp>
        <p:nvGrpSpPr>
          <p:cNvPr id="2129" name="Google Shape;2129;p137"/>
          <p:cNvGrpSpPr/>
          <p:nvPr/>
        </p:nvGrpSpPr>
        <p:grpSpPr>
          <a:xfrm>
            <a:off x="643650" y="670716"/>
            <a:ext cx="8143338" cy="3881145"/>
            <a:chOff x="643650" y="670716"/>
            <a:chExt cx="8143338" cy="3881145"/>
          </a:xfrm>
        </p:grpSpPr>
        <p:sp>
          <p:nvSpPr>
            <p:cNvPr id="2130" name="Google Shape;2130;p137"/>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7"/>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7"/>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7"/>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7"/>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7"/>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7"/>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7"/>
            <p:cNvSpPr/>
            <p:nvPr/>
          </p:nvSpPr>
          <p:spPr>
            <a:xfrm rot="-1773085">
              <a:off x="1250103" y="3747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7"/>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9" name="Google Shape;2139;p137"/>
          <p:cNvSpPr txBox="1"/>
          <p:nvPr/>
        </p:nvSpPr>
        <p:spPr>
          <a:xfrm>
            <a:off x="1014900" y="1561950"/>
            <a:ext cx="7114200" cy="326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a:t>
            </a:r>
            <a:endParaRPr sz="1500" b="1">
              <a:solidFill>
                <a:srgbClr val="FFFFFF"/>
              </a:solidFill>
              <a:latin typeface="Comfortaa"/>
              <a:ea typeface="Comfortaa"/>
              <a:cs typeface="Comfortaa"/>
              <a:sym typeface="Comfortaa"/>
            </a:endParaRPr>
          </a:p>
          <a:p>
            <a:pPr marL="457200" lvl="0" indent="-323850" algn="l" rtl="0">
              <a:spcBef>
                <a:spcPts val="100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Usar Slicing en las tuplas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Usar indexación negativa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Pasar una lista a una tupla y una tupla a una lista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Función len(), max(), min() y sorted()</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Operadores de existencia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Sumar tuplas</a:t>
            </a:r>
            <a:endParaRPr sz="1500" b="1">
              <a:solidFill>
                <a:srgbClr val="FFFFFF"/>
              </a:solidFill>
              <a:latin typeface="Comfortaa"/>
              <a:ea typeface="Comfortaa"/>
              <a:cs typeface="Comfortaa"/>
              <a:sym typeface="Comforta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43"/>
        <p:cNvGrpSpPr/>
        <p:nvPr/>
      </p:nvGrpSpPr>
      <p:grpSpPr>
        <a:xfrm>
          <a:off x="0" y="0"/>
          <a:ext cx="0" cy="0"/>
          <a:chOff x="0" y="0"/>
          <a:chExt cx="0" cy="0"/>
        </a:xfrm>
      </p:grpSpPr>
      <p:sp>
        <p:nvSpPr>
          <p:cNvPr id="2144" name="Google Shape;2144;p138"/>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TUPLAS</a:t>
            </a:r>
            <a:endParaRPr/>
          </a:p>
        </p:txBody>
      </p:sp>
      <p:sp>
        <p:nvSpPr>
          <p:cNvPr id="2145" name="Google Shape;2145;p138"/>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Las tuplas se pueden ver como un </a:t>
            </a:r>
            <a:r>
              <a:rPr lang="es" sz="1500" b="1" i="1">
                <a:solidFill>
                  <a:srgbClr val="FFFFFF"/>
                </a:solidFill>
                <a:latin typeface="Comfortaa"/>
                <a:ea typeface="Comfortaa"/>
                <a:cs typeface="Comfortaa"/>
                <a:sym typeface="Comfortaa"/>
              </a:rPr>
              <a:t>empaquetado </a:t>
            </a:r>
            <a:r>
              <a:rPr lang="es" sz="1500" b="1">
                <a:solidFill>
                  <a:srgbClr val="FFFFFF"/>
                </a:solidFill>
                <a:latin typeface="Comfortaa"/>
                <a:ea typeface="Comfortaa"/>
                <a:cs typeface="Comfortaa"/>
                <a:sym typeface="Comfortaa"/>
              </a:rPr>
              <a:t>de valores, por lo cual también se puede desempaquetar estos valores</a:t>
            </a:r>
            <a:endParaRPr sz="1500" b="1">
              <a:solidFill>
                <a:srgbClr val="FFFFFF"/>
              </a:solidFill>
              <a:latin typeface="Comfortaa"/>
              <a:ea typeface="Comfortaa"/>
              <a:cs typeface="Comfortaa"/>
              <a:sym typeface="Comfortaa"/>
            </a:endParaRPr>
          </a:p>
        </p:txBody>
      </p:sp>
      <p:sp>
        <p:nvSpPr>
          <p:cNvPr id="2146" name="Google Shape;2146;p138"/>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a,b,c=1,2,3</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tupla = (a,b,c)</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x,y,z=tupla</a:t>
            </a:r>
            <a:endParaRPr sz="1900" b="1">
              <a:latin typeface="Scope One"/>
              <a:ea typeface="Scope One"/>
              <a:cs typeface="Scope One"/>
              <a:sym typeface="Scope One"/>
            </a:endParaRPr>
          </a:p>
        </p:txBody>
      </p:sp>
      <p:grpSp>
        <p:nvGrpSpPr>
          <p:cNvPr id="2147" name="Google Shape;2147;p138"/>
          <p:cNvGrpSpPr/>
          <p:nvPr/>
        </p:nvGrpSpPr>
        <p:grpSpPr>
          <a:xfrm>
            <a:off x="617971" y="407082"/>
            <a:ext cx="7847630" cy="4062786"/>
            <a:chOff x="617971" y="407082"/>
            <a:chExt cx="7847630" cy="4062786"/>
          </a:xfrm>
        </p:grpSpPr>
        <p:sp>
          <p:nvSpPr>
            <p:cNvPr id="2148" name="Google Shape;2148;p138"/>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8"/>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8"/>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8"/>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8"/>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8"/>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8"/>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8"/>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8"/>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8"/>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8"/>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8"/>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63"/>
        <p:cNvGrpSpPr/>
        <p:nvPr/>
      </p:nvGrpSpPr>
      <p:grpSpPr>
        <a:xfrm>
          <a:off x="0" y="0"/>
          <a:ext cx="0" cy="0"/>
          <a:chOff x="0" y="0"/>
          <a:chExt cx="0" cy="0"/>
        </a:xfrm>
      </p:grpSpPr>
      <p:sp>
        <p:nvSpPr>
          <p:cNvPr id="2164" name="Google Shape;2164;p139"/>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Son un tipo de lista bidimensional de tamaño nx2.</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Las dos columnas son para una llave (key) y el valor de esa llave (value)</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Las llaves son cualquier tipo de dato primitivo, normalmente números o cadenas</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Los valores pueden ser cualquier objeto (dato abstracto) de python</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“Tabla hash para búsquedas”</a:t>
            </a:r>
            <a:endParaRPr sz="1900" b="1">
              <a:solidFill>
                <a:srgbClr val="F3F3F3"/>
              </a:solidFill>
              <a:latin typeface="Comfortaa"/>
              <a:ea typeface="Comfortaa"/>
              <a:cs typeface="Comfortaa"/>
              <a:sym typeface="Comfortaa"/>
            </a:endParaRPr>
          </a:p>
        </p:txBody>
      </p:sp>
      <p:sp>
        <p:nvSpPr>
          <p:cNvPr id="2165" name="Google Shape;2165;p139"/>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sp>
        <p:nvSpPr>
          <p:cNvPr id="2170" name="Google Shape;2170;p140"/>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sp>
        <p:nvSpPr>
          <p:cNvPr id="2171" name="Google Shape;2171;p140"/>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elementos, vacía, entre paréntesis angulares o con el constructor de diccionarios pasandole un iterable o dejandolo vacio</a:t>
            </a:r>
            <a:endParaRPr sz="1500" b="1">
              <a:solidFill>
                <a:srgbClr val="FFFFFF"/>
              </a:solidFill>
              <a:latin typeface="Comfortaa"/>
              <a:ea typeface="Comfortaa"/>
              <a:cs typeface="Comfortaa"/>
              <a:sym typeface="Comfortaa"/>
            </a:endParaRPr>
          </a:p>
        </p:txBody>
      </p:sp>
      <p:sp>
        <p:nvSpPr>
          <p:cNvPr id="2172" name="Google Shape;2172;p140"/>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{1:”hola”,2:”adios”}</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dict()</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dict([(1,”fresa”)])</a:t>
            </a:r>
            <a:endParaRPr sz="1900" b="1">
              <a:latin typeface="Scope One"/>
              <a:ea typeface="Scope One"/>
              <a:cs typeface="Scope One"/>
              <a:sym typeface="Scope One"/>
            </a:endParaRPr>
          </a:p>
        </p:txBody>
      </p:sp>
      <p:grpSp>
        <p:nvGrpSpPr>
          <p:cNvPr id="2173" name="Google Shape;2173;p140"/>
          <p:cNvGrpSpPr/>
          <p:nvPr/>
        </p:nvGrpSpPr>
        <p:grpSpPr>
          <a:xfrm>
            <a:off x="617971" y="407082"/>
            <a:ext cx="7847630" cy="4062786"/>
            <a:chOff x="617971" y="407082"/>
            <a:chExt cx="7847630" cy="4062786"/>
          </a:xfrm>
        </p:grpSpPr>
        <p:sp>
          <p:nvSpPr>
            <p:cNvPr id="2174" name="Google Shape;2174;p140"/>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40"/>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40"/>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40"/>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40"/>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40"/>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40"/>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40"/>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40"/>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40"/>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40"/>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40"/>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Google Shape;2190;p141"/>
          <p:cNvSpPr txBox="1"/>
          <p:nvPr/>
        </p:nvSpPr>
        <p:spPr>
          <a:xfrm>
            <a:off x="672075" y="1984350"/>
            <a:ext cx="4113300" cy="11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rgbClr val="F3F3F3"/>
                </a:solidFill>
                <a:latin typeface="Comfortaa"/>
                <a:ea typeface="Comfortaa"/>
                <a:cs typeface="Comfortaa"/>
                <a:sym typeface="Comfortaa"/>
              </a:rPr>
              <a:t>A={}</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A[1]=”manzana”</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A[2]=”plátano”</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A[“Fruta”]=[“Fresa”, “Pera”, ...]</a:t>
            </a:r>
            <a:endParaRPr sz="1900" b="1">
              <a:solidFill>
                <a:srgbClr val="F3F3F3"/>
              </a:solidFill>
              <a:latin typeface="Comfortaa"/>
              <a:ea typeface="Comfortaa"/>
              <a:cs typeface="Comfortaa"/>
              <a:sym typeface="Comfortaa"/>
            </a:endParaRPr>
          </a:p>
        </p:txBody>
      </p:sp>
      <p:graphicFrame>
        <p:nvGraphicFramePr>
          <p:cNvPr id="2191" name="Google Shape;2191;p141"/>
          <p:cNvGraphicFramePr/>
          <p:nvPr/>
        </p:nvGraphicFramePr>
        <p:xfrm>
          <a:off x="5220525" y="1786950"/>
          <a:ext cx="3622625" cy="1584840"/>
        </p:xfrm>
        <a:graphic>
          <a:graphicData uri="http://schemas.openxmlformats.org/drawingml/2006/table">
            <a:tbl>
              <a:tblPr>
                <a:noFill/>
                <a:tableStyleId>{9FEAC502-7A63-4E07-88A5-7631F813C0FD}</a:tableStyleId>
              </a:tblPr>
              <a:tblGrid>
                <a:gridCol w="1782500">
                  <a:extLst>
                    <a:ext uri="{9D8B030D-6E8A-4147-A177-3AD203B41FA5}">
                      <a16:colId xmlns:a16="http://schemas.microsoft.com/office/drawing/2014/main" val="20000"/>
                    </a:ext>
                  </a:extLst>
                </a:gridCol>
                <a:gridCol w="1840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b="1">
                          <a:solidFill>
                            <a:srgbClr val="FFFFFF"/>
                          </a:solidFill>
                        </a:rPr>
                        <a:t>Key</a:t>
                      </a:r>
                      <a:endParaRPr b="1">
                        <a:solidFill>
                          <a:srgbClr val="FFFFFF"/>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s" b="1">
                          <a:solidFill>
                            <a:srgbClr val="FFFFFF"/>
                          </a:solidFill>
                        </a:rPr>
                        <a:t>Value</a:t>
                      </a:r>
                      <a:endParaRPr b="1">
                        <a:solidFill>
                          <a:srgbClr val="FFFFFF"/>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t>1</a:t>
                      </a:r>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
                        <a:t>“manzana”</a:t>
                      </a:r>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t>2</a:t>
                      </a:r>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
                        <a:t>“plátano”</a:t>
                      </a:r>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t>“Fruta”</a:t>
                      </a:r>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
                        <a:t>[“Fresa”,”Pera”, ...]</a:t>
                      </a:r>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2192" name="Google Shape;2192;p141"/>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142"/>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grpSp>
        <p:nvGrpSpPr>
          <p:cNvPr id="2198" name="Google Shape;2198;p142"/>
          <p:cNvGrpSpPr/>
          <p:nvPr/>
        </p:nvGrpSpPr>
        <p:grpSpPr>
          <a:xfrm>
            <a:off x="643650" y="670716"/>
            <a:ext cx="8143338" cy="3881145"/>
            <a:chOff x="643650" y="670716"/>
            <a:chExt cx="8143338" cy="3881145"/>
          </a:xfrm>
        </p:grpSpPr>
        <p:sp>
          <p:nvSpPr>
            <p:cNvPr id="2199" name="Google Shape;2199;p14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42"/>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4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4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4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4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4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4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7" name="Google Shape;2207;p142"/>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values()</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Función que nos permite obtener tod0s los valores del diccionario</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Objeto tipo dict_values</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keys()</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Función que nos permite obtener todas llaves del diccionario</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Objeto tipo dict_keys</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items()</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Método que nos devuelve las keys y los values del diccionario en tuplas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Devuelve un objeto tipo dict ítems con tuplas de los elementos del diccionario</a:t>
            </a:r>
            <a:endParaRPr sz="1500" b="1">
              <a:solidFill>
                <a:schemeClr val="accent6"/>
              </a:solidFill>
              <a:latin typeface="Comfortaa"/>
              <a:ea typeface="Comfortaa"/>
              <a:cs typeface="Comfortaa"/>
              <a:sym typeface="Comfortaa"/>
            </a:endParaRPr>
          </a:p>
        </p:txBody>
      </p:sp>
      <p:sp>
        <p:nvSpPr>
          <p:cNvPr id="2208" name="Google Shape;2208;p142"/>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p143"/>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grpSp>
        <p:nvGrpSpPr>
          <p:cNvPr id="2214" name="Google Shape;2214;p143"/>
          <p:cNvGrpSpPr/>
          <p:nvPr/>
        </p:nvGrpSpPr>
        <p:grpSpPr>
          <a:xfrm>
            <a:off x="643650" y="670716"/>
            <a:ext cx="8143338" cy="3881145"/>
            <a:chOff x="643650" y="670716"/>
            <a:chExt cx="8143338" cy="3881145"/>
          </a:xfrm>
        </p:grpSpPr>
        <p:sp>
          <p:nvSpPr>
            <p:cNvPr id="2215" name="Google Shape;2215;p143"/>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43"/>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43"/>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43"/>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43"/>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43"/>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43"/>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43"/>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3" name="Google Shape;2223;p143"/>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pop(</a:t>
            </a:r>
            <a:r>
              <a:rPr lang="es" sz="1500" b="1">
                <a:solidFill>
                  <a:schemeClr val="accent3"/>
                </a:solidFill>
                <a:latin typeface="Comfortaa"/>
                <a:ea typeface="Comfortaa"/>
                <a:cs typeface="Comfortaa"/>
                <a:sym typeface="Comfortaa"/>
              </a:rPr>
              <a:t>llave</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llave: </a:t>
            </a:r>
            <a:r>
              <a:rPr lang="es" sz="1500" b="1">
                <a:solidFill>
                  <a:srgbClr val="FFFFFF"/>
                </a:solidFill>
                <a:latin typeface="Comfortaa"/>
                <a:ea typeface="Comfortaa"/>
                <a:cs typeface="Comfortaa"/>
                <a:sym typeface="Comfortaa"/>
              </a:rPr>
              <a:t>La llave de la entrada que queremos eliminar</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Devuelve el valor del elemento eliminado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popitem()</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Método que elimina el último elemento insertado</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una tupla con la llave y el valor del elemento eliminado</a:t>
            </a:r>
            <a:endParaRPr sz="1500" b="1">
              <a:solidFill>
                <a:schemeClr val="accent6"/>
              </a:solidFill>
              <a:latin typeface="Comfortaa"/>
              <a:ea typeface="Comfortaa"/>
              <a:cs typeface="Comfortaa"/>
              <a:sym typeface="Comfortaa"/>
            </a:endParaRPr>
          </a:p>
        </p:txBody>
      </p:sp>
      <p:sp>
        <p:nvSpPr>
          <p:cNvPr id="2224" name="Google Shape;2224;p143"/>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144"/>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grpSp>
        <p:nvGrpSpPr>
          <p:cNvPr id="2230" name="Google Shape;2230;p144"/>
          <p:cNvGrpSpPr/>
          <p:nvPr/>
        </p:nvGrpSpPr>
        <p:grpSpPr>
          <a:xfrm>
            <a:off x="643650" y="670716"/>
            <a:ext cx="8143338" cy="3881145"/>
            <a:chOff x="643650" y="670716"/>
            <a:chExt cx="8143338" cy="3881145"/>
          </a:xfrm>
        </p:grpSpPr>
        <p:sp>
          <p:nvSpPr>
            <p:cNvPr id="2231" name="Google Shape;2231;p144"/>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44"/>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44"/>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44"/>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44"/>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44"/>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44"/>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44"/>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9" name="Google Shape;2239;p144"/>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fromkeys(</a:t>
            </a:r>
            <a:r>
              <a:rPr lang="es" sz="1500" b="1">
                <a:solidFill>
                  <a:schemeClr val="accent3"/>
                </a:solidFill>
                <a:latin typeface="Comfortaa"/>
                <a:ea typeface="Comfortaa"/>
                <a:cs typeface="Comfortaa"/>
                <a:sym typeface="Comfortaa"/>
              </a:rPr>
              <a:t>llaves,</a:t>
            </a:r>
            <a:r>
              <a:rPr lang="es" sz="1500" b="1">
                <a:solidFill>
                  <a:schemeClr val="accent2"/>
                </a:solidFill>
                <a:latin typeface="Comfortaa"/>
                <a:ea typeface="Comfortaa"/>
                <a:cs typeface="Comfortaa"/>
                <a:sym typeface="Comfortaa"/>
              </a:rPr>
              <a:t>valores</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llave: </a:t>
            </a:r>
            <a:r>
              <a:rPr lang="es" sz="1500" b="1">
                <a:solidFill>
                  <a:srgbClr val="FFFFFF"/>
                </a:solidFill>
                <a:latin typeface="Comfortaa"/>
                <a:ea typeface="Comfortaa"/>
                <a:cs typeface="Comfortaa"/>
                <a:sym typeface="Comfortaa"/>
              </a:rPr>
              <a:t>La llave de la entrada que queremos eliminar</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2"/>
                </a:solidFill>
                <a:latin typeface="Comfortaa"/>
                <a:ea typeface="Comfortaa"/>
                <a:cs typeface="Comfortaa"/>
                <a:sym typeface="Comfortaa"/>
              </a:rPr>
              <a:t>valores: </a:t>
            </a:r>
            <a:r>
              <a:rPr lang="es" sz="1500" b="1">
                <a:solidFill>
                  <a:srgbClr val="FFFFFF"/>
                </a:solidFill>
                <a:latin typeface="Comfortaa"/>
                <a:ea typeface="Comfortaa"/>
                <a:cs typeface="Comfortaa"/>
                <a:sym typeface="Comfortaa"/>
              </a:rPr>
              <a:t>Valores que se le colocaran a las llaves arriba indicadas</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Devuelve un diccionario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update(</a:t>
            </a:r>
            <a:r>
              <a:rPr lang="es" sz="1500" b="1">
                <a:solidFill>
                  <a:schemeClr val="accent3"/>
                </a:solidFill>
                <a:latin typeface="Comfortaa"/>
                <a:ea typeface="Comfortaa"/>
                <a:cs typeface="Comfortaa"/>
                <a:sym typeface="Comfortaa"/>
              </a:rPr>
              <a:t>valores_nuevos</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valores_nuevos: </a:t>
            </a:r>
            <a:r>
              <a:rPr lang="es" sz="1500" b="1">
                <a:solidFill>
                  <a:srgbClr val="FFFFFF"/>
                </a:solidFill>
                <a:latin typeface="Comfortaa"/>
                <a:ea typeface="Comfortaa"/>
                <a:cs typeface="Comfortaa"/>
                <a:sym typeface="Comfortaa"/>
              </a:rPr>
              <a:t>Igual que el método extend para listas, update agrega varios ítems al diccionario</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regresa nada</a:t>
            </a:r>
            <a:endParaRPr sz="1500" b="1">
              <a:solidFill>
                <a:schemeClr val="accent6"/>
              </a:solidFill>
              <a:latin typeface="Comfortaa"/>
              <a:ea typeface="Comfortaa"/>
              <a:cs typeface="Comfortaa"/>
              <a:sym typeface="Comfortaa"/>
            </a:endParaRPr>
          </a:p>
        </p:txBody>
      </p:sp>
      <p:sp>
        <p:nvSpPr>
          <p:cNvPr id="2240" name="Google Shape;2240;p144"/>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145"/>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grpSp>
        <p:nvGrpSpPr>
          <p:cNvPr id="2246" name="Google Shape;2246;p145"/>
          <p:cNvGrpSpPr/>
          <p:nvPr/>
        </p:nvGrpSpPr>
        <p:grpSpPr>
          <a:xfrm>
            <a:off x="643650" y="670716"/>
            <a:ext cx="8143338" cy="3881145"/>
            <a:chOff x="643650" y="670716"/>
            <a:chExt cx="8143338" cy="3881145"/>
          </a:xfrm>
        </p:grpSpPr>
        <p:sp>
          <p:nvSpPr>
            <p:cNvPr id="2247" name="Google Shape;2247;p145"/>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45"/>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45"/>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45"/>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45"/>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45"/>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45"/>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45"/>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5" name="Google Shape;2255;p145"/>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la función </a:t>
            </a:r>
            <a:r>
              <a:rPr lang="es" sz="1500" b="1">
                <a:solidFill>
                  <a:schemeClr val="accent4"/>
                </a:solidFill>
                <a:latin typeface="Comfortaa"/>
                <a:ea typeface="Comfortaa"/>
                <a:cs typeface="Comfortaa"/>
                <a:sym typeface="Comfortaa"/>
              </a:rPr>
              <a:t>len()</a:t>
            </a:r>
            <a:r>
              <a:rPr lang="es" sz="1500" b="1">
                <a:solidFill>
                  <a:srgbClr val="FFFFFF"/>
                </a:solidFill>
                <a:latin typeface="Comfortaa"/>
                <a:ea typeface="Comfortaa"/>
                <a:cs typeface="Comfortaa"/>
                <a:sym typeface="Comfortaa"/>
              </a:rPr>
              <a:t> para determinar la longitud de un diccionario. También las funciones </a:t>
            </a:r>
            <a:r>
              <a:rPr lang="es" sz="1500" b="1">
                <a:solidFill>
                  <a:schemeClr val="accent4"/>
                </a:solidFill>
                <a:latin typeface="Comfortaa"/>
                <a:ea typeface="Comfortaa"/>
                <a:cs typeface="Comfortaa"/>
                <a:sym typeface="Comfortaa"/>
              </a:rPr>
              <a:t>min(), max() y sorted()</a:t>
            </a:r>
            <a:endParaRPr sz="1500" b="1">
              <a:solidFill>
                <a:schemeClr val="accent4"/>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el operador </a:t>
            </a:r>
            <a:r>
              <a:rPr lang="es" sz="1500" b="1">
                <a:solidFill>
                  <a:schemeClr val="accent4"/>
                </a:solidFill>
                <a:latin typeface="Comfortaa"/>
                <a:ea typeface="Comfortaa"/>
                <a:cs typeface="Comfortaa"/>
                <a:sym typeface="Comfortaa"/>
              </a:rPr>
              <a:t>in</a:t>
            </a:r>
            <a:r>
              <a:rPr lang="es" sz="1500" b="1">
                <a:solidFill>
                  <a:srgbClr val="FFFFFF"/>
                </a:solidFill>
                <a:latin typeface="Comfortaa"/>
                <a:ea typeface="Comfortaa"/>
                <a:cs typeface="Comfortaa"/>
                <a:sym typeface="Comfortaa"/>
              </a:rPr>
              <a:t> para determinar si una </a:t>
            </a:r>
            <a:r>
              <a:rPr lang="es" sz="1500" b="1">
                <a:solidFill>
                  <a:schemeClr val="accent4"/>
                </a:solidFill>
                <a:latin typeface="Comfortaa"/>
                <a:ea typeface="Comfortaa"/>
                <a:cs typeface="Comfortaa"/>
                <a:sym typeface="Comfortaa"/>
              </a:rPr>
              <a:t>llave</a:t>
            </a:r>
            <a:r>
              <a:rPr lang="es" sz="1500" b="1">
                <a:solidFill>
                  <a:srgbClr val="FFFFFF"/>
                </a:solidFill>
                <a:latin typeface="Comfortaa"/>
                <a:ea typeface="Comfortaa"/>
                <a:cs typeface="Comfortaa"/>
                <a:sym typeface="Comfortaa"/>
              </a:rPr>
              <a:t> se encuentra en el diccionario.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la palabra reservada </a:t>
            </a:r>
            <a:r>
              <a:rPr lang="es" sz="1500" b="1">
                <a:solidFill>
                  <a:schemeClr val="accent4"/>
                </a:solidFill>
                <a:latin typeface="Comfortaa"/>
                <a:ea typeface="Comfortaa"/>
                <a:cs typeface="Comfortaa"/>
                <a:sym typeface="Comfortaa"/>
              </a:rPr>
              <a:t>del</a:t>
            </a:r>
            <a:r>
              <a:rPr lang="es" sz="1500" b="1">
                <a:solidFill>
                  <a:srgbClr val="FFFFFF"/>
                </a:solidFill>
                <a:latin typeface="Comfortaa"/>
                <a:ea typeface="Comfortaa"/>
                <a:cs typeface="Comfortaa"/>
                <a:sym typeface="Comfortaa"/>
              </a:rPr>
              <a:t> para borrar un elemento del diccionario o todo el diccionario.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usar la función </a:t>
            </a:r>
            <a:r>
              <a:rPr lang="es" sz="1500" b="1">
                <a:solidFill>
                  <a:schemeClr val="accent4"/>
                </a:solidFill>
                <a:latin typeface="Comfortaa"/>
                <a:ea typeface="Comfortaa"/>
                <a:cs typeface="Comfortaa"/>
                <a:sym typeface="Comfortaa"/>
              </a:rPr>
              <a:t>dict()</a:t>
            </a:r>
            <a:r>
              <a:rPr lang="es" sz="1500" b="1">
                <a:solidFill>
                  <a:srgbClr val="FFFFFF"/>
                </a:solidFill>
                <a:latin typeface="Comfortaa"/>
                <a:ea typeface="Comfortaa"/>
                <a:cs typeface="Comfortaa"/>
                <a:sym typeface="Comfortaa"/>
              </a:rPr>
              <a:t> para crear un diccionario vacío.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 crear </a:t>
            </a:r>
            <a:r>
              <a:rPr lang="es" sz="1500" b="1">
                <a:solidFill>
                  <a:schemeClr val="accent4"/>
                </a:solidFill>
                <a:latin typeface="Comfortaa"/>
                <a:ea typeface="Comfortaa"/>
                <a:cs typeface="Comfortaa"/>
                <a:sym typeface="Comfortaa"/>
              </a:rPr>
              <a:t>diccionarios anidados</a:t>
            </a:r>
            <a:r>
              <a:rPr lang="es" sz="1500" b="1">
                <a:solidFill>
                  <a:srgbClr val="FFFFFF"/>
                </a:solidFill>
                <a:latin typeface="Comfortaa"/>
                <a:ea typeface="Comfortaa"/>
                <a:cs typeface="Comfortaa"/>
                <a:sym typeface="Comfortaa"/>
              </a:rPr>
              <a:t> (diccionarios de diccionarios)</a:t>
            </a:r>
            <a:endParaRPr sz="1500" b="1">
              <a:solidFill>
                <a:srgbClr val="FFFFFF"/>
              </a:solidFill>
              <a:latin typeface="Comfortaa"/>
              <a:ea typeface="Comfortaa"/>
              <a:cs typeface="Comfortaa"/>
              <a:sym typeface="Comfortaa"/>
            </a:endParaRPr>
          </a:p>
        </p:txBody>
      </p:sp>
      <p:sp>
        <p:nvSpPr>
          <p:cNvPr id="2256" name="Google Shape;2256;p145"/>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Google Shape;2261;p146"/>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DICCIONARIOS</a:t>
            </a:r>
            <a:endParaRPr/>
          </a:p>
        </p:txBody>
      </p:sp>
      <p:grpSp>
        <p:nvGrpSpPr>
          <p:cNvPr id="2262" name="Google Shape;2262;p146"/>
          <p:cNvGrpSpPr/>
          <p:nvPr/>
        </p:nvGrpSpPr>
        <p:grpSpPr>
          <a:xfrm>
            <a:off x="643650" y="670716"/>
            <a:ext cx="8143338" cy="3881145"/>
            <a:chOff x="643650" y="670716"/>
            <a:chExt cx="8143338" cy="3881145"/>
          </a:xfrm>
        </p:grpSpPr>
        <p:sp>
          <p:nvSpPr>
            <p:cNvPr id="2263" name="Google Shape;2263;p146"/>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46"/>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46"/>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46"/>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46"/>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46"/>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46"/>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46"/>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1" name="Google Shape;2271;p146"/>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Aparte de los métodos </a:t>
            </a:r>
            <a:r>
              <a:rPr lang="es" sz="1500" b="1">
                <a:solidFill>
                  <a:schemeClr val="accent4"/>
                </a:solidFill>
                <a:latin typeface="Comfortaa"/>
                <a:ea typeface="Comfortaa"/>
                <a:cs typeface="Comfortaa"/>
                <a:sym typeface="Comfortaa"/>
              </a:rPr>
              <a:t>clear y copy </a:t>
            </a:r>
            <a:r>
              <a:rPr lang="es" sz="1500" b="1">
                <a:solidFill>
                  <a:srgbClr val="FFFFFF"/>
                </a:solidFill>
                <a:latin typeface="Comfortaa"/>
                <a:ea typeface="Comfortaa"/>
                <a:cs typeface="Comfortaa"/>
                <a:sym typeface="Comfortaa"/>
              </a:rPr>
              <a:t>podemos encontrar algunos otros métodos dentro de la documentación de python</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Documentación: </a:t>
            </a:r>
            <a:r>
              <a:rPr lang="es" sz="1100" u="sng">
                <a:solidFill>
                  <a:schemeClr val="hlink"/>
                </a:solidFill>
                <a:hlinkClick r:id="rId3"/>
              </a:rPr>
              <a:t>https://www.w3schools.com/python/python_dictionaries.asp</a:t>
            </a:r>
            <a:endParaRPr sz="1500" b="1">
              <a:solidFill>
                <a:srgbClr val="FFFFFF"/>
              </a:solidFill>
              <a:latin typeface="Comfortaa"/>
              <a:ea typeface="Comfortaa"/>
              <a:cs typeface="Comfortaa"/>
              <a:sym typeface="Comfortaa"/>
            </a:endParaRPr>
          </a:p>
          <a:p>
            <a:pPr marL="0" lvl="0" indent="0" algn="l" rtl="0">
              <a:spcBef>
                <a:spcPts val="0"/>
              </a:spcBef>
              <a:spcAft>
                <a:spcPts val="1000"/>
              </a:spcAft>
              <a:buNone/>
            </a:pPr>
            <a:r>
              <a:rPr lang="es" sz="1100" u="sng">
                <a:solidFill>
                  <a:schemeClr val="hlink"/>
                </a:solidFill>
                <a:hlinkClick r:id="rId4"/>
              </a:rPr>
              <a:t>https://docs.python.org/3.8/tutorial/datastructures.html</a:t>
            </a:r>
            <a:endParaRPr sz="1500" b="1">
              <a:solidFill>
                <a:srgbClr val="FFFFFF"/>
              </a:solidFill>
              <a:latin typeface="Comfortaa"/>
              <a:ea typeface="Comfortaa"/>
              <a:cs typeface="Comfortaa"/>
              <a:sym typeface="Comfortaa"/>
            </a:endParaRPr>
          </a:p>
        </p:txBody>
      </p:sp>
      <p:sp>
        <p:nvSpPr>
          <p:cNvPr id="2272" name="Google Shape;2272;p146"/>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84"/>
          <p:cNvSpPr txBox="1"/>
          <p:nvPr/>
        </p:nvSpPr>
        <p:spPr>
          <a:xfrm>
            <a:off x="1532600" y="1948150"/>
            <a:ext cx="1830600" cy="15537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s" sz="1900" b="1" dirty="0">
                <a:latin typeface="Comfortaa"/>
                <a:ea typeface="Comfortaa"/>
                <a:cs typeface="Comfortaa"/>
                <a:sym typeface="Comfortaa"/>
              </a:rPr>
              <a:t>a = 10</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b = “hola”</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c = list()</a:t>
            </a:r>
            <a:endParaRPr sz="1900" b="1" dirty="0">
              <a:latin typeface="Comfortaa"/>
              <a:ea typeface="Comfortaa"/>
              <a:cs typeface="Comfortaa"/>
              <a:sym typeface="Comfortaa"/>
            </a:endParaRPr>
          </a:p>
          <a:p>
            <a:pPr marL="0" lvl="0" indent="0" algn="l" rtl="0">
              <a:spcBef>
                <a:spcPts val="0"/>
              </a:spcBef>
              <a:spcAft>
                <a:spcPts val="0"/>
              </a:spcAft>
              <a:buNone/>
            </a:pPr>
            <a:r>
              <a:rPr lang="es" sz="1900" b="1" dirty="0">
                <a:latin typeface="Comfortaa"/>
                <a:ea typeface="Comfortaa"/>
                <a:cs typeface="Comfortaa"/>
                <a:sym typeface="Comfortaa"/>
              </a:rPr>
              <a:t>c = a</a:t>
            </a:r>
            <a:endParaRPr sz="1900" b="1" dirty="0">
              <a:latin typeface="Comfortaa"/>
              <a:ea typeface="Comfortaa"/>
              <a:cs typeface="Comfortaa"/>
              <a:sym typeface="Comfortaa"/>
            </a:endParaRPr>
          </a:p>
        </p:txBody>
      </p:sp>
      <p:sp>
        <p:nvSpPr>
          <p:cNvPr id="1358" name="Google Shape;1358;p84"/>
          <p:cNvSpPr txBox="1"/>
          <p:nvPr/>
        </p:nvSpPr>
        <p:spPr>
          <a:xfrm>
            <a:off x="4052800" y="1948150"/>
            <a:ext cx="3558600" cy="1553700"/>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latin typeface="Comfortaa"/>
                <a:ea typeface="Comfortaa"/>
                <a:cs typeface="Comfortaa"/>
                <a:sym typeface="Comfortaa"/>
              </a:rPr>
              <a:t>Las variables se crean cuando les asignas un valor. No es necesario especificar el tipo de dato.</a:t>
            </a:r>
            <a:endParaRPr sz="1900" b="1">
              <a:latin typeface="Comfortaa"/>
              <a:ea typeface="Comfortaa"/>
              <a:cs typeface="Comfortaa"/>
              <a:sym typeface="Comfortaa"/>
            </a:endParaRPr>
          </a:p>
        </p:txBody>
      </p:sp>
      <p:sp>
        <p:nvSpPr>
          <p:cNvPr id="1359" name="Google Shape;1359;p84"/>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VARIABLES</a:t>
            </a:r>
            <a:endParaRPr/>
          </a:p>
        </p:txBody>
      </p:sp>
      <p:grpSp>
        <p:nvGrpSpPr>
          <p:cNvPr id="1360" name="Google Shape;1360;p84"/>
          <p:cNvGrpSpPr/>
          <p:nvPr/>
        </p:nvGrpSpPr>
        <p:grpSpPr>
          <a:xfrm>
            <a:off x="617971" y="407082"/>
            <a:ext cx="7847630" cy="4062786"/>
            <a:chOff x="617971" y="407082"/>
            <a:chExt cx="7847630" cy="4062786"/>
          </a:xfrm>
        </p:grpSpPr>
        <p:sp>
          <p:nvSpPr>
            <p:cNvPr id="1361" name="Google Shape;1361;p84"/>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4"/>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4"/>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4"/>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4"/>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4"/>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4"/>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4"/>
            <p:cNvSpPr/>
            <p:nvPr/>
          </p:nvSpPr>
          <p:spPr>
            <a:xfrm>
              <a:off x="7468371" y="21746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4"/>
            <p:cNvSpPr/>
            <p:nvPr/>
          </p:nvSpPr>
          <p:spPr>
            <a:xfrm>
              <a:off x="6450517" y="4156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4"/>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4"/>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4"/>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147"/>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Los sets son un conjunto de valores desordenado y sin índices. Se escriben como un diccionario entre </a:t>
            </a:r>
            <a:r>
              <a:rPr lang="es" sz="1900" b="1" i="1">
                <a:solidFill>
                  <a:srgbClr val="F3F3F3"/>
                </a:solidFill>
                <a:latin typeface="Comfortaa"/>
                <a:ea typeface="Comfortaa"/>
                <a:cs typeface="Comfortaa"/>
                <a:sym typeface="Comfortaa"/>
              </a:rPr>
              <a:t>curly brackets </a:t>
            </a:r>
            <a:r>
              <a:rPr lang="es" sz="1900" b="1">
                <a:solidFill>
                  <a:srgbClr val="F3F3F3"/>
                </a:solidFill>
                <a:latin typeface="Comfortaa"/>
                <a:ea typeface="Comfortaa"/>
                <a:cs typeface="Comfortaa"/>
                <a:sym typeface="Comfortaa"/>
              </a:rPr>
              <a:t>y los elementos dentro no tienen duplicados</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No se pueden modificar tan sencillo como una lista o un diccionario pero se pueden actualizar</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No puedes acceder a los items mediante índices pero sí mediante un ciclo</a:t>
            </a:r>
            <a:endParaRPr sz="1900" b="1">
              <a:solidFill>
                <a:srgbClr val="F3F3F3"/>
              </a:solidFill>
              <a:latin typeface="Comfortaa"/>
              <a:ea typeface="Comfortaa"/>
              <a:cs typeface="Comfortaa"/>
              <a:sym typeface="Comfortaa"/>
            </a:endParaRPr>
          </a:p>
        </p:txBody>
      </p:sp>
      <p:sp>
        <p:nvSpPr>
          <p:cNvPr id="2278" name="Google Shape;2278;p147"/>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83" name="Google Shape;2283;p148"/>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sp>
        <p:nvSpPr>
          <p:cNvPr id="2284" name="Google Shape;2284;p148"/>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elementos o con el constructor pasando un conjunto como parámetro.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Lo que esté dentro del conjunto debe ser inmutable</a:t>
            </a:r>
            <a:endParaRPr sz="1500" b="1">
              <a:solidFill>
                <a:srgbClr val="FFFFFF"/>
              </a:solidFill>
              <a:latin typeface="Comfortaa"/>
              <a:ea typeface="Comfortaa"/>
              <a:cs typeface="Comfortaa"/>
              <a:sym typeface="Comfortaa"/>
            </a:endParaRPr>
          </a:p>
        </p:txBody>
      </p:sp>
      <p:sp>
        <p:nvSpPr>
          <p:cNvPr id="2285" name="Google Shape;2285;p148"/>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{“a”,”b”,”c”}</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set([“a”,”b”,”c”])</a:t>
            </a:r>
            <a:endParaRPr>
              <a:latin typeface="Scope One"/>
              <a:ea typeface="Scope One"/>
              <a:cs typeface="Scope One"/>
              <a:sym typeface="Scope One"/>
            </a:endParaRPr>
          </a:p>
        </p:txBody>
      </p:sp>
      <p:grpSp>
        <p:nvGrpSpPr>
          <p:cNvPr id="2286" name="Google Shape;2286;p148"/>
          <p:cNvGrpSpPr/>
          <p:nvPr/>
        </p:nvGrpSpPr>
        <p:grpSpPr>
          <a:xfrm>
            <a:off x="617971" y="407082"/>
            <a:ext cx="7847630" cy="4062786"/>
            <a:chOff x="617971" y="407082"/>
            <a:chExt cx="7847630" cy="4062786"/>
          </a:xfrm>
        </p:grpSpPr>
        <p:sp>
          <p:nvSpPr>
            <p:cNvPr id="2287" name="Google Shape;2287;p148"/>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48"/>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48"/>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48"/>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48"/>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48"/>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48"/>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48"/>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48"/>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48"/>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48"/>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48"/>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149"/>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304" name="Google Shape;2304;p149"/>
          <p:cNvGrpSpPr/>
          <p:nvPr/>
        </p:nvGrpSpPr>
        <p:grpSpPr>
          <a:xfrm>
            <a:off x="643650" y="670716"/>
            <a:ext cx="8143338" cy="3881145"/>
            <a:chOff x="643650" y="670716"/>
            <a:chExt cx="8143338" cy="3881145"/>
          </a:xfrm>
        </p:grpSpPr>
        <p:sp>
          <p:nvSpPr>
            <p:cNvPr id="2305" name="Google Shape;2305;p149"/>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49"/>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49"/>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49"/>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49"/>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49"/>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49"/>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49"/>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149"/>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add(</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 </a:t>
            </a:r>
            <a:r>
              <a:rPr lang="es" sz="1500" b="1">
                <a:solidFill>
                  <a:srgbClr val="FFFFFF"/>
                </a:solidFill>
                <a:latin typeface="Comfortaa"/>
                <a:ea typeface="Comfortaa"/>
                <a:cs typeface="Comfortaa"/>
                <a:sym typeface="Comfortaa"/>
              </a:rPr>
              <a:t>El elemento que se agregará a la colección</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devuelve nada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update(</a:t>
            </a:r>
            <a:r>
              <a:rPr lang="es" sz="1500" b="1">
                <a:solidFill>
                  <a:schemeClr val="accent3"/>
                </a:solidFill>
                <a:latin typeface="Comfortaa"/>
                <a:ea typeface="Comfortaa"/>
                <a:cs typeface="Comfortaa"/>
                <a:sym typeface="Comfortaa"/>
              </a:rPr>
              <a:t>lista</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lista: </a:t>
            </a:r>
            <a:r>
              <a:rPr lang="es" sz="1500" b="1">
                <a:solidFill>
                  <a:srgbClr val="FFFFFF"/>
                </a:solidFill>
                <a:latin typeface="Comfortaa"/>
                <a:ea typeface="Comfortaa"/>
                <a:cs typeface="Comfortaa"/>
                <a:sym typeface="Comfortaa"/>
              </a:rPr>
              <a:t>Lista u otro iterable con los valores (múltiples) que se agregaran a la colección</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devuelve nada</a:t>
            </a:r>
            <a:endParaRPr sz="1500" b="1">
              <a:solidFill>
                <a:schemeClr val="accent6"/>
              </a:solidFill>
              <a:latin typeface="Comfortaa"/>
              <a:ea typeface="Comfortaa"/>
              <a:cs typeface="Comfortaa"/>
              <a:sym typeface="Comfortaa"/>
            </a:endParaRPr>
          </a:p>
        </p:txBody>
      </p:sp>
      <p:sp>
        <p:nvSpPr>
          <p:cNvPr id="2314" name="Google Shape;2314;p149"/>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sp>
        <p:nvSpPr>
          <p:cNvPr id="2319" name="Google Shape;2319;p150"/>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320" name="Google Shape;2320;p150"/>
          <p:cNvGrpSpPr/>
          <p:nvPr/>
        </p:nvGrpSpPr>
        <p:grpSpPr>
          <a:xfrm>
            <a:off x="643650" y="670716"/>
            <a:ext cx="8143338" cy="3881145"/>
            <a:chOff x="643650" y="670716"/>
            <a:chExt cx="8143338" cy="3881145"/>
          </a:xfrm>
        </p:grpSpPr>
        <p:sp>
          <p:nvSpPr>
            <p:cNvPr id="2321" name="Google Shape;2321;p150"/>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50"/>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50"/>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50"/>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50"/>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50"/>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50"/>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50"/>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150"/>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remove(</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 </a:t>
            </a:r>
            <a:r>
              <a:rPr lang="es" sz="1500" b="1">
                <a:solidFill>
                  <a:srgbClr val="FFFFFF"/>
                </a:solidFill>
                <a:latin typeface="Comfortaa"/>
                <a:ea typeface="Comfortaa"/>
                <a:cs typeface="Comfortaa"/>
                <a:sym typeface="Comfortaa"/>
              </a:rPr>
              <a:t>Elemento que se eliminará de la colección</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En caso de que el ítem no exista en el set, arroja un error o excepción</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discard(</a:t>
            </a:r>
            <a:r>
              <a:rPr lang="es" sz="1500" b="1">
                <a:solidFill>
                  <a:schemeClr val="accent3"/>
                </a:solidFill>
                <a:latin typeface="Comfortaa"/>
                <a:ea typeface="Comfortaa"/>
                <a:cs typeface="Comfortaa"/>
                <a:sym typeface="Comfortaa"/>
              </a:rPr>
              <a:t>item</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item: </a:t>
            </a:r>
            <a:r>
              <a:rPr lang="es" sz="1500" b="1">
                <a:solidFill>
                  <a:srgbClr val="FFFFFF"/>
                </a:solidFill>
                <a:latin typeface="Comfortaa"/>
                <a:ea typeface="Comfortaa"/>
                <a:cs typeface="Comfortaa"/>
                <a:sym typeface="Comfortaa"/>
              </a:rPr>
              <a:t>Elemento que se eliminará de la colección</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No devuelve nada aun en caso de que no se encuentre el ítem a remover</a:t>
            </a:r>
            <a:endParaRPr sz="1500" b="1">
              <a:solidFill>
                <a:schemeClr val="accent6"/>
              </a:solidFill>
              <a:latin typeface="Comfortaa"/>
              <a:ea typeface="Comfortaa"/>
              <a:cs typeface="Comfortaa"/>
              <a:sym typeface="Comfortaa"/>
            </a:endParaRPr>
          </a:p>
        </p:txBody>
      </p:sp>
      <p:sp>
        <p:nvSpPr>
          <p:cNvPr id="2330" name="Google Shape;2330;p150"/>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2335" name="Google Shape;2335;p151"/>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336" name="Google Shape;2336;p151"/>
          <p:cNvGrpSpPr/>
          <p:nvPr/>
        </p:nvGrpSpPr>
        <p:grpSpPr>
          <a:xfrm>
            <a:off x="643650" y="670716"/>
            <a:ext cx="8143338" cy="3881145"/>
            <a:chOff x="643650" y="670716"/>
            <a:chExt cx="8143338" cy="3881145"/>
          </a:xfrm>
        </p:grpSpPr>
        <p:sp>
          <p:nvSpPr>
            <p:cNvPr id="2337" name="Google Shape;2337;p151"/>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51"/>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51"/>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51"/>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51"/>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51"/>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51"/>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51"/>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5" name="Google Shape;2345;p151"/>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difference(</a:t>
            </a:r>
            <a:r>
              <a:rPr lang="es" sz="1500" b="1">
                <a:solidFill>
                  <a:schemeClr val="accent3"/>
                </a:solidFill>
                <a:latin typeface="Comfortaa"/>
                <a:ea typeface="Comfortaa"/>
                <a:cs typeface="Comfortaa"/>
                <a:sym typeface="Comfortaa"/>
              </a:rPr>
              <a:t>diccionario</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diccionario: </a:t>
            </a:r>
            <a:r>
              <a:rPr lang="es" sz="1500" b="1">
                <a:solidFill>
                  <a:srgbClr val="FFFFFF"/>
                </a:solidFill>
                <a:latin typeface="Comfortaa"/>
                <a:ea typeface="Comfortaa"/>
                <a:cs typeface="Comfortaa"/>
                <a:sym typeface="Comfortaa"/>
              </a:rPr>
              <a:t>Diccionario con el que se hará la diferencia</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Conjunto con los elementos que están en el primer diccionario pero no en el segundo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intersection(</a:t>
            </a:r>
            <a:r>
              <a:rPr lang="es" sz="1500" b="1">
                <a:solidFill>
                  <a:schemeClr val="accent3"/>
                </a:solidFill>
                <a:latin typeface="Comfortaa"/>
                <a:ea typeface="Comfortaa"/>
                <a:cs typeface="Comfortaa"/>
                <a:sym typeface="Comfortaa"/>
              </a:rPr>
              <a:t>diccionario</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diccionario: </a:t>
            </a:r>
            <a:r>
              <a:rPr lang="es" sz="1500" b="1">
                <a:solidFill>
                  <a:schemeClr val="lt1"/>
                </a:solidFill>
                <a:latin typeface="Comfortaa"/>
                <a:ea typeface="Comfortaa"/>
                <a:cs typeface="Comfortaa"/>
                <a:sym typeface="Comfortaa"/>
              </a:rPr>
              <a:t>Diccionario con el que se hará la intersección</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Conjunto con los elementos que se encuentran en los dos conjuntos</a:t>
            </a:r>
            <a:endParaRPr sz="1500" b="1">
              <a:solidFill>
                <a:schemeClr val="accent6"/>
              </a:solidFill>
              <a:latin typeface="Comfortaa"/>
              <a:ea typeface="Comfortaa"/>
              <a:cs typeface="Comfortaa"/>
              <a:sym typeface="Comfortaa"/>
            </a:endParaRPr>
          </a:p>
        </p:txBody>
      </p:sp>
      <p:sp>
        <p:nvSpPr>
          <p:cNvPr id="2346" name="Google Shape;2346;p151"/>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 ÁLGEBRA DE GRUPOS</a:t>
            </a:r>
            <a:endParaRPr sz="800">
              <a:solidFill>
                <a:schemeClr val="accen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1" name="Google Shape;2351;p152"/>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352" name="Google Shape;2352;p152"/>
          <p:cNvGrpSpPr/>
          <p:nvPr/>
        </p:nvGrpSpPr>
        <p:grpSpPr>
          <a:xfrm>
            <a:off x="643650" y="670716"/>
            <a:ext cx="8143338" cy="3881145"/>
            <a:chOff x="643650" y="670716"/>
            <a:chExt cx="8143338" cy="3881145"/>
          </a:xfrm>
        </p:grpSpPr>
        <p:sp>
          <p:nvSpPr>
            <p:cNvPr id="2353" name="Google Shape;2353;p15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52"/>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5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5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5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5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5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5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1" name="Google Shape;2361;p152"/>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union(</a:t>
            </a:r>
            <a:r>
              <a:rPr lang="es" sz="1500" b="1">
                <a:solidFill>
                  <a:schemeClr val="accent3"/>
                </a:solidFill>
                <a:latin typeface="Comfortaa"/>
                <a:ea typeface="Comfortaa"/>
                <a:cs typeface="Comfortaa"/>
                <a:sym typeface="Comfortaa"/>
              </a:rPr>
              <a:t>diccionario</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diccionario: </a:t>
            </a:r>
            <a:r>
              <a:rPr lang="es" sz="1500" b="1">
                <a:solidFill>
                  <a:srgbClr val="FFFFFF"/>
                </a:solidFill>
                <a:latin typeface="Comfortaa"/>
                <a:ea typeface="Comfortaa"/>
                <a:cs typeface="Comfortaa"/>
                <a:sym typeface="Comfortaa"/>
              </a:rPr>
              <a:t>Diccionario con el que se hará la unión</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Conjunto con los elementos que están en el primer diccionario pero y en el segundo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issubset(</a:t>
            </a:r>
            <a:r>
              <a:rPr lang="es" sz="1500" b="1">
                <a:solidFill>
                  <a:schemeClr val="accent3"/>
                </a:solidFill>
                <a:latin typeface="Comfortaa"/>
                <a:ea typeface="Comfortaa"/>
                <a:cs typeface="Comfortaa"/>
                <a:sym typeface="Comfortaa"/>
              </a:rPr>
              <a:t>diccionario</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diccionario: </a:t>
            </a:r>
            <a:r>
              <a:rPr lang="es" sz="1500" b="1">
                <a:solidFill>
                  <a:schemeClr val="lt1"/>
                </a:solidFill>
                <a:latin typeface="Comfortaa"/>
                <a:ea typeface="Comfortaa"/>
                <a:cs typeface="Comfortaa"/>
                <a:sym typeface="Comfortaa"/>
              </a:rPr>
              <a:t>Diccionario</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Verdadero o falso que el diccionario parámetro es subconjunto del original</a:t>
            </a:r>
            <a:endParaRPr sz="1500" b="1">
              <a:solidFill>
                <a:schemeClr val="lt1"/>
              </a:solidFill>
              <a:latin typeface="Comfortaa"/>
              <a:ea typeface="Comfortaa"/>
              <a:cs typeface="Comfortaa"/>
              <a:sym typeface="Comfortaa"/>
            </a:endParaRPr>
          </a:p>
          <a:p>
            <a:pPr marL="0" lvl="0" indent="0" algn="l" rtl="0">
              <a:spcBef>
                <a:spcPts val="0"/>
              </a:spcBef>
              <a:spcAft>
                <a:spcPts val="0"/>
              </a:spcAft>
              <a:buNone/>
            </a:pPr>
            <a:endParaRPr sz="1500" b="1">
              <a:solidFill>
                <a:schemeClr val="lt1"/>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issuperset(</a:t>
            </a:r>
            <a:r>
              <a:rPr lang="es" sz="1500" b="1">
                <a:solidFill>
                  <a:schemeClr val="accent3"/>
                </a:solidFill>
                <a:latin typeface="Comfortaa"/>
                <a:ea typeface="Comfortaa"/>
                <a:cs typeface="Comfortaa"/>
                <a:sym typeface="Comfortaa"/>
              </a:rPr>
              <a:t>diccionario</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diccionario: </a:t>
            </a:r>
            <a:r>
              <a:rPr lang="es" sz="1500" b="1">
                <a:solidFill>
                  <a:schemeClr val="lt1"/>
                </a:solidFill>
                <a:latin typeface="Comfortaa"/>
                <a:ea typeface="Comfortaa"/>
                <a:cs typeface="Comfortaa"/>
                <a:sym typeface="Comfortaa"/>
              </a:rPr>
              <a:t>Diccionario</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Verdadero o falso que el diccionario parámetro es conjunto padre del original</a:t>
            </a:r>
            <a:endParaRPr sz="1500" b="1">
              <a:solidFill>
                <a:schemeClr val="lt1"/>
              </a:solidFill>
              <a:latin typeface="Comfortaa"/>
              <a:ea typeface="Comfortaa"/>
              <a:cs typeface="Comfortaa"/>
              <a:sym typeface="Comfortaa"/>
            </a:endParaRPr>
          </a:p>
        </p:txBody>
      </p:sp>
      <p:sp>
        <p:nvSpPr>
          <p:cNvPr id="2362" name="Google Shape;2362;p152"/>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 ÁLGEBRA DE GRUPOS</a:t>
            </a:r>
            <a:endParaRPr sz="800">
              <a:solidFill>
                <a:schemeClr val="accen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153"/>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368" name="Google Shape;2368;p153"/>
          <p:cNvGrpSpPr/>
          <p:nvPr/>
        </p:nvGrpSpPr>
        <p:grpSpPr>
          <a:xfrm>
            <a:off x="643650" y="670716"/>
            <a:ext cx="8143338" cy="3881145"/>
            <a:chOff x="643650" y="670716"/>
            <a:chExt cx="8143338" cy="3881145"/>
          </a:xfrm>
        </p:grpSpPr>
        <p:sp>
          <p:nvSpPr>
            <p:cNvPr id="2369" name="Google Shape;2369;p153"/>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53"/>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53"/>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53"/>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53"/>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53"/>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53"/>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53"/>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7" name="Google Shape;2377;p153"/>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OPERADORES ÁLGEBRA DE GRUPOS</a:t>
            </a:r>
            <a:endParaRPr sz="800">
              <a:solidFill>
                <a:schemeClr val="accent1"/>
              </a:solidFill>
            </a:endParaRPr>
          </a:p>
        </p:txBody>
      </p:sp>
      <p:sp>
        <p:nvSpPr>
          <p:cNvPr id="2378" name="Google Shape;2378;p153"/>
          <p:cNvSpPr txBox="1"/>
          <p:nvPr/>
        </p:nvSpPr>
        <p:spPr>
          <a:xfrm>
            <a:off x="5049050" y="1860400"/>
            <a:ext cx="2581500" cy="2303100"/>
          </a:xfrm>
          <a:prstGeom prst="rect">
            <a:avLst/>
          </a:prstGeom>
          <a:solidFill>
            <a:srgbClr val="9FC5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{1,2,3,4,5}</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{3,4,5,6,7}</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 | b)</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 &amp; b)</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 - b)</a:t>
            </a: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 == b)</a:t>
            </a:r>
            <a:endParaRPr sz="1900" b="1">
              <a:latin typeface="Scope One"/>
              <a:ea typeface="Scope One"/>
              <a:cs typeface="Scope One"/>
              <a:sym typeface="Scope One"/>
            </a:endParaRPr>
          </a:p>
        </p:txBody>
      </p:sp>
      <p:sp>
        <p:nvSpPr>
          <p:cNvPr id="2379" name="Google Shape;2379;p153"/>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 ocupar cierto operadores para realizar las operaciones del álgebra de grupos que también hacen los métodos anteriores</a:t>
            </a:r>
            <a:endParaRPr sz="1500" b="1">
              <a:solidFill>
                <a:srgbClr val="FFFFFF"/>
              </a:solidFill>
              <a:latin typeface="Comfortaa"/>
              <a:ea typeface="Comfortaa"/>
              <a:cs typeface="Comfortaa"/>
              <a:sym typeface="Comforta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sp>
        <p:nvSpPr>
          <p:cNvPr id="2384" name="Google Shape;2384;p154"/>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385" name="Google Shape;2385;p154"/>
          <p:cNvGrpSpPr/>
          <p:nvPr/>
        </p:nvGrpSpPr>
        <p:grpSpPr>
          <a:xfrm>
            <a:off x="643650" y="670716"/>
            <a:ext cx="8143338" cy="3881145"/>
            <a:chOff x="643650" y="670716"/>
            <a:chExt cx="8143338" cy="3881145"/>
          </a:xfrm>
        </p:grpSpPr>
        <p:sp>
          <p:nvSpPr>
            <p:cNvPr id="2386" name="Google Shape;2386;p154"/>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54"/>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54"/>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54"/>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54"/>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54"/>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54"/>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54"/>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4" name="Google Shape;2394;p154"/>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la función </a:t>
            </a:r>
            <a:r>
              <a:rPr lang="es" sz="1500" b="1">
                <a:solidFill>
                  <a:schemeClr val="accent4"/>
                </a:solidFill>
                <a:latin typeface="Comfortaa"/>
                <a:ea typeface="Comfortaa"/>
                <a:cs typeface="Comfortaa"/>
                <a:sym typeface="Comfortaa"/>
              </a:rPr>
              <a:t>len()</a:t>
            </a:r>
            <a:r>
              <a:rPr lang="es" sz="1500" b="1">
                <a:solidFill>
                  <a:srgbClr val="FFFFFF"/>
                </a:solidFill>
                <a:latin typeface="Comfortaa"/>
                <a:ea typeface="Comfortaa"/>
                <a:cs typeface="Comfortaa"/>
                <a:sym typeface="Comfortaa"/>
              </a:rPr>
              <a:t> para determinar la longitud de un set. También las funciones </a:t>
            </a:r>
            <a:r>
              <a:rPr lang="es" sz="1500" b="1">
                <a:solidFill>
                  <a:schemeClr val="accent4"/>
                </a:solidFill>
                <a:latin typeface="Comfortaa"/>
                <a:ea typeface="Comfortaa"/>
                <a:cs typeface="Comfortaa"/>
                <a:sym typeface="Comfortaa"/>
              </a:rPr>
              <a:t>max(), min() y sorted()</a:t>
            </a:r>
            <a:endParaRPr sz="1500" b="1">
              <a:solidFill>
                <a:schemeClr val="accent4"/>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el operador </a:t>
            </a:r>
            <a:r>
              <a:rPr lang="es" sz="1500" b="1">
                <a:solidFill>
                  <a:schemeClr val="accent4"/>
                </a:solidFill>
                <a:latin typeface="Comfortaa"/>
                <a:ea typeface="Comfortaa"/>
                <a:cs typeface="Comfortaa"/>
                <a:sym typeface="Comfortaa"/>
              </a:rPr>
              <a:t>in</a:t>
            </a:r>
            <a:r>
              <a:rPr lang="es" sz="1500" b="1">
                <a:solidFill>
                  <a:srgbClr val="FFFFFF"/>
                </a:solidFill>
                <a:latin typeface="Comfortaa"/>
                <a:ea typeface="Comfortaa"/>
                <a:cs typeface="Comfortaa"/>
                <a:sym typeface="Comfortaa"/>
              </a:rPr>
              <a:t> para determinar si un </a:t>
            </a:r>
            <a:r>
              <a:rPr lang="es" sz="1500" b="1">
                <a:solidFill>
                  <a:schemeClr val="accent4"/>
                </a:solidFill>
                <a:latin typeface="Comfortaa"/>
                <a:ea typeface="Comfortaa"/>
                <a:cs typeface="Comfortaa"/>
                <a:sym typeface="Comfortaa"/>
              </a:rPr>
              <a:t>ítem</a:t>
            </a:r>
            <a:r>
              <a:rPr lang="es" sz="1500" b="1">
                <a:solidFill>
                  <a:srgbClr val="FFFFFF"/>
                </a:solidFill>
                <a:latin typeface="Comfortaa"/>
                <a:ea typeface="Comfortaa"/>
                <a:cs typeface="Comfortaa"/>
                <a:sym typeface="Comfortaa"/>
              </a:rPr>
              <a:t> se encuentra en el set.</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la palabra reservada </a:t>
            </a:r>
            <a:r>
              <a:rPr lang="es" sz="1500" b="1">
                <a:solidFill>
                  <a:schemeClr val="accent4"/>
                </a:solidFill>
                <a:latin typeface="Comfortaa"/>
                <a:ea typeface="Comfortaa"/>
                <a:cs typeface="Comfortaa"/>
                <a:sym typeface="Comfortaa"/>
              </a:rPr>
              <a:t>del</a:t>
            </a:r>
            <a:r>
              <a:rPr lang="es" sz="1500" b="1">
                <a:solidFill>
                  <a:srgbClr val="FFFFFF"/>
                </a:solidFill>
                <a:latin typeface="Comfortaa"/>
                <a:ea typeface="Comfortaa"/>
                <a:cs typeface="Comfortaa"/>
                <a:sym typeface="Comfortaa"/>
              </a:rPr>
              <a:t> para borrar un elemento del o todo el set.</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usar la función </a:t>
            </a:r>
            <a:r>
              <a:rPr lang="es" sz="1500" b="1">
                <a:solidFill>
                  <a:schemeClr val="accent4"/>
                </a:solidFill>
                <a:latin typeface="Comfortaa"/>
                <a:ea typeface="Comfortaa"/>
                <a:cs typeface="Comfortaa"/>
                <a:sym typeface="Comfortaa"/>
              </a:rPr>
              <a:t>set()</a:t>
            </a:r>
            <a:r>
              <a:rPr lang="es" sz="1500" b="1">
                <a:solidFill>
                  <a:srgbClr val="FFFFFF"/>
                </a:solidFill>
                <a:latin typeface="Comfortaa"/>
                <a:ea typeface="Comfortaa"/>
                <a:cs typeface="Comfortaa"/>
                <a:sym typeface="Comfortaa"/>
              </a:rPr>
              <a:t> para crear un set vacío.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usar el método </a:t>
            </a:r>
            <a:r>
              <a:rPr lang="es" sz="1500" b="1">
                <a:solidFill>
                  <a:schemeClr val="accent4"/>
                </a:solidFill>
                <a:latin typeface="Comfortaa"/>
                <a:ea typeface="Comfortaa"/>
                <a:cs typeface="Comfortaa"/>
                <a:sym typeface="Comfortaa"/>
              </a:rPr>
              <a:t>pop()</a:t>
            </a:r>
            <a:r>
              <a:rPr lang="es" sz="1500" b="1">
                <a:solidFill>
                  <a:srgbClr val="FFFFFF"/>
                </a:solidFill>
                <a:latin typeface="Comfortaa"/>
                <a:ea typeface="Comfortaa"/>
                <a:cs typeface="Comfortaa"/>
                <a:sym typeface="Comfortaa"/>
              </a:rPr>
              <a:t> pero al no estar indexado, no sabes con certeza que está eliminando.</a:t>
            </a:r>
            <a:endParaRPr sz="1500" b="1">
              <a:solidFill>
                <a:srgbClr val="FFFFFF"/>
              </a:solidFill>
              <a:latin typeface="Comfortaa"/>
              <a:ea typeface="Comfortaa"/>
              <a:cs typeface="Comfortaa"/>
              <a:sym typeface="Comfortaa"/>
            </a:endParaRPr>
          </a:p>
        </p:txBody>
      </p:sp>
      <p:sp>
        <p:nvSpPr>
          <p:cNvPr id="2395" name="Google Shape;2395;p154"/>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155"/>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SETS</a:t>
            </a:r>
            <a:endParaRPr/>
          </a:p>
        </p:txBody>
      </p:sp>
      <p:grpSp>
        <p:nvGrpSpPr>
          <p:cNvPr id="2401" name="Google Shape;2401;p155"/>
          <p:cNvGrpSpPr/>
          <p:nvPr/>
        </p:nvGrpSpPr>
        <p:grpSpPr>
          <a:xfrm>
            <a:off x="643650" y="670716"/>
            <a:ext cx="8143338" cy="3881145"/>
            <a:chOff x="643650" y="670716"/>
            <a:chExt cx="8143338" cy="3881145"/>
          </a:xfrm>
        </p:grpSpPr>
        <p:sp>
          <p:nvSpPr>
            <p:cNvPr id="2402" name="Google Shape;2402;p155"/>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55"/>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55"/>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55"/>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55"/>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55"/>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55"/>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55"/>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0" name="Google Shape;2410;p155"/>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Aparte de los métodos </a:t>
            </a:r>
            <a:r>
              <a:rPr lang="es" sz="1500" b="1">
                <a:solidFill>
                  <a:schemeClr val="accent4"/>
                </a:solidFill>
                <a:latin typeface="Comfortaa"/>
                <a:ea typeface="Comfortaa"/>
                <a:cs typeface="Comfortaa"/>
                <a:sym typeface="Comfortaa"/>
              </a:rPr>
              <a:t>clear</a:t>
            </a:r>
            <a:r>
              <a:rPr lang="es" sz="1500" b="1">
                <a:solidFill>
                  <a:srgbClr val="FFFFFF"/>
                </a:solidFill>
                <a:latin typeface="Comfortaa"/>
                <a:ea typeface="Comfortaa"/>
                <a:cs typeface="Comfortaa"/>
                <a:sym typeface="Comfortaa"/>
              </a:rPr>
              <a:t> y </a:t>
            </a:r>
            <a:r>
              <a:rPr lang="es" sz="1500" b="1">
                <a:solidFill>
                  <a:schemeClr val="accent4"/>
                </a:solidFill>
                <a:latin typeface="Comfortaa"/>
                <a:ea typeface="Comfortaa"/>
                <a:cs typeface="Comfortaa"/>
                <a:sym typeface="Comfortaa"/>
              </a:rPr>
              <a:t>copy</a:t>
            </a:r>
            <a:r>
              <a:rPr lang="es" sz="1500" b="1">
                <a:solidFill>
                  <a:srgbClr val="FFFFFF"/>
                </a:solidFill>
                <a:latin typeface="Comfortaa"/>
                <a:ea typeface="Comfortaa"/>
                <a:cs typeface="Comfortaa"/>
                <a:sym typeface="Comfortaa"/>
              </a:rPr>
              <a:t>, los sets tienen más métodos propios derivados del álgebra de grupos.</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Documentación:</a:t>
            </a:r>
            <a:r>
              <a:rPr lang="es" sz="1100" u="sng">
                <a:solidFill>
                  <a:schemeClr val="hlink"/>
                </a:solidFill>
                <a:hlinkClick r:id="rId3"/>
              </a:rPr>
              <a:t>https://www.w3schools.com/python/python_sets.asp</a:t>
            </a:r>
            <a:endParaRPr sz="1500" b="1">
              <a:solidFill>
                <a:srgbClr val="FFFFFF"/>
              </a:solidFill>
              <a:latin typeface="Comfortaa"/>
              <a:ea typeface="Comfortaa"/>
              <a:cs typeface="Comfortaa"/>
              <a:sym typeface="Comfortaa"/>
            </a:endParaRPr>
          </a:p>
          <a:p>
            <a:pPr marL="0" lvl="0" indent="0" algn="l" rtl="0">
              <a:spcBef>
                <a:spcPts val="0"/>
              </a:spcBef>
              <a:spcAft>
                <a:spcPts val="1000"/>
              </a:spcAft>
              <a:buNone/>
            </a:pPr>
            <a:r>
              <a:rPr lang="es" sz="1100" u="sng">
                <a:solidFill>
                  <a:schemeClr val="hlink"/>
                </a:solidFill>
                <a:hlinkClick r:id="rId4"/>
              </a:rPr>
              <a:t>https://docs.python.org/3.8/tutorial/datastructures.html</a:t>
            </a:r>
            <a:endParaRPr sz="1500" b="1">
              <a:solidFill>
                <a:srgbClr val="FFFFFF"/>
              </a:solidFill>
              <a:latin typeface="Comfortaa"/>
              <a:ea typeface="Comfortaa"/>
              <a:cs typeface="Comfortaa"/>
              <a:sym typeface="Comfortaa"/>
            </a:endParaRPr>
          </a:p>
        </p:txBody>
      </p:sp>
      <p:sp>
        <p:nvSpPr>
          <p:cNvPr id="2411" name="Google Shape;2411;p155"/>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415"/>
        <p:cNvGrpSpPr/>
        <p:nvPr/>
      </p:nvGrpSpPr>
      <p:grpSpPr>
        <a:xfrm>
          <a:off x="0" y="0"/>
          <a:ext cx="0" cy="0"/>
          <a:chOff x="0" y="0"/>
          <a:chExt cx="0" cy="0"/>
        </a:xfrm>
      </p:grpSpPr>
      <p:sp>
        <p:nvSpPr>
          <p:cNvPr id="2416" name="Google Shape;2416;p156"/>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Los frozensets son una </a:t>
            </a:r>
            <a:r>
              <a:rPr lang="es" sz="1900" b="1" i="1">
                <a:solidFill>
                  <a:srgbClr val="F3F3F3"/>
                </a:solidFill>
                <a:latin typeface="Comfortaa"/>
                <a:ea typeface="Comfortaa"/>
                <a:cs typeface="Comfortaa"/>
                <a:sym typeface="Comfortaa"/>
              </a:rPr>
              <a:t>congelación </a:t>
            </a:r>
            <a:r>
              <a:rPr lang="es" sz="1900" b="1">
                <a:solidFill>
                  <a:srgbClr val="F3F3F3"/>
                </a:solidFill>
                <a:latin typeface="Comfortaa"/>
                <a:ea typeface="Comfortaa"/>
                <a:cs typeface="Comfortaa"/>
                <a:sym typeface="Comfortaa"/>
              </a:rPr>
              <a:t>de un iterable, de manera que el frozenset no puede ser alterado, a modo de </a:t>
            </a:r>
            <a:r>
              <a:rPr lang="es" sz="1900" b="1" i="1">
                <a:solidFill>
                  <a:srgbClr val="F3F3F3"/>
                </a:solidFill>
                <a:latin typeface="Comfortaa"/>
                <a:ea typeface="Comfortaa"/>
                <a:cs typeface="Comfortaa"/>
                <a:sym typeface="Comfortaa"/>
              </a:rPr>
              <a:t>constante</a:t>
            </a:r>
            <a:endParaRPr sz="1900" b="1" i="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se crea con la función </a:t>
            </a:r>
            <a:r>
              <a:rPr lang="es" sz="1900" b="1">
                <a:solidFill>
                  <a:schemeClr val="accent4"/>
                </a:solidFill>
                <a:latin typeface="Comfortaa"/>
                <a:ea typeface="Comfortaa"/>
                <a:cs typeface="Comfortaa"/>
                <a:sym typeface="Comfortaa"/>
              </a:rPr>
              <a:t>frozenset(</a:t>
            </a:r>
            <a:r>
              <a:rPr lang="es" sz="1900" b="1">
                <a:solidFill>
                  <a:schemeClr val="accent3"/>
                </a:solidFill>
                <a:latin typeface="Comfortaa"/>
                <a:ea typeface="Comfortaa"/>
                <a:cs typeface="Comfortaa"/>
                <a:sym typeface="Comfortaa"/>
              </a:rPr>
              <a:t>iterable</a:t>
            </a:r>
            <a:r>
              <a:rPr lang="es" sz="1900" b="1">
                <a:solidFill>
                  <a:schemeClr val="accent4"/>
                </a:solidFill>
                <a:latin typeface="Comfortaa"/>
                <a:ea typeface="Comfortaa"/>
                <a:cs typeface="Comfortaa"/>
                <a:sym typeface="Comfortaa"/>
              </a:rPr>
              <a:t>)</a:t>
            </a:r>
            <a:r>
              <a:rPr lang="es" sz="1900" b="1">
                <a:solidFill>
                  <a:srgbClr val="F3F3F3"/>
                </a:solidFill>
                <a:latin typeface="Comfortaa"/>
                <a:ea typeface="Comfortaa"/>
                <a:cs typeface="Comfortaa"/>
                <a:sym typeface="Comfortaa"/>
              </a:rPr>
              <a:t> donde “</a:t>
            </a:r>
            <a:r>
              <a:rPr lang="es" sz="1900" b="1">
                <a:solidFill>
                  <a:schemeClr val="accent3"/>
                </a:solidFill>
                <a:latin typeface="Comfortaa"/>
                <a:ea typeface="Comfortaa"/>
                <a:cs typeface="Comfortaa"/>
                <a:sym typeface="Comfortaa"/>
              </a:rPr>
              <a:t>iterable</a:t>
            </a:r>
            <a:r>
              <a:rPr lang="es" sz="1900" b="1">
                <a:solidFill>
                  <a:srgbClr val="F3F3F3"/>
                </a:solidFill>
                <a:latin typeface="Comfortaa"/>
                <a:ea typeface="Comfortaa"/>
                <a:cs typeface="Comfortaa"/>
                <a:sym typeface="Comfortaa"/>
              </a:rPr>
              <a:t>” es un iterable que queremos congelar</a:t>
            </a:r>
            <a:endParaRPr sz="1900" b="1">
              <a:solidFill>
                <a:srgbClr val="F3F3F3"/>
              </a:solidFill>
              <a:latin typeface="Comfortaa"/>
              <a:ea typeface="Comfortaa"/>
              <a:cs typeface="Comfortaa"/>
              <a:sym typeface="Comfortaa"/>
            </a:endParaRPr>
          </a:p>
        </p:txBody>
      </p:sp>
      <p:sp>
        <p:nvSpPr>
          <p:cNvPr id="2417" name="Google Shape;2417;p15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FROZENSETS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85"/>
          <p:cNvSpPr txBox="1"/>
          <p:nvPr/>
        </p:nvSpPr>
        <p:spPr>
          <a:xfrm>
            <a:off x="1372925" y="1382875"/>
            <a:ext cx="6466800" cy="289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dirty="0">
                <a:solidFill>
                  <a:srgbClr val="FFFFFF"/>
                </a:solidFill>
                <a:latin typeface="Comfortaa"/>
                <a:ea typeface="Comfortaa"/>
                <a:cs typeface="Comfortaa"/>
                <a:sym typeface="Comfortaa"/>
              </a:rPr>
              <a:t>El nombre de las variables:</a:t>
            </a:r>
            <a:endParaRPr sz="1900" b="1" dirty="0">
              <a:solidFill>
                <a:srgbClr val="FFFFFF"/>
              </a:solidFill>
              <a:latin typeface="Comfortaa"/>
              <a:ea typeface="Comfortaa"/>
              <a:cs typeface="Comfortaa"/>
              <a:sym typeface="Comfortaa"/>
            </a:endParaRPr>
          </a:p>
          <a:p>
            <a:pPr marL="457200" lvl="0" indent="-349250" algn="l" rtl="0">
              <a:spcBef>
                <a:spcPts val="0"/>
              </a:spcBef>
              <a:spcAft>
                <a:spcPts val="0"/>
              </a:spcAft>
              <a:buClr>
                <a:srgbClr val="FFFFFF"/>
              </a:buClr>
              <a:buSzPts val="1900"/>
              <a:buFont typeface="Comfortaa"/>
              <a:buChar char="●"/>
            </a:pPr>
            <a:r>
              <a:rPr lang="es" sz="1900" b="1" dirty="0">
                <a:solidFill>
                  <a:schemeClr val="accent3"/>
                </a:solidFill>
                <a:latin typeface="Comfortaa"/>
                <a:ea typeface="Comfortaa"/>
                <a:cs typeface="Comfortaa"/>
                <a:sym typeface="Comfortaa"/>
              </a:rPr>
              <a:t>DEBEN</a:t>
            </a:r>
            <a:r>
              <a:rPr lang="es" sz="1900" b="1" dirty="0">
                <a:solidFill>
                  <a:srgbClr val="FFFFFF"/>
                </a:solidFill>
                <a:latin typeface="Comfortaa"/>
                <a:ea typeface="Comfortaa"/>
                <a:cs typeface="Comfortaa"/>
                <a:sym typeface="Comfortaa"/>
              </a:rPr>
              <a:t> empezar con una letra o con un guión bajo</a:t>
            </a:r>
            <a:endParaRPr sz="1900" b="1" dirty="0">
              <a:solidFill>
                <a:srgbClr val="FFFFFF"/>
              </a:solidFill>
              <a:latin typeface="Comfortaa"/>
              <a:ea typeface="Comfortaa"/>
              <a:cs typeface="Comfortaa"/>
              <a:sym typeface="Comfortaa"/>
            </a:endParaRPr>
          </a:p>
          <a:p>
            <a:pPr marL="457200" lvl="0" indent="-349250" algn="l" rtl="0">
              <a:spcBef>
                <a:spcPts val="0"/>
              </a:spcBef>
              <a:spcAft>
                <a:spcPts val="0"/>
              </a:spcAft>
              <a:buClr>
                <a:srgbClr val="FFFFFF"/>
              </a:buClr>
              <a:buSzPts val="1900"/>
              <a:buFont typeface="Comfortaa"/>
              <a:buChar char="●"/>
            </a:pPr>
            <a:r>
              <a:rPr lang="es" sz="1900" b="1" dirty="0">
                <a:solidFill>
                  <a:schemeClr val="lt2"/>
                </a:solidFill>
                <a:latin typeface="Comfortaa"/>
                <a:ea typeface="Comfortaa"/>
                <a:cs typeface="Comfortaa"/>
                <a:sym typeface="Comfortaa"/>
              </a:rPr>
              <a:t>NO</a:t>
            </a:r>
            <a:r>
              <a:rPr lang="es" sz="1900" b="1" dirty="0">
                <a:solidFill>
                  <a:srgbClr val="FFFFFF"/>
                </a:solidFill>
                <a:latin typeface="Comfortaa"/>
                <a:ea typeface="Comfortaa"/>
                <a:cs typeface="Comfortaa"/>
                <a:sym typeface="Comfortaa"/>
              </a:rPr>
              <a:t> deben empezar con números</a:t>
            </a:r>
            <a:endParaRPr sz="1900" b="1" dirty="0">
              <a:solidFill>
                <a:srgbClr val="FFFFFF"/>
              </a:solidFill>
              <a:latin typeface="Comfortaa"/>
              <a:ea typeface="Comfortaa"/>
              <a:cs typeface="Comfortaa"/>
              <a:sym typeface="Comfortaa"/>
            </a:endParaRPr>
          </a:p>
          <a:p>
            <a:pPr marL="457200" lvl="0" indent="-349250" algn="l" rtl="0">
              <a:spcBef>
                <a:spcPts val="0"/>
              </a:spcBef>
              <a:spcAft>
                <a:spcPts val="0"/>
              </a:spcAft>
              <a:buClr>
                <a:srgbClr val="FFFFFF"/>
              </a:buClr>
              <a:buSzPts val="1900"/>
              <a:buFont typeface="Comfortaa"/>
              <a:buChar char="●"/>
            </a:pPr>
            <a:r>
              <a:rPr lang="es" sz="1900" b="1" dirty="0">
                <a:solidFill>
                  <a:srgbClr val="FFFFFF"/>
                </a:solidFill>
                <a:latin typeface="Comfortaa"/>
                <a:ea typeface="Comfortaa"/>
                <a:cs typeface="Comfortaa"/>
                <a:sym typeface="Comfortaa"/>
              </a:rPr>
              <a:t>Son sensibles a mayusculas y minusculas</a:t>
            </a:r>
            <a:endParaRPr sz="1900" b="1" dirty="0">
              <a:solidFill>
                <a:srgbClr val="FFFFFF"/>
              </a:solidFill>
              <a:latin typeface="Comfortaa"/>
              <a:ea typeface="Comfortaa"/>
              <a:cs typeface="Comfortaa"/>
              <a:sym typeface="Comfortaa"/>
            </a:endParaRPr>
          </a:p>
          <a:p>
            <a:pPr marL="0" lvl="0" indent="0" algn="l" rtl="0">
              <a:spcBef>
                <a:spcPts val="0"/>
              </a:spcBef>
              <a:spcAft>
                <a:spcPts val="0"/>
              </a:spcAft>
              <a:buNone/>
            </a:pPr>
            <a:r>
              <a:rPr lang="es" dirty="0">
                <a:latin typeface="Comfortaa"/>
                <a:ea typeface="Comfortaa"/>
                <a:cs typeface="Comfortaa"/>
                <a:sym typeface="Comfortaa"/>
              </a:rPr>
              <a:t>	</a:t>
            </a:r>
            <a:endParaRPr dirty="0">
              <a:latin typeface="Comfortaa"/>
              <a:ea typeface="Comfortaa"/>
              <a:cs typeface="Comfortaa"/>
              <a:sym typeface="Comfortaa"/>
            </a:endParaRPr>
          </a:p>
        </p:txBody>
      </p:sp>
      <p:sp>
        <p:nvSpPr>
          <p:cNvPr id="1378" name="Google Shape;1378;p85"/>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VARIABLES</a:t>
            </a:r>
            <a:endParaRPr/>
          </a:p>
        </p:txBody>
      </p:sp>
      <p:grpSp>
        <p:nvGrpSpPr>
          <p:cNvPr id="1379" name="Google Shape;1379;p85"/>
          <p:cNvGrpSpPr/>
          <p:nvPr/>
        </p:nvGrpSpPr>
        <p:grpSpPr>
          <a:xfrm>
            <a:off x="617971" y="407082"/>
            <a:ext cx="7847630" cy="4062786"/>
            <a:chOff x="617971" y="407082"/>
            <a:chExt cx="7847630" cy="4062786"/>
          </a:xfrm>
        </p:grpSpPr>
        <p:sp>
          <p:nvSpPr>
            <p:cNvPr id="1380" name="Google Shape;1380;p85"/>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5"/>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5"/>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5"/>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5"/>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5"/>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5"/>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5"/>
            <p:cNvSpPr/>
            <p:nvPr/>
          </p:nvSpPr>
          <p:spPr>
            <a:xfrm>
              <a:off x="7468371" y="21746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5"/>
            <p:cNvSpPr/>
            <p:nvPr/>
          </p:nvSpPr>
          <p:spPr>
            <a:xfrm>
              <a:off x="6450517" y="4156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5"/>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5"/>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5"/>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157"/>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FROZENSETS</a:t>
            </a:r>
            <a:endParaRPr/>
          </a:p>
        </p:txBody>
      </p:sp>
      <p:sp>
        <p:nvSpPr>
          <p:cNvPr id="2423" name="Google Shape;2423;p157"/>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con el constructor de frozenset pasando un iterable no mutable. </a:t>
            </a:r>
            <a:endParaRPr sz="1500" b="1">
              <a:solidFill>
                <a:srgbClr val="FFFFFF"/>
              </a:solidFill>
              <a:latin typeface="Comfortaa"/>
              <a:ea typeface="Comfortaa"/>
              <a:cs typeface="Comfortaa"/>
              <a:sym typeface="Comfortaa"/>
            </a:endParaRPr>
          </a:p>
        </p:txBody>
      </p:sp>
      <p:sp>
        <p:nvSpPr>
          <p:cNvPr id="2424" name="Google Shape;2424;p157"/>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1,2,3,4,5</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frozenset(a)</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print(b)</a:t>
            </a:r>
            <a:endParaRPr sz="1900" b="1">
              <a:latin typeface="Scope One"/>
              <a:ea typeface="Scope One"/>
              <a:cs typeface="Scope One"/>
              <a:sym typeface="Scope One"/>
            </a:endParaRPr>
          </a:p>
        </p:txBody>
      </p:sp>
      <p:grpSp>
        <p:nvGrpSpPr>
          <p:cNvPr id="2425" name="Google Shape;2425;p157"/>
          <p:cNvGrpSpPr/>
          <p:nvPr/>
        </p:nvGrpSpPr>
        <p:grpSpPr>
          <a:xfrm>
            <a:off x="617971" y="407082"/>
            <a:ext cx="7847630" cy="4062786"/>
            <a:chOff x="617971" y="407082"/>
            <a:chExt cx="7847630" cy="4062786"/>
          </a:xfrm>
        </p:grpSpPr>
        <p:sp>
          <p:nvSpPr>
            <p:cNvPr id="2426" name="Google Shape;2426;p157"/>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57"/>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57"/>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57"/>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57"/>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57"/>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57"/>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57"/>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57"/>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57"/>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57"/>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57"/>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158"/>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FROZENSETS</a:t>
            </a:r>
            <a:endParaRPr/>
          </a:p>
        </p:txBody>
      </p:sp>
      <p:grpSp>
        <p:nvGrpSpPr>
          <p:cNvPr id="2443" name="Google Shape;2443;p158"/>
          <p:cNvGrpSpPr/>
          <p:nvPr/>
        </p:nvGrpSpPr>
        <p:grpSpPr>
          <a:xfrm>
            <a:off x="643650" y="670716"/>
            <a:ext cx="8143338" cy="3881145"/>
            <a:chOff x="643650" y="670716"/>
            <a:chExt cx="8143338" cy="3881145"/>
          </a:xfrm>
        </p:grpSpPr>
        <p:sp>
          <p:nvSpPr>
            <p:cNvPr id="2444" name="Google Shape;2444;p158"/>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58"/>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58"/>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58"/>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58"/>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58"/>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58"/>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58"/>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2" name="Google Shape;2452;p158"/>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la función </a:t>
            </a:r>
            <a:r>
              <a:rPr lang="es" sz="1500" b="1">
                <a:solidFill>
                  <a:schemeClr val="accent4"/>
                </a:solidFill>
                <a:latin typeface="Comfortaa"/>
                <a:ea typeface="Comfortaa"/>
                <a:cs typeface="Comfortaa"/>
                <a:sym typeface="Comfortaa"/>
              </a:rPr>
              <a:t>len()</a:t>
            </a:r>
            <a:r>
              <a:rPr lang="es" sz="1500" b="1">
                <a:solidFill>
                  <a:srgbClr val="FFFFFF"/>
                </a:solidFill>
                <a:latin typeface="Comfortaa"/>
                <a:ea typeface="Comfortaa"/>
                <a:cs typeface="Comfortaa"/>
                <a:sym typeface="Comfortaa"/>
              </a:rPr>
              <a:t> para determinar la longitud de un frozenset. También las funciones </a:t>
            </a:r>
            <a:r>
              <a:rPr lang="es" sz="1500" b="1">
                <a:solidFill>
                  <a:schemeClr val="accent4"/>
                </a:solidFill>
                <a:latin typeface="Comfortaa"/>
                <a:ea typeface="Comfortaa"/>
                <a:cs typeface="Comfortaa"/>
                <a:sym typeface="Comfortaa"/>
              </a:rPr>
              <a:t>max(), min() y sorted()</a:t>
            </a:r>
            <a:endParaRPr sz="1500" b="1">
              <a:solidFill>
                <a:schemeClr val="accent4"/>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el operador </a:t>
            </a:r>
            <a:r>
              <a:rPr lang="es" sz="1500" b="1">
                <a:solidFill>
                  <a:schemeClr val="accent4"/>
                </a:solidFill>
                <a:latin typeface="Comfortaa"/>
                <a:ea typeface="Comfortaa"/>
                <a:cs typeface="Comfortaa"/>
                <a:sym typeface="Comfortaa"/>
              </a:rPr>
              <a:t>in</a:t>
            </a:r>
            <a:r>
              <a:rPr lang="es" sz="1500" b="1">
                <a:solidFill>
                  <a:srgbClr val="FFFFFF"/>
                </a:solidFill>
                <a:latin typeface="Comfortaa"/>
                <a:ea typeface="Comfortaa"/>
                <a:cs typeface="Comfortaa"/>
                <a:sym typeface="Comfortaa"/>
              </a:rPr>
              <a:t> para determinar si un </a:t>
            </a:r>
            <a:r>
              <a:rPr lang="es" sz="1500" b="1">
                <a:solidFill>
                  <a:schemeClr val="accent4"/>
                </a:solidFill>
                <a:latin typeface="Comfortaa"/>
                <a:ea typeface="Comfortaa"/>
                <a:cs typeface="Comfortaa"/>
                <a:sym typeface="Comfortaa"/>
              </a:rPr>
              <a:t>ítem</a:t>
            </a:r>
            <a:r>
              <a:rPr lang="es" sz="1500" b="1">
                <a:solidFill>
                  <a:srgbClr val="FFFFFF"/>
                </a:solidFill>
                <a:latin typeface="Comfortaa"/>
                <a:ea typeface="Comfortaa"/>
                <a:cs typeface="Comfortaa"/>
                <a:sym typeface="Comfortaa"/>
              </a:rPr>
              <a:t> se encuentra en el set.</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ocupar la palabra reservada </a:t>
            </a:r>
            <a:r>
              <a:rPr lang="es" sz="1500" b="1">
                <a:solidFill>
                  <a:schemeClr val="accent4"/>
                </a:solidFill>
                <a:latin typeface="Comfortaa"/>
                <a:ea typeface="Comfortaa"/>
                <a:cs typeface="Comfortaa"/>
                <a:sym typeface="Comfortaa"/>
              </a:rPr>
              <a:t>del</a:t>
            </a:r>
            <a:r>
              <a:rPr lang="es" sz="1500" b="1">
                <a:solidFill>
                  <a:srgbClr val="FFFFFF"/>
                </a:solidFill>
                <a:latin typeface="Comfortaa"/>
                <a:ea typeface="Comfortaa"/>
                <a:cs typeface="Comfortaa"/>
                <a:sym typeface="Comfortaa"/>
              </a:rPr>
              <a:t> para borrar un elemento del o todo el set.</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Puedes usar la función </a:t>
            </a:r>
            <a:r>
              <a:rPr lang="es" sz="1500" b="1">
                <a:solidFill>
                  <a:schemeClr val="accent4"/>
                </a:solidFill>
                <a:latin typeface="Comfortaa"/>
                <a:ea typeface="Comfortaa"/>
                <a:cs typeface="Comfortaa"/>
                <a:sym typeface="Comfortaa"/>
              </a:rPr>
              <a:t>frozenset()</a:t>
            </a:r>
            <a:r>
              <a:rPr lang="es" sz="1500" b="1">
                <a:solidFill>
                  <a:srgbClr val="FFFFFF"/>
                </a:solidFill>
                <a:latin typeface="Comfortaa"/>
                <a:ea typeface="Comfortaa"/>
                <a:cs typeface="Comfortaa"/>
                <a:sym typeface="Comfortaa"/>
              </a:rPr>
              <a:t> para crear un frozenset vacío.</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rgbClr val="FFFFFF"/>
                </a:solidFill>
                <a:latin typeface="Comfortaa"/>
                <a:ea typeface="Comfortaa"/>
                <a:cs typeface="Comfortaa"/>
                <a:sym typeface="Comfortaa"/>
              </a:rPr>
              <a:t>Podemos ocupar métodos y operadores del álgebra de grupos los cuales no alteren al frozenset</a:t>
            </a:r>
            <a:endParaRPr sz="1500" b="1">
              <a:solidFill>
                <a:srgbClr val="FFFFFF"/>
              </a:solidFill>
              <a:latin typeface="Comfortaa"/>
              <a:ea typeface="Comfortaa"/>
              <a:cs typeface="Comfortaa"/>
              <a:sym typeface="Comfortaa"/>
            </a:endParaRPr>
          </a:p>
        </p:txBody>
      </p:sp>
      <p:sp>
        <p:nvSpPr>
          <p:cNvPr id="2453" name="Google Shape;2453;p158"/>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159"/>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Las cadenas en python pueden ser de 3 tipos, Unicode, byte o bytearray</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Es una secuencia de bytes inmutable. </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Nos ayudan a representar cadenas que solo pueden estar en ASCII</a:t>
            </a:r>
            <a:endParaRPr sz="1900" b="1">
              <a:solidFill>
                <a:srgbClr val="F3F3F3"/>
              </a:solidFill>
              <a:latin typeface="Comfortaa"/>
              <a:ea typeface="Comfortaa"/>
              <a:cs typeface="Comfortaa"/>
              <a:sym typeface="Comfortaa"/>
            </a:endParaRPr>
          </a:p>
        </p:txBody>
      </p:sp>
      <p:sp>
        <p:nvSpPr>
          <p:cNvPr id="2459" name="Google Shape;2459;p159"/>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463"/>
        <p:cNvGrpSpPr/>
        <p:nvPr/>
      </p:nvGrpSpPr>
      <p:grpSpPr>
        <a:xfrm>
          <a:off x="0" y="0"/>
          <a:ext cx="0" cy="0"/>
          <a:chOff x="0" y="0"/>
          <a:chExt cx="0" cy="0"/>
        </a:xfrm>
      </p:grpSpPr>
      <p:sp>
        <p:nvSpPr>
          <p:cNvPr id="2464" name="Google Shape;2464;p160"/>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BYTES</a:t>
            </a:r>
            <a:endParaRPr/>
          </a:p>
        </p:txBody>
      </p:sp>
      <p:sp>
        <p:nvSpPr>
          <p:cNvPr id="2465" name="Google Shape;2465;p160"/>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una b antes de una cadena o con el constructor de bytes especificando su codificación, el espacio de bytes o un conjunto</a:t>
            </a:r>
            <a:endParaRPr sz="1500" b="1">
              <a:solidFill>
                <a:srgbClr val="FFFFFF"/>
              </a:solidFill>
              <a:latin typeface="Comfortaa"/>
              <a:ea typeface="Comfortaa"/>
              <a:cs typeface="Comfortaa"/>
              <a:sym typeface="Comfortaa"/>
            </a:endParaRPr>
          </a:p>
        </p:txBody>
      </p:sp>
      <p:sp>
        <p:nvSpPr>
          <p:cNvPr id="2466" name="Google Shape;2466;p160"/>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b“hola”</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bytes(“hola”,”utf-8”)</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c = bytes(10)</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d = bytes({1,2,3,4})</a:t>
            </a:r>
            <a:endParaRPr sz="1900" b="1">
              <a:latin typeface="Scope One"/>
              <a:ea typeface="Scope One"/>
              <a:cs typeface="Scope One"/>
              <a:sym typeface="Scope One"/>
            </a:endParaRPr>
          </a:p>
        </p:txBody>
      </p:sp>
      <p:grpSp>
        <p:nvGrpSpPr>
          <p:cNvPr id="2467" name="Google Shape;2467;p160"/>
          <p:cNvGrpSpPr/>
          <p:nvPr/>
        </p:nvGrpSpPr>
        <p:grpSpPr>
          <a:xfrm>
            <a:off x="617971" y="407082"/>
            <a:ext cx="7847630" cy="4062786"/>
            <a:chOff x="617971" y="407082"/>
            <a:chExt cx="7847630" cy="4062786"/>
          </a:xfrm>
        </p:grpSpPr>
        <p:sp>
          <p:nvSpPr>
            <p:cNvPr id="2468" name="Google Shape;2468;p160"/>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60"/>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60"/>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60"/>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60"/>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60"/>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60"/>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60"/>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60"/>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60"/>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60"/>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60"/>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sp>
        <p:nvSpPr>
          <p:cNvPr id="2484" name="Google Shape;2484;p161"/>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BYTES</a:t>
            </a:r>
            <a:endParaRPr/>
          </a:p>
        </p:txBody>
      </p:sp>
      <p:grpSp>
        <p:nvGrpSpPr>
          <p:cNvPr id="2485" name="Google Shape;2485;p161"/>
          <p:cNvGrpSpPr/>
          <p:nvPr/>
        </p:nvGrpSpPr>
        <p:grpSpPr>
          <a:xfrm>
            <a:off x="643650" y="670716"/>
            <a:ext cx="8143338" cy="3881145"/>
            <a:chOff x="643650" y="670716"/>
            <a:chExt cx="8143338" cy="3881145"/>
          </a:xfrm>
        </p:grpSpPr>
        <p:sp>
          <p:nvSpPr>
            <p:cNvPr id="2486" name="Google Shape;2486;p161"/>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61"/>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61"/>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61"/>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61"/>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61"/>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61"/>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61"/>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4" name="Google Shape;2494;p161"/>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encode(</a:t>
            </a:r>
            <a:r>
              <a:rPr lang="es" sz="1500" b="1">
                <a:solidFill>
                  <a:schemeClr val="accent3"/>
                </a:solidFill>
                <a:latin typeface="Comfortaa"/>
                <a:ea typeface="Comfortaa"/>
                <a:cs typeface="Comfortaa"/>
                <a:sym typeface="Comfortaa"/>
              </a:rPr>
              <a:t>codificacion</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codificacion: </a:t>
            </a:r>
            <a:r>
              <a:rPr lang="es" sz="1500" b="1">
                <a:solidFill>
                  <a:srgbClr val="FFFFFF"/>
                </a:solidFill>
                <a:latin typeface="Comfortaa"/>
                <a:ea typeface="Comfortaa"/>
                <a:cs typeface="Comfortaa"/>
                <a:sym typeface="Comfortaa"/>
              </a:rPr>
              <a:t>Una cadena que especifica de qué conjunto de datos se codificará. Es un método de String</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lt1"/>
                </a:solidFill>
                <a:latin typeface="Comfortaa"/>
                <a:ea typeface="Comfortaa"/>
                <a:cs typeface="Comfortaa"/>
                <a:sym typeface="Comfortaa"/>
              </a:rPr>
              <a:t>Regresa una cadena tipo byte</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decode(</a:t>
            </a:r>
            <a:r>
              <a:rPr lang="es" sz="1500" b="1">
                <a:solidFill>
                  <a:schemeClr val="accent3"/>
                </a:solidFill>
                <a:latin typeface="Comfortaa"/>
                <a:ea typeface="Comfortaa"/>
                <a:cs typeface="Comfortaa"/>
                <a:sym typeface="Comfortaa"/>
              </a:rPr>
              <a:t>codificacion, error</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codificacion: </a:t>
            </a:r>
            <a:r>
              <a:rPr lang="es" sz="1500" b="1">
                <a:solidFill>
                  <a:srgbClr val="FFFFFF"/>
                </a:solidFill>
                <a:latin typeface="Comfortaa"/>
                <a:ea typeface="Comfortaa"/>
                <a:cs typeface="Comfortaa"/>
                <a:sym typeface="Comfortaa"/>
              </a:rPr>
              <a:t>Ah qué conjunto de caracteres se decodificará.</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error: </a:t>
            </a:r>
            <a:r>
              <a:rPr lang="es" sz="1500" b="1">
                <a:solidFill>
                  <a:schemeClr val="lt1"/>
                </a:solidFill>
                <a:latin typeface="Comfortaa"/>
                <a:ea typeface="Comfortaa"/>
                <a:cs typeface="Comfortaa"/>
                <a:sym typeface="Comfortaa"/>
              </a:rPr>
              <a:t>En caso de encontrar un error con la codificación, podemos hacer un </a:t>
            </a:r>
            <a:r>
              <a:rPr lang="es" sz="1500" b="1">
                <a:solidFill>
                  <a:schemeClr val="accent4"/>
                </a:solidFill>
                <a:latin typeface="Comfortaa"/>
                <a:ea typeface="Comfortaa"/>
                <a:cs typeface="Comfortaa"/>
                <a:sym typeface="Comfortaa"/>
              </a:rPr>
              <a:t>replace</a:t>
            </a:r>
            <a:r>
              <a:rPr lang="es" sz="1500" b="1">
                <a:solidFill>
                  <a:schemeClr val="lt1"/>
                </a:solidFill>
                <a:latin typeface="Comfortaa"/>
                <a:ea typeface="Comfortaa"/>
                <a:cs typeface="Comfortaa"/>
                <a:sym typeface="Comfortaa"/>
              </a:rPr>
              <a:t> o un </a:t>
            </a:r>
            <a:r>
              <a:rPr lang="es" sz="1500" b="1">
                <a:solidFill>
                  <a:schemeClr val="accent4"/>
                </a:solidFill>
                <a:latin typeface="Comfortaa"/>
                <a:ea typeface="Comfortaa"/>
                <a:cs typeface="Comfortaa"/>
                <a:sym typeface="Comfortaa"/>
              </a:rPr>
              <a:t>ignore</a:t>
            </a:r>
            <a:endParaRPr sz="1500" b="1">
              <a:solidFill>
                <a:schemeClr val="accent4"/>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una cadena</a:t>
            </a:r>
            <a:endParaRPr sz="1500" b="1">
              <a:solidFill>
                <a:schemeClr val="accent6"/>
              </a:solidFill>
              <a:latin typeface="Comfortaa"/>
              <a:ea typeface="Comfortaa"/>
              <a:cs typeface="Comfortaa"/>
              <a:sym typeface="Comfortaa"/>
            </a:endParaRPr>
          </a:p>
        </p:txBody>
      </p:sp>
      <p:sp>
        <p:nvSpPr>
          <p:cNvPr id="2495" name="Google Shape;2495;p161"/>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499"/>
        <p:cNvGrpSpPr/>
        <p:nvPr/>
      </p:nvGrpSpPr>
      <p:grpSpPr>
        <a:xfrm>
          <a:off x="0" y="0"/>
          <a:ext cx="0" cy="0"/>
          <a:chOff x="0" y="0"/>
          <a:chExt cx="0" cy="0"/>
        </a:xfrm>
      </p:grpSpPr>
      <p:sp>
        <p:nvSpPr>
          <p:cNvPr id="2500" name="Google Shape;2500;p162"/>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BYTES</a:t>
            </a:r>
            <a:endParaRPr/>
          </a:p>
        </p:txBody>
      </p:sp>
      <p:grpSp>
        <p:nvGrpSpPr>
          <p:cNvPr id="2501" name="Google Shape;2501;p162"/>
          <p:cNvGrpSpPr/>
          <p:nvPr/>
        </p:nvGrpSpPr>
        <p:grpSpPr>
          <a:xfrm>
            <a:off x="643650" y="670716"/>
            <a:ext cx="8143338" cy="3881145"/>
            <a:chOff x="643650" y="670716"/>
            <a:chExt cx="8143338" cy="3881145"/>
          </a:xfrm>
        </p:grpSpPr>
        <p:sp>
          <p:nvSpPr>
            <p:cNvPr id="2502" name="Google Shape;2502;p162"/>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62"/>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62"/>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62"/>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62"/>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62"/>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62"/>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62"/>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0" name="Google Shape;2510;p162"/>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bytes.fromhex(</a:t>
            </a:r>
            <a:r>
              <a:rPr lang="es" sz="1500" b="1">
                <a:solidFill>
                  <a:schemeClr val="accent3"/>
                </a:solidFill>
                <a:latin typeface="Comfortaa"/>
                <a:ea typeface="Comfortaa"/>
                <a:cs typeface="Comfortaa"/>
                <a:sym typeface="Comfortaa"/>
              </a:rPr>
              <a:t>cadena</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cadena: </a:t>
            </a:r>
            <a:r>
              <a:rPr lang="es" sz="1500" b="1">
                <a:solidFill>
                  <a:srgbClr val="FFFFFF"/>
                </a:solidFill>
                <a:latin typeface="Comfortaa"/>
                <a:ea typeface="Comfortaa"/>
                <a:cs typeface="Comfortaa"/>
                <a:sym typeface="Comfortaa"/>
              </a:rPr>
              <a:t>Cadena de representando un número hexadecimal</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lt1"/>
                </a:solidFill>
                <a:latin typeface="Comfortaa"/>
                <a:ea typeface="Comfortaa"/>
                <a:cs typeface="Comfortaa"/>
                <a:sym typeface="Comfortaa"/>
              </a:rPr>
              <a:t>Regresa una cadena tipo byte</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chemeClr val="accent6"/>
              </a:solidFill>
              <a:latin typeface="Comfortaa"/>
              <a:ea typeface="Comfortaa"/>
              <a:cs typeface="Comfortaa"/>
              <a:sym typeface="Comfortaa"/>
            </a:endParaRPr>
          </a:p>
        </p:txBody>
      </p:sp>
      <p:sp>
        <p:nvSpPr>
          <p:cNvPr id="2511" name="Google Shape;2511;p162"/>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163"/>
          <p:cNvSpPr txBox="1">
            <a:spLocks noGrp="1"/>
          </p:cNvSpPr>
          <p:nvPr>
            <p:ph type="title"/>
          </p:nvPr>
        </p:nvSpPr>
        <p:spPr>
          <a:xfrm>
            <a:off x="1739850" y="352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BYTES</a:t>
            </a:r>
            <a:endParaRPr/>
          </a:p>
        </p:txBody>
      </p:sp>
      <p:sp>
        <p:nvSpPr>
          <p:cNvPr id="2517" name="Google Shape;2517;p163"/>
          <p:cNvSpPr txBox="1"/>
          <p:nvPr/>
        </p:nvSpPr>
        <p:spPr>
          <a:xfrm>
            <a:off x="4238175" y="1969850"/>
            <a:ext cx="39636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“México”</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abyte = a.encode(“utf-8”)</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abyte.decode(“utf-8”,”replace”)</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print(abyte)</a:t>
            </a:r>
            <a:endParaRPr sz="1900" b="1">
              <a:latin typeface="Scope One"/>
              <a:ea typeface="Scope One"/>
              <a:cs typeface="Scope One"/>
              <a:sym typeface="Scope One"/>
            </a:endParaRPr>
          </a:p>
        </p:txBody>
      </p:sp>
      <p:grpSp>
        <p:nvGrpSpPr>
          <p:cNvPr id="2518" name="Google Shape;2518;p163"/>
          <p:cNvGrpSpPr/>
          <p:nvPr/>
        </p:nvGrpSpPr>
        <p:grpSpPr>
          <a:xfrm>
            <a:off x="617971" y="407082"/>
            <a:ext cx="7847630" cy="4062786"/>
            <a:chOff x="617971" y="407082"/>
            <a:chExt cx="7847630" cy="4062786"/>
          </a:xfrm>
        </p:grpSpPr>
        <p:sp>
          <p:nvSpPr>
            <p:cNvPr id="2519" name="Google Shape;2519;p163"/>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63"/>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63"/>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63"/>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63"/>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63"/>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63"/>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63"/>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63"/>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63"/>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63"/>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63"/>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1" name="Google Shape;2531;p163"/>
          <p:cNvSpPr txBox="1"/>
          <p:nvPr/>
        </p:nvSpPr>
        <p:spPr>
          <a:xfrm>
            <a:off x="942025" y="19698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“México”</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abyte = a.encode(“utf-8”)</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print(abyte)</a:t>
            </a:r>
            <a:endParaRPr sz="1900" b="1">
              <a:latin typeface="Scope One"/>
              <a:ea typeface="Scope One"/>
              <a:cs typeface="Scope One"/>
              <a:sym typeface="Scope One"/>
            </a:endParaRPr>
          </a:p>
        </p:txBody>
      </p:sp>
      <p:sp>
        <p:nvSpPr>
          <p:cNvPr id="2532" name="Google Shape;2532;p163"/>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sp>
        <p:nvSpPr>
          <p:cNvPr id="2537" name="Google Shape;2537;p164"/>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Hay que tener cuidado con la codificación y decodificación, deben hacer match o por lo menos poner la condición de errores.</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Podemos usar </a:t>
            </a:r>
            <a:r>
              <a:rPr lang="es" sz="1900" b="1">
                <a:solidFill>
                  <a:schemeClr val="accent4"/>
                </a:solidFill>
                <a:latin typeface="Comfortaa"/>
                <a:ea typeface="Comfortaa"/>
                <a:cs typeface="Comfortaa"/>
                <a:sym typeface="Comfortaa"/>
              </a:rPr>
              <a:t>len()</a:t>
            </a:r>
            <a:r>
              <a:rPr lang="es" sz="1900" b="1">
                <a:solidFill>
                  <a:srgbClr val="F3F3F3"/>
                </a:solidFill>
                <a:latin typeface="Comfortaa"/>
                <a:ea typeface="Comfortaa"/>
                <a:cs typeface="Comfortaa"/>
                <a:sym typeface="Comfortaa"/>
              </a:rPr>
              <a:t>, entre otras funciones.</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Podemos usar </a:t>
            </a:r>
            <a:r>
              <a:rPr lang="es" sz="1900" b="1">
                <a:solidFill>
                  <a:schemeClr val="accent4"/>
                </a:solidFill>
                <a:latin typeface="Comfortaa"/>
                <a:ea typeface="Comfortaa"/>
                <a:cs typeface="Comfortaa"/>
                <a:sym typeface="Comfortaa"/>
              </a:rPr>
              <a:t>in</a:t>
            </a:r>
            <a:r>
              <a:rPr lang="es" sz="1900" b="1">
                <a:solidFill>
                  <a:srgbClr val="F3F3F3"/>
                </a:solidFill>
                <a:latin typeface="Comfortaa"/>
                <a:ea typeface="Comfortaa"/>
                <a:cs typeface="Comfortaa"/>
                <a:sym typeface="Comfortaa"/>
              </a:rPr>
              <a:t>, concatenación, indexación y slice</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Documentación: </a:t>
            </a:r>
            <a:r>
              <a:rPr lang="es" sz="1100" u="sng">
                <a:solidFill>
                  <a:schemeClr val="hlink"/>
                </a:solidFill>
                <a:hlinkClick r:id="rId3"/>
              </a:rPr>
              <a:t>https://plataforma.josedomingo.org/pledin/cursos/python3/curso/u30/</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4"/>
              </a:rPr>
              <a:t>https://docs.python.org/3/library/stdtypes.html#bytes</a:t>
            </a:r>
            <a:endParaRPr sz="1900" b="1">
              <a:solidFill>
                <a:srgbClr val="F3F3F3"/>
              </a:solidFill>
              <a:latin typeface="Comfortaa"/>
              <a:ea typeface="Comfortaa"/>
              <a:cs typeface="Comfortaa"/>
              <a:sym typeface="Comfortaa"/>
            </a:endParaRPr>
          </a:p>
        </p:txBody>
      </p:sp>
      <p:sp>
        <p:nvSpPr>
          <p:cNvPr id="2538" name="Google Shape;2538;p164"/>
          <p:cNvSpPr txBox="1">
            <a:spLocks noGrp="1"/>
          </p:cNvSpPr>
          <p:nvPr>
            <p:ph type="title"/>
          </p:nvPr>
        </p:nvSpPr>
        <p:spPr>
          <a:xfrm>
            <a:off x="1739850" y="352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BYTES</a:t>
            </a:r>
            <a:endParaRPr/>
          </a:p>
        </p:txBody>
      </p:sp>
      <p:sp>
        <p:nvSpPr>
          <p:cNvPr id="2539" name="Google Shape;2539;p164"/>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165"/>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Las cadenas en python pueden ser de 3 tipos, Unicode, byte o bytearray</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Es una secuencia de bytes mutable</a:t>
            </a:r>
            <a:endParaRPr sz="1900" b="1">
              <a:solidFill>
                <a:srgbClr val="F3F3F3"/>
              </a:solidFill>
              <a:latin typeface="Comfortaa"/>
              <a:ea typeface="Comfortaa"/>
              <a:cs typeface="Comfortaa"/>
              <a:sym typeface="Comfortaa"/>
            </a:endParaRPr>
          </a:p>
        </p:txBody>
      </p:sp>
      <p:sp>
        <p:nvSpPr>
          <p:cNvPr id="2545" name="Google Shape;2545;p165"/>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BYTEARRAY</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0" name="Google Shape;2550;p16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BYTEARRAY</a:t>
            </a:r>
            <a:endParaRPr/>
          </a:p>
        </p:txBody>
      </p:sp>
      <p:sp>
        <p:nvSpPr>
          <p:cNvPr id="2551" name="Google Shape;2551;p166"/>
          <p:cNvSpPr txBox="1"/>
          <p:nvPr/>
        </p:nvSpPr>
        <p:spPr>
          <a:xfrm>
            <a:off x="919100" y="1949950"/>
            <a:ext cx="2931000" cy="15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rgbClr val="FFFFFF"/>
                </a:solidFill>
                <a:latin typeface="Comfortaa"/>
                <a:ea typeface="Comfortaa"/>
                <a:cs typeface="Comfortaa"/>
                <a:sym typeface="Comfortaa"/>
              </a:rPr>
              <a:t>Se crean con el constructor pasando un número, un conjunto o una cadena tipo byte.</a:t>
            </a:r>
            <a:endParaRPr sz="1500" b="1">
              <a:solidFill>
                <a:srgbClr val="FFFFFF"/>
              </a:solidFill>
              <a:latin typeface="Comfortaa"/>
              <a:ea typeface="Comfortaa"/>
              <a:cs typeface="Comfortaa"/>
              <a:sym typeface="Comfortaa"/>
            </a:endParaRPr>
          </a:p>
        </p:txBody>
      </p:sp>
      <p:sp>
        <p:nvSpPr>
          <p:cNvPr id="2552" name="Google Shape;2552;p166"/>
          <p:cNvSpPr txBox="1"/>
          <p:nvPr/>
        </p:nvSpPr>
        <p:spPr>
          <a:xfrm>
            <a:off x="4963450" y="1949950"/>
            <a:ext cx="2931000" cy="2662200"/>
          </a:xfrm>
          <a:prstGeom prst="rect">
            <a:avLst/>
          </a:prstGeom>
          <a:solidFill>
            <a:srgbClr val="D9EAD3"/>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a = bytearray()</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b = bytearray(10)</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d = bytearray(range(10))</a:t>
            </a:r>
            <a:endParaRPr sz="1900" b="1">
              <a:latin typeface="Scope One"/>
              <a:ea typeface="Scope One"/>
              <a:cs typeface="Scope One"/>
              <a:sym typeface="Scope One"/>
            </a:endParaRPr>
          </a:p>
        </p:txBody>
      </p:sp>
      <p:grpSp>
        <p:nvGrpSpPr>
          <p:cNvPr id="2553" name="Google Shape;2553;p166"/>
          <p:cNvGrpSpPr/>
          <p:nvPr/>
        </p:nvGrpSpPr>
        <p:grpSpPr>
          <a:xfrm>
            <a:off x="617971" y="407082"/>
            <a:ext cx="7847630" cy="4062786"/>
            <a:chOff x="617971" y="407082"/>
            <a:chExt cx="7847630" cy="4062786"/>
          </a:xfrm>
        </p:grpSpPr>
        <p:sp>
          <p:nvSpPr>
            <p:cNvPr id="2554" name="Google Shape;2554;p166"/>
            <p:cNvSpPr/>
            <p:nvPr/>
          </p:nvSpPr>
          <p:spPr>
            <a:xfrm>
              <a:off x="5638792" y="81137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66"/>
            <p:cNvSpPr/>
            <p:nvPr/>
          </p:nvSpPr>
          <p:spPr>
            <a:xfrm>
              <a:off x="8301754" y="43134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66"/>
            <p:cNvSpPr/>
            <p:nvPr/>
          </p:nvSpPr>
          <p:spPr>
            <a:xfrm>
              <a:off x="1030092" y="175965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66"/>
            <p:cNvSpPr/>
            <p:nvPr/>
          </p:nvSpPr>
          <p:spPr>
            <a:xfrm>
              <a:off x="8301754" y="3110003"/>
              <a:ext cx="163848" cy="156466"/>
            </a:xfrm>
            <a:custGeom>
              <a:avLst/>
              <a:gdLst/>
              <a:ahLst/>
              <a:cxnLst/>
              <a:rect l="l" t="t" r="r" b="b"/>
              <a:pathLst>
                <a:path w="3285" h="3137" extrusionOk="0">
                  <a:moveTo>
                    <a:pt x="1633" y="309"/>
                  </a:moveTo>
                  <a:lnTo>
                    <a:pt x="2058" y="1147"/>
                  </a:lnTo>
                  <a:lnTo>
                    <a:pt x="2994" y="1276"/>
                  </a:lnTo>
                  <a:lnTo>
                    <a:pt x="2325" y="1941"/>
                  </a:lnTo>
                  <a:lnTo>
                    <a:pt x="2495" y="2866"/>
                  </a:lnTo>
                  <a:lnTo>
                    <a:pt x="1657" y="2436"/>
                  </a:lnTo>
                  <a:lnTo>
                    <a:pt x="825" y="2883"/>
                  </a:lnTo>
                  <a:lnTo>
                    <a:pt x="974" y="1954"/>
                  </a:lnTo>
                  <a:lnTo>
                    <a:pt x="296" y="1303"/>
                  </a:lnTo>
                  <a:lnTo>
                    <a:pt x="1227" y="1158"/>
                  </a:lnTo>
                  <a:lnTo>
                    <a:pt x="1633" y="309"/>
                  </a:lnTo>
                  <a:close/>
                  <a:moveTo>
                    <a:pt x="1633" y="0"/>
                  </a:moveTo>
                  <a:lnTo>
                    <a:pt x="1134" y="1033"/>
                  </a:lnTo>
                  <a:lnTo>
                    <a:pt x="0" y="1209"/>
                  </a:lnTo>
                  <a:lnTo>
                    <a:pt x="829" y="2004"/>
                  </a:lnTo>
                  <a:lnTo>
                    <a:pt x="645" y="3136"/>
                  </a:lnTo>
                  <a:lnTo>
                    <a:pt x="1657" y="2592"/>
                  </a:lnTo>
                  <a:lnTo>
                    <a:pt x="2679" y="3115"/>
                  </a:lnTo>
                  <a:lnTo>
                    <a:pt x="2679" y="3115"/>
                  </a:lnTo>
                  <a:lnTo>
                    <a:pt x="2474" y="1986"/>
                  </a:lnTo>
                  <a:lnTo>
                    <a:pt x="3285" y="1175"/>
                  </a:lnTo>
                  <a:lnTo>
                    <a:pt x="2149"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66"/>
            <p:cNvSpPr/>
            <p:nvPr/>
          </p:nvSpPr>
          <p:spPr>
            <a:xfrm>
              <a:off x="2080817" y="4050703"/>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66"/>
            <p:cNvSpPr/>
            <p:nvPr/>
          </p:nvSpPr>
          <p:spPr>
            <a:xfrm>
              <a:off x="8301646" y="88500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66"/>
            <p:cNvSpPr/>
            <p:nvPr/>
          </p:nvSpPr>
          <p:spPr>
            <a:xfrm>
              <a:off x="3637271" y="3737457"/>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66"/>
            <p:cNvSpPr/>
            <p:nvPr/>
          </p:nvSpPr>
          <p:spPr>
            <a:xfrm>
              <a:off x="7468371" y="17174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66"/>
            <p:cNvSpPr/>
            <p:nvPr/>
          </p:nvSpPr>
          <p:spPr>
            <a:xfrm>
              <a:off x="4621717" y="2632928"/>
              <a:ext cx="164047" cy="156466"/>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66"/>
            <p:cNvSpPr/>
            <p:nvPr/>
          </p:nvSpPr>
          <p:spPr>
            <a:xfrm>
              <a:off x="1382946" y="53603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66"/>
            <p:cNvSpPr/>
            <p:nvPr/>
          </p:nvSpPr>
          <p:spPr>
            <a:xfrm>
              <a:off x="3760821" y="407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66"/>
            <p:cNvSpPr/>
            <p:nvPr/>
          </p:nvSpPr>
          <p:spPr>
            <a:xfrm>
              <a:off x="617971" y="3620082"/>
              <a:ext cx="86846" cy="82840"/>
            </a:xfrm>
            <a:custGeom>
              <a:avLst/>
              <a:gdLst/>
              <a:ahLst/>
              <a:cxnLst/>
              <a:rect l="l" t="t" r="r" b="b"/>
              <a:pathLst>
                <a:path w="3289" h="3137" extrusionOk="0">
                  <a:moveTo>
                    <a:pt x="1637" y="309"/>
                  </a:moveTo>
                  <a:lnTo>
                    <a:pt x="2062" y="1147"/>
                  </a:lnTo>
                  <a:lnTo>
                    <a:pt x="2998" y="1276"/>
                  </a:lnTo>
                  <a:lnTo>
                    <a:pt x="2329" y="1941"/>
                  </a:lnTo>
                  <a:lnTo>
                    <a:pt x="2496" y="2866"/>
                  </a:lnTo>
                  <a:lnTo>
                    <a:pt x="1657" y="2436"/>
                  </a:lnTo>
                  <a:lnTo>
                    <a:pt x="829" y="2883"/>
                  </a:lnTo>
                  <a:lnTo>
                    <a:pt x="978" y="1954"/>
                  </a:lnTo>
                  <a:lnTo>
                    <a:pt x="295" y="1303"/>
                  </a:lnTo>
                  <a:lnTo>
                    <a:pt x="1228" y="1158"/>
                  </a:lnTo>
                  <a:lnTo>
                    <a:pt x="1637" y="309"/>
                  </a:lnTo>
                  <a:close/>
                  <a:moveTo>
                    <a:pt x="1633" y="0"/>
                  </a:moveTo>
                  <a:lnTo>
                    <a:pt x="1138" y="1033"/>
                  </a:lnTo>
                  <a:lnTo>
                    <a:pt x="1" y="1209"/>
                  </a:lnTo>
                  <a:lnTo>
                    <a:pt x="833" y="2004"/>
                  </a:lnTo>
                  <a:lnTo>
                    <a:pt x="649" y="3136"/>
                  </a:lnTo>
                  <a:lnTo>
                    <a:pt x="1661" y="2592"/>
                  </a:lnTo>
                  <a:lnTo>
                    <a:pt x="2679" y="3115"/>
                  </a:lnTo>
                  <a:lnTo>
                    <a:pt x="2475" y="1986"/>
                  </a:lnTo>
                  <a:lnTo>
                    <a:pt x="3289" y="1175"/>
                  </a:lnTo>
                  <a:lnTo>
                    <a:pt x="2153" y="1022"/>
                  </a:lnTo>
                  <a:lnTo>
                    <a:pt x="16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86"/>
          <p:cNvSpPr txBox="1"/>
          <p:nvPr/>
        </p:nvSpPr>
        <p:spPr>
          <a:xfrm>
            <a:off x="1372925" y="2457350"/>
            <a:ext cx="6198000" cy="1999800"/>
          </a:xfrm>
          <a:prstGeom prst="rect">
            <a:avLst/>
          </a:prstGeom>
          <a:solidFill>
            <a:srgbClr val="4A86E8"/>
          </a:solidFill>
          <a:ln>
            <a:noFill/>
          </a:ln>
          <a:effectLst>
            <a:outerShdw blurRad="57150" dist="104775" dir="7740000" algn="bl" rotWithShape="0">
              <a:srgbClr val="000000">
                <a:alpha val="11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900" b="1" dirty="0">
                <a:solidFill>
                  <a:schemeClr val="accent3"/>
                </a:solidFill>
                <a:latin typeface="Comfortaa"/>
                <a:ea typeface="Comfortaa"/>
                <a:cs typeface="Comfortaa"/>
                <a:sym typeface="Comfortaa"/>
              </a:rPr>
              <a:t>#Aquí se asignan 3 variables con valores diferentes</a:t>
            </a:r>
            <a:endParaRPr sz="1900" b="1" dirty="0">
              <a:solidFill>
                <a:schemeClr val="accent3"/>
              </a:solidFill>
              <a:latin typeface="Comfortaa"/>
              <a:ea typeface="Comfortaa"/>
              <a:cs typeface="Comfortaa"/>
              <a:sym typeface="Comfortaa"/>
            </a:endParaRPr>
          </a:p>
          <a:p>
            <a:pPr marL="0" marR="0" lvl="0" indent="0" algn="l" rtl="0">
              <a:lnSpc>
                <a:spcPct val="100000"/>
              </a:lnSpc>
              <a:spcBef>
                <a:spcPts val="0"/>
              </a:spcBef>
              <a:spcAft>
                <a:spcPts val="0"/>
              </a:spcAft>
              <a:buNone/>
            </a:pPr>
            <a:r>
              <a:rPr lang="es" sz="1900" b="1" dirty="0">
                <a:solidFill>
                  <a:srgbClr val="FFFFFF"/>
                </a:solidFill>
                <a:latin typeface="Comfortaa"/>
                <a:ea typeface="Comfortaa"/>
                <a:cs typeface="Comfortaa"/>
                <a:sym typeface="Comfortaa"/>
              </a:rPr>
              <a:t>x, y, z = “ingeniería”,”ciencias”,”economía”</a:t>
            </a:r>
            <a:endParaRPr sz="1900" b="1" dirty="0">
              <a:solidFill>
                <a:srgbClr val="FFFFFF"/>
              </a:solidFill>
              <a:latin typeface="Comfortaa"/>
              <a:ea typeface="Comfortaa"/>
              <a:cs typeface="Comfortaa"/>
              <a:sym typeface="Comfortaa"/>
            </a:endParaRPr>
          </a:p>
          <a:p>
            <a:pPr marL="0" marR="0" lvl="0" indent="0" algn="l" rtl="0">
              <a:lnSpc>
                <a:spcPct val="100000"/>
              </a:lnSpc>
              <a:spcBef>
                <a:spcPts val="0"/>
              </a:spcBef>
              <a:spcAft>
                <a:spcPts val="0"/>
              </a:spcAft>
              <a:buNone/>
            </a:pPr>
            <a:endParaRPr sz="1900" b="1" dirty="0">
              <a:solidFill>
                <a:srgbClr val="FFFFFF"/>
              </a:solidFill>
              <a:latin typeface="Comfortaa"/>
              <a:ea typeface="Comfortaa"/>
              <a:cs typeface="Comfortaa"/>
              <a:sym typeface="Comfortaa"/>
            </a:endParaRPr>
          </a:p>
          <a:p>
            <a:pPr marL="0" marR="0" lvl="0" indent="0" algn="l" rtl="0">
              <a:lnSpc>
                <a:spcPct val="100000"/>
              </a:lnSpc>
              <a:spcBef>
                <a:spcPts val="0"/>
              </a:spcBef>
              <a:spcAft>
                <a:spcPts val="0"/>
              </a:spcAft>
              <a:buNone/>
            </a:pPr>
            <a:r>
              <a:rPr lang="es" sz="1900" b="1" dirty="0">
                <a:solidFill>
                  <a:schemeClr val="accent3"/>
                </a:solidFill>
                <a:latin typeface="Comfortaa"/>
                <a:ea typeface="Comfortaa"/>
                <a:cs typeface="Comfortaa"/>
                <a:sym typeface="Comfortaa"/>
              </a:rPr>
              <a:t>#Aquí se asigna el mismo valor a 3 variables</a:t>
            </a:r>
            <a:endParaRPr sz="1900" b="1" dirty="0">
              <a:solidFill>
                <a:schemeClr val="accent3"/>
              </a:solidFill>
              <a:latin typeface="Comfortaa"/>
              <a:ea typeface="Comfortaa"/>
              <a:cs typeface="Comfortaa"/>
              <a:sym typeface="Comfortaa"/>
            </a:endParaRPr>
          </a:p>
          <a:p>
            <a:pPr marL="0" marR="0" lvl="0" indent="0" algn="l" rtl="0">
              <a:lnSpc>
                <a:spcPct val="100000"/>
              </a:lnSpc>
              <a:spcBef>
                <a:spcPts val="0"/>
              </a:spcBef>
              <a:spcAft>
                <a:spcPts val="0"/>
              </a:spcAft>
              <a:buNone/>
            </a:pPr>
            <a:r>
              <a:rPr lang="es" sz="1900" b="1" dirty="0">
                <a:solidFill>
                  <a:srgbClr val="FFFFFF"/>
                </a:solidFill>
                <a:latin typeface="Comfortaa"/>
                <a:ea typeface="Comfortaa"/>
                <a:cs typeface="Comfortaa"/>
                <a:sym typeface="Comfortaa"/>
              </a:rPr>
              <a:t>x = y = z = “Inteligencia Artificial”</a:t>
            </a:r>
            <a:endParaRPr sz="1900" b="1" dirty="0">
              <a:solidFill>
                <a:srgbClr val="FFFFFF"/>
              </a:solidFill>
              <a:latin typeface="Comfortaa"/>
              <a:ea typeface="Comfortaa"/>
              <a:cs typeface="Comfortaa"/>
              <a:sym typeface="Comfortaa"/>
            </a:endParaRPr>
          </a:p>
        </p:txBody>
      </p:sp>
      <p:sp>
        <p:nvSpPr>
          <p:cNvPr id="1397" name="Google Shape;1397;p86"/>
          <p:cNvSpPr txBox="1"/>
          <p:nvPr/>
        </p:nvSpPr>
        <p:spPr>
          <a:xfrm>
            <a:off x="1372925" y="1795450"/>
            <a:ext cx="6198000" cy="472800"/>
          </a:xfrm>
          <a:prstGeom prst="rect">
            <a:avLst/>
          </a:prstGeom>
          <a:solidFill>
            <a:schemeClr val="accent5"/>
          </a:solidFill>
          <a:ln>
            <a:noFill/>
          </a:ln>
          <a:effectLst>
            <a:outerShdw blurRad="57150" dist="104775" dir="7740000" algn="bl" rotWithShape="0">
              <a:srgbClr val="000000">
                <a:alpha val="11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s" sz="1900" b="1">
                <a:solidFill>
                  <a:schemeClr val="lt1"/>
                </a:solidFill>
                <a:latin typeface="Comfortaa"/>
                <a:ea typeface="Comfortaa"/>
                <a:cs typeface="Comfortaa"/>
                <a:sym typeface="Comfortaa"/>
              </a:rPr>
              <a:t>Multi-asignación</a:t>
            </a:r>
            <a:endParaRPr>
              <a:latin typeface="Comfortaa"/>
              <a:ea typeface="Comfortaa"/>
              <a:cs typeface="Comfortaa"/>
              <a:sym typeface="Comfortaa"/>
            </a:endParaRPr>
          </a:p>
        </p:txBody>
      </p:sp>
      <p:sp>
        <p:nvSpPr>
          <p:cNvPr id="1398" name="Google Shape;1398;p8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VARIABLES</a:t>
            </a:r>
            <a:endParaRPr/>
          </a:p>
        </p:txBody>
      </p:sp>
      <p:grpSp>
        <p:nvGrpSpPr>
          <p:cNvPr id="1399" name="Google Shape;1399;p86"/>
          <p:cNvGrpSpPr/>
          <p:nvPr/>
        </p:nvGrpSpPr>
        <p:grpSpPr>
          <a:xfrm>
            <a:off x="643650" y="670716"/>
            <a:ext cx="8143338" cy="3881145"/>
            <a:chOff x="643650" y="670716"/>
            <a:chExt cx="8143338" cy="3881145"/>
          </a:xfrm>
        </p:grpSpPr>
        <p:sp>
          <p:nvSpPr>
            <p:cNvPr id="1400" name="Google Shape;1400;p86"/>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6"/>
            <p:cNvSpPr/>
            <p:nvPr/>
          </p:nvSpPr>
          <p:spPr>
            <a:xfrm rot="-1773071">
              <a:off x="7667451" y="3617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6"/>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6"/>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6"/>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6"/>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6"/>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6"/>
            <p:cNvSpPr/>
            <p:nvPr/>
          </p:nvSpPr>
          <p:spPr>
            <a:xfrm rot="-1773085">
              <a:off x="1250103" y="28327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6"/>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0" name="Google Shape;2570;p167"/>
          <p:cNvSpPr txBox="1">
            <a:spLocks noGrp="1"/>
          </p:cNvSpPr>
          <p:nvPr>
            <p:ph type="title"/>
          </p:nvPr>
        </p:nvSpPr>
        <p:spPr>
          <a:xfrm>
            <a:off x="1739850" y="2765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BYTEARRAY</a:t>
            </a:r>
            <a:endParaRPr/>
          </a:p>
        </p:txBody>
      </p:sp>
      <p:grpSp>
        <p:nvGrpSpPr>
          <p:cNvPr id="2571" name="Google Shape;2571;p167"/>
          <p:cNvGrpSpPr/>
          <p:nvPr/>
        </p:nvGrpSpPr>
        <p:grpSpPr>
          <a:xfrm>
            <a:off x="643650" y="670716"/>
            <a:ext cx="8143338" cy="3881145"/>
            <a:chOff x="643650" y="670716"/>
            <a:chExt cx="8143338" cy="3881145"/>
          </a:xfrm>
        </p:grpSpPr>
        <p:sp>
          <p:nvSpPr>
            <p:cNvPr id="2572" name="Google Shape;2572;p167"/>
            <p:cNvSpPr/>
            <p:nvPr/>
          </p:nvSpPr>
          <p:spPr>
            <a:xfrm rot="-1773071">
              <a:off x="2322701" y="9823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67"/>
            <p:cNvSpPr/>
            <p:nvPr/>
          </p:nvSpPr>
          <p:spPr>
            <a:xfrm rot="-1773071">
              <a:off x="8277051" y="3236050"/>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67"/>
            <p:cNvSpPr/>
            <p:nvPr/>
          </p:nvSpPr>
          <p:spPr>
            <a:xfrm rot="-1773071">
              <a:off x="8604126" y="70042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67"/>
            <p:cNvSpPr/>
            <p:nvPr/>
          </p:nvSpPr>
          <p:spPr>
            <a:xfrm rot="-1773071">
              <a:off x="676476" y="4379775"/>
              <a:ext cx="158029" cy="142378"/>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67"/>
            <p:cNvSpPr/>
            <p:nvPr/>
          </p:nvSpPr>
          <p:spPr>
            <a:xfrm rot="-1773085">
              <a:off x="660578" y="20036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67"/>
            <p:cNvSpPr/>
            <p:nvPr/>
          </p:nvSpPr>
          <p:spPr>
            <a:xfrm rot="-1773085">
              <a:off x="5985453" y="122582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67"/>
            <p:cNvSpPr/>
            <p:nvPr/>
          </p:nvSpPr>
          <p:spPr>
            <a:xfrm rot="-1773085">
              <a:off x="7995828" y="4402440"/>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67"/>
            <p:cNvSpPr/>
            <p:nvPr/>
          </p:nvSpPr>
          <p:spPr>
            <a:xfrm rot="-1773085">
              <a:off x="8102028" y="2136177"/>
              <a:ext cx="107721" cy="9705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0" name="Google Shape;2580;p167"/>
          <p:cNvSpPr txBox="1"/>
          <p:nvPr/>
        </p:nvSpPr>
        <p:spPr>
          <a:xfrm>
            <a:off x="1014900" y="1414725"/>
            <a:ext cx="7114200" cy="313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500" b="1">
                <a:solidFill>
                  <a:schemeClr val="accent6"/>
                </a:solidFill>
                <a:latin typeface="Comfortaa"/>
                <a:ea typeface="Comfortaa"/>
                <a:cs typeface="Comfortaa"/>
                <a:sym typeface="Comfortaa"/>
              </a:rPr>
              <a:t>decode(</a:t>
            </a:r>
            <a:r>
              <a:rPr lang="es" sz="1500" b="1">
                <a:solidFill>
                  <a:schemeClr val="accent3"/>
                </a:solidFill>
                <a:latin typeface="Comfortaa"/>
                <a:ea typeface="Comfortaa"/>
                <a:cs typeface="Comfortaa"/>
                <a:sym typeface="Comfortaa"/>
              </a:rPr>
              <a:t>codificacion, error</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chemeClr val="accent3"/>
                </a:solidFill>
                <a:latin typeface="Comfortaa"/>
                <a:ea typeface="Comfortaa"/>
                <a:cs typeface="Comfortaa"/>
                <a:sym typeface="Comfortaa"/>
              </a:rPr>
              <a:t>codificacion: </a:t>
            </a:r>
            <a:r>
              <a:rPr lang="es" sz="1500" b="1">
                <a:solidFill>
                  <a:srgbClr val="FFFFFF"/>
                </a:solidFill>
                <a:latin typeface="Comfortaa"/>
                <a:ea typeface="Comfortaa"/>
                <a:cs typeface="Comfortaa"/>
                <a:sym typeface="Comfortaa"/>
              </a:rPr>
              <a:t>Ah qué conjunto de caracteres se decodificará.</a:t>
            </a:r>
            <a:endParaRPr sz="1500" b="1">
              <a:solidFill>
                <a:srgbClr val="FFFFFF"/>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error: </a:t>
            </a:r>
            <a:r>
              <a:rPr lang="es" sz="1500" b="1">
                <a:solidFill>
                  <a:schemeClr val="lt1"/>
                </a:solidFill>
                <a:latin typeface="Comfortaa"/>
                <a:ea typeface="Comfortaa"/>
                <a:cs typeface="Comfortaa"/>
                <a:sym typeface="Comfortaa"/>
              </a:rPr>
              <a:t>En caso de encontrar un error con la codificación, podemos hacer un </a:t>
            </a:r>
            <a:r>
              <a:rPr lang="es" sz="1500" b="1">
                <a:solidFill>
                  <a:schemeClr val="accent4"/>
                </a:solidFill>
                <a:latin typeface="Comfortaa"/>
                <a:ea typeface="Comfortaa"/>
                <a:cs typeface="Comfortaa"/>
                <a:sym typeface="Comfortaa"/>
              </a:rPr>
              <a:t>replace</a:t>
            </a:r>
            <a:r>
              <a:rPr lang="es" sz="1500" b="1">
                <a:solidFill>
                  <a:schemeClr val="lt1"/>
                </a:solidFill>
                <a:latin typeface="Comfortaa"/>
                <a:ea typeface="Comfortaa"/>
                <a:cs typeface="Comfortaa"/>
                <a:sym typeface="Comfortaa"/>
              </a:rPr>
              <a:t> o un </a:t>
            </a:r>
            <a:r>
              <a:rPr lang="es" sz="1500" b="1">
                <a:solidFill>
                  <a:schemeClr val="accent4"/>
                </a:solidFill>
                <a:latin typeface="Comfortaa"/>
                <a:ea typeface="Comfortaa"/>
                <a:cs typeface="Comfortaa"/>
                <a:sym typeface="Comfortaa"/>
              </a:rPr>
              <a:t>ignore</a:t>
            </a:r>
            <a:endParaRPr sz="1500" b="1">
              <a:solidFill>
                <a:schemeClr val="accent4"/>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s" sz="1500" b="1">
                <a:solidFill>
                  <a:srgbClr val="FFFFFF"/>
                </a:solidFill>
                <a:latin typeface="Comfortaa"/>
                <a:ea typeface="Comfortaa"/>
                <a:cs typeface="Comfortaa"/>
                <a:sym typeface="Comfortaa"/>
              </a:rPr>
              <a:t>Regresa una cadena</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r>
              <a:rPr lang="es" sz="1500" b="1">
                <a:solidFill>
                  <a:schemeClr val="accent6"/>
                </a:solidFill>
                <a:latin typeface="Comfortaa"/>
                <a:ea typeface="Comfortaa"/>
                <a:cs typeface="Comfortaa"/>
                <a:sym typeface="Comfortaa"/>
              </a:rPr>
              <a:t>bytearray.fromhex(</a:t>
            </a:r>
            <a:r>
              <a:rPr lang="es" sz="1500" b="1">
                <a:solidFill>
                  <a:schemeClr val="accent3"/>
                </a:solidFill>
                <a:latin typeface="Comfortaa"/>
                <a:ea typeface="Comfortaa"/>
                <a:cs typeface="Comfortaa"/>
                <a:sym typeface="Comfortaa"/>
              </a:rPr>
              <a:t>cadena</a:t>
            </a:r>
            <a:r>
              <a:rPr lang="es" sz="1500" b="1">
                <a:solidFill>
                  <a:schemeClr val="accent6"/>
                </a:solidFill>
                <a:latin typeface="Comfortaa"/>
                <a:ea typeface="Comfortaa"/>
                <a:cs typeface="Comfortaa"/>
                <a:sym typeface="Comfortaa"/>
              </a:rPr>
              <a:t>)</a:t>
            </a:r>
            <a:endParaRPr sz="1500" b="1">
              <a:solidFill>
                <a:schemeClr val="accent6"/>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accent3"/>
                </a:solidFill>
                <a:latin typeface="Comfortaa"/>
                <a:ea typeface="Comfortaa"/>
                <a:cs typeface="Comfortaa"/>
                <a:sym typeface="Comfortaa"/>
              </a:rPr>
              <a:t>cadena: </a:t>
            </a:r>
            <a:r>
              <a:rPr lang="es" sz="1500" b="1">
                <a:solidFill>
                  <a:schemeClr val="lt1"/>
                </a:solidFill>
                <a:latin typeface="Comfortaa"/>
                <a:ea typeface="Comfortaa"/>
                <a:cs typeface="Comfortaa"/>
                <a:sym typeface="Comfortaa"/>
              </a:rPr>
              <a:t>Cadena de representando un número hexadecimal</a:t>
            </a:r>
            <a:endParaRPr sz="1500" b="1">
              <a:solidFill>
                <a:schemeClr val="lt1"/>
              </a:solidFill>
              <a:latin typeface="Comfortaa"/>
              <a:ea typeface="Comfortaa"/>
              <a:cs typeface="Comfortaa"/>
              <a:sym typeface="Comfortaa"/>
            </a:endParaRPr>
          </a:p>
          <a:p>
            <a:pPr marL="457200" lvl="0" indent="-323850" algn="l" rtl="0">
              <a:spcBef>
                <a:spcPts val="0"/>
              </a:spcBef>
              <a:spcAft>
                <a:spcPts val="0"/>
              </a:spcAft>
              <a:buClr>
                <a:schemeClr val="lt1"/>
              </a:buClr>
              <a:buSzPts val="1500"/>
              <a:buFont typeface="Comfortaa"/>
              <a:buChar char="❏"/>
            </a:pPr>
            <a:r>
              <a:rPr lang="es" sz="1500" b="1">
                <a:solidFill>
                  <a:schemeClr val="lt1"/>
                </a:solidFill>
                <a:latin typeface="Comfortaa"/>
                <a:ea typeface="Comfortaa"/>
                <a:cs typeface="Comfortaa"/>
                <a:sym typeface="Comfortaa"/>
              </a:rPr>
              <a:t>Regresa una cadena tipo byte</a:t>
            </a:r>
            <a:endParaRPr sz="1500" b="1">
              <a:solidFill>
                <a:srgbClr val="FFFFFF"/>
              </a:solidFill>
              <a:latin typeface="Comfortaa"/>
              <a:ea typeface="Comfortaa"/>
              <a:cs typeface="Comfortaa"/>
              <a:sym typeface="Comfortaa"/>
            </a:endParaRPr>
          </a:p>
          <a:p>
            <a:pPr marL="0" lvl="0" indent="0" algn="l" rtl="0">
              <a:spcBef>
                <a:spcPts val="0"/>
              </a:spcBef>
              <a:spcAft>
                <a:spcPts val="0"/>
              </a:spcAft>
              <a:buNone/>
            </a:pPr>
            <a:endParaRPr sz="1500" b="1">
              <a:solidFill>
                <a:srgbClr val="FFFFFF"/>
              </a:solidFill>
              <a:latin typeface="Comfortaa"/>
              <a:ea typeface="Comfortaa"/>
              <a:cs typeface="Comfortaa"/>
              <a:sym typeface="Comfortaa"/>
            </a:endParaRPr>
          </a:p>
        </p:txBody>
      </p:sp>
      <p:sp>
        <p:nvSpPr>
          <p:cNvPr id="2581" name="Google Shape;2581;p167"/>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585"/>
        <p:cNvGrpSpPr/>
        <p:nvPr/>
      </p:nvGrpSpPr>
      <p:grpSpPr>
        <a:xfrm>
          <a:off x="0" y="0"/>
          <a:ext cx="0" cy="0"/>
          <a:chOff x="0" y="0"/>
          <a:chExt cx="0" cy="0"/>
        </a:xfrm>
      </p:grpSpPr>
      <p:sp>
        <p:nvSpPr>
          <p:cNvPr id="2586" name="Google Shape;2586;p168"/>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Podemos usar </a:t>
            </a:r>
            <a:r>
              <a:rPr lang="es" sz="1900" b="1">
                <a:solidFill>
                  <a:schemeClr val="accent4"/>
                </a:solidFill>
                <a:latin typeface="Comfortaa"/>
                <a:ea typeface="Comfortaa"/>
                <a:cs typeface="Comfortaa"/>
                <a:sym typeface="Comfortaa"/>
              </a:rPr>
              <a:t>len()</a:t>
            </a:r>
            <a:r>
              <a:rPr lang="es" sz="1900" b="1">
                <a:solidFill>
                  <a:srgbClr val="F3F3F3"/>
                </a:solidFill>
                <a:latin typeface="Comfortaa"/>
                <a:ea typeface="Comfortaa"/>
                <a:cs typeface="Comfortaa"/>
                <a:sym typeface="Comfortaa"/>
              </a:rPr>
              <a:t>, entre otras funciones.</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Podemos usar </a:t>
            </a:r>
            <a:r>
              <a:rPr lang="es" sz="1900" b="1">
                <a:solidFill>
                  <a:schemeClr val="accent4"/>
                </a:solidFill>
                <a:latin typeface="Comfortaa"/>
                <a:ea typeface="Comfortaa"/>
                <a:cs typeface="Comfortaa"/>
                <a:sym typeface="Comfortaa"/>
              </a:rPr>
              <a:t>in</a:t>
            </a:r>
            <a:r>
              <a:rPr lang="es" sz="1900" b="1">
                <a:solidFill>
                  <a:srgbClr val="F3F3F3"/>
                </a:solidFill>
                <a:latin typeface="Comfortaa"/>
                <a:ea typeface="Comfortaa"/>
                <a:cs typeface="Comfortaa"/>
                <a:sym typeface="Comfortaa"/>
              </a:rPr>
              <a:t>, concatenación, indexación y slice</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En un bytearray si podemos modificar bytes.</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Documentación: </a:t>
            </a:r>
            <a:r>
              <a:rPr lang="es" sz="1100" u="sng">
                <a:solidFill>
                  <a:schemeClr val="hlink"/>
                </a:solidFill>
                <a:hlinkClick r:id="rId3"/>
              </a:rPr>
              <a:t>https://plataforma.josedomingo.org/pledin/cursos/python3/curso/u30/</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4"/>
              </a:rPr>
              <a:t>https://python-para-impacientes.blogspot.com/2014/07/tipos-de-cadenas-unicode-byte-y.html</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Comfortaa"/>
              <a:ea typeface="Comfortaa"/>
              <a:cs typeface="Comfortaa"/>
              <a:sym typeface="Comfortaa"/>
            </a:endParaRPr>
          </a:p>
        </p:txBody>
      </p:sp>
      <p:sp>
        <p:nvSpPr>
          <p:cNvPr id="2587" name="Google Shape;2587;p168"/>
          <p:cNvSpPr txBox="1">
            <a:spLocks noGrp="1"/>
          </p:cNvSpPr>
          <p:nvPr>
            <p:ph type="title"/>
          </p:nvPr>
        </p:nvSpPr>
        <p:spPr>
          <a:xfrm>
            <a:off x="1739850" y="352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BYTEARRAY</a:t>
            </a:r>
            <a:endParaRPr/>
          </a:p>
        </p:txBody>
      </p:sp>
      <p:sp>
        <p:nvSpPr>
          <p:cNvPr id="2588" name="Google Shape;2588;p168"/>
          <p:cNvSpPr txBox="1">
            <a:spLocks noGrp="1"/>
          </p:cNvSpPr>
          <p:nvPr>
            <p:ph type="title"/>
          </p:nvPr>
        </p:nvSpPr>
        <p:spPr>
          <a:xfrm>
            <a:off x="1683325" y="8837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2300">
                <a:solidFill>
                  <a:schemeClr val="accent1"/>
                </a:solidFill>
              </a:rPr>
              <a:t>MÉTODOS</a:t>
            </a:r>
            <a:endParaRPr sz="800">
              <a:solidFill>
                <a:schemeClr val="accent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592"/>
        <p:cNvGrpSpPr/>
        <p:nvPr/>
      </p:nvGrpSpPr>
      <p:grpSpPr>
        <a:xfrm>
          <a:off x="0" y="0"/>
          <a:ext cx="0" cy="0"/>
          <a:chOff x="0" y="0"/>
          <a:chExt cx="0" cy="0"/>
        </a:xfrm>
      </p:grpSpPr>
      <p:sp>
        <p:nvSpPr>
          <p:cNvPr id="2593" name="Google Shape;2593;p169"/>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Es una forma segura de entrar al buffer protocol de python, para de esta forma modificar datos directamente a memoria.</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El buffer protocol provee una forma de acceder a la información interna de un objeto, esta información es una arreglo o buffer. Ósea, permite que veamos directamente en memoria datos de un objeto sin intermediarios.</a:t>
            </a:r>
            <a:endParaRPr sz="1900" b="1">
              <a:solidFill>
                <a:srgbClr val="F3F3F3"/>
              </a:solidFill>
              <a:latin typeface="Comfortaa"/>
              <a:ea typeface="Comfortaa"/>
              <a:cs typeface="Comfortaa"/>
              <a:sym typeface="Comfortaa"/>
            </a:endParaRPr>
          </a:p>
        </p:txBody>
      </p:sp>
      <p:sp>
        <p:nvSpPr>
          <p:cNvPr id="2594" name="Google Shape;2594;p169"/>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MEMORYVIEW</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170"/>
          <p:cNvSpPr txBox="1"/>
          <p:nvPr/>
        </p:nvSpPr>
        <p:spPr>
          <a:xfrm>
            <a:off x="1020300" y="1730150"/>
            <a:ext cx="7103400" cy="24393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El objeto del que se crea un memoryview es debe estar soportado por el buffer protocol.</a:t>
            </a:r>
            <a:endParaRPr sz="1900" b="1">
              <a:solidFill>
                <a:srgbClr val="F3F3F3"/>
              </a:solidFill>
              <a:latin typeface="Comfortaa"/>
              <a:ea typeface="Comfortaa"/>
              <a:cs typeface="Comfortaa"/>
              <a:sym typeface="Comfortaa"/>
            </a:endParaRPr>
          </a:p>
          <a:p>
            <a:pPr marL="457200" lvl="0" indent="-349250" algn="l" rtl="0">
              <a:spcBef>
                <a:spcPts val="0"/>
              </a:spcBef>
              <a:spcAft>
                <a:spcPts val="0"/>
              </a:spcAft>
              <a:buClr>
                <a:srgbClr val="F3F3F3"/>
              </a:buClr>
              <a:buSzPts val="1900"/>
              <a:buFont typeface="Comfortaa"/>
              <a:buChar char="●"/>
            </a:pPr>
            <a:r>
              <a:rPr lang="es" sz="1900" b="1">
                <a:solidFill>
                  <a:srgbClr val="F3F3F3"/>
                </a:solidFill>
                <a:latin typeface="Comfortaa"/>
                <a:ea typeface="Comfortaa"/>
                <a:cs typeface="Comfortaa"/>
                <a:sym typeface="Comfortaa"/>
              </a:rPr>
              <a:t>La importancia radica en que nosotros podemos trabajar con datos enormes o incluso con archivos mediante un memoryview.</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900" b="1">
                <a:solidFill>
                  <a:srgbClr val="F3F3F3"/>
                </a:solidFill>
                <a:latin typeface="Comfortaa"/>
                <a:ea typeface="Comfortaa"/>
                <a:cs typeface="Comfortaa"/>
                <a:sym typeface="Comfortaa"/>
              </a:rPr>
              <a:t>Documentación:</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3"/>
              </a:rPr>
              <a:t>https://www.geeksforgeeks.org/memoryview-in-python/</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4"/>
              </a:rPr>
              <a:t>https://docs.python.org/3/library/stdtypes.html#memoryview</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5"/>
              </a:rPr>
              <a:t>https://python-reference.readthedocs.io/en/latest/docs/memoryview/</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r>
              <a:rPr lang="es" sz="1100" u="sng">
                <a:solidFill>
                  <a:schemeClr val="hlink"/>
                </a:solidFill>
                <a:hlinkClick r:id="rId6"/>
              </a:rPr>
              <a:t>https://julien.danjou.info/high-performance-in-python-with-zero-copy-and-the-buffer-protocol/</a:t>
            </a: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Comfortaa"/>
              <a:ea typeface="Comfortaa"/>
              <a:cs typeface="Comfortaa"/>
              <a:sym typeface="Comfortaa"/>
            </a:endParaRPr>
          </a:p>
          <a:p>
            <a:pPr marL="0" lvl="0" indent="0" algn="l" rtl="0">
              <a:spcBef>
                <a:spcPts val="0"/>
              </a:spcBef>
              <a:spcAft>
                <a:spcPts val="0"/>
              </a:spcAft>
              <a:buNone/>
            </a:pPr>
            <a:endParaRPr sz="1900" b="1">
              <a:solidFill>
                <a:srgbClr val="F3F3F3"/>
              </a:solidFill>
              <a:latin typeface="Comfortaa"/>
              <a:ea typeface="Comfortaa"/>
              <a:cs typeface="Comfortaa"/>
              <a:sym typeface="Comfortaa"/>
            </a:endParaRPr>
          </a:p>
        </p:txBody>
      </p:sp>
      <p:sp>
        <p:nvSpPr>
          <p:cNvPr id="2600" name="Google Shape;2600;p170"/>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MEMORYVIEW</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604"/>
        <p:cNvGrpSpPr/>
        <p:nvPr/>
      </p:nvGrpSpPr>
      <p:grpSpPr>
        <a:xfrm>
          <a:off x="0" y="0"/>
          <a:ext cx="0" cy="0"/>
          <a:chOff x="0" y="0"/>
          <a:chExt cx="0" cy="0"/>
        </a:xfrm>
      </p:grpSpPr>
      <p:sp>
        <p:nvSpPr>
          <p:cNvPr id="2605" name="Google Shape;2605;p171"/>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a:t>ESTRUCTURAS DE </a:t>
            </a:r>
            <a:endParaRPr/>
          </a:p>
          <a:p>
            <a:pPr marL="0" lvl="0" indent="0" algn="ctr" rtl="0">
              <a:spcBef>
                <a:spcPts val="0"/>
              </a:spcBef>
              <a:spcAft>
                <a:spcPts val="0"/>
              </a:spcAft>
              <a:buNone/>
            </a:pPr>
            <a:r>
              <a:rPr lang="es"/>
              <a:t>CONTROL</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172"/>
          <p:cNvSpPr txBox="1"/>
          <p:nvPr/>
        </p:nvSpPr>
        <p:spPr>
          <a:xfrm>
            <a:off x="2656350" y="1333350"/>
            <a:ext cx="3831300" cy="345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1700" b="1">
                <a:solidFill>
                  <a:srgbClr val="CCCCCC"/>
                </a:solidFill>
                <a:latin typeface="Comfortaa"/>
                <a:ea typeface="Comfortaa"/>
                <a:cs typeface="Comfortaa"/>
                <a:sym typeface="Comfortaa"/>
              </a:rPr>
              <a:t>a = 10</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4A86E8"/>
                </a:solidFill>
                <a:latin typeface="Comfortaa"/>
                <a:ea typeface="Comfortaa"/>
                <a:cs typeface="Comfortaa"/>
                <a:sym typeface="Comfortaa"/>
              </a:rPr>
              <a:t>if</a:t>
            </a:r>
            <a:r>
              <a:rPr lang="es" sz="1700" b="1">
                <a:solidFill>
                  <a:srgbClr val="CCCCCC"/>
                </a:solidFill>
                <a:latin typeface="Comfortaa"/>
                <a:ea typeface="Comfortaa"/>
                <a:cs typeface="Comfortaa"/>
                <a:sym typeface="Comfortaa"/>
              </a:rPr>
              <a:t> a==1:</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CCCCCC"/>
                </a:solidFill>
                <a:latin typeface="Comfortaa"/>
                <a:ea typeface="Comfortaa"/>
                <a:cs typeface="Comfortaa"/>
                <a:sym typeface="Comfortaa"/>
              </a:rPr>
              <a:t>	</a:t>
            </a:r>
            <a:r>
              <a:rPr lang="es" sz="1700" b="1">
                <a:solidFill>
                  <a:srgbClr val="4A86E8"/>
                </a:solidFill>
                <a:latin typeface="Comfortaa"/>
                <a:ea typeface="Comfortaa"/>
                <a:cs typeface="Comfortaa"/>
                <a:sym typeface="Comfortaa"/>
              </a:rPr>
              <a:t>print</a:t>
            </a:r>
            <a:r>
              <a:rPr lang="es" sz="1700" b="1">
                <a:solidFill>
                  <a:srgbClr val="CCCCCC"/>
                </a:solidFill>
                <a:latin typeface="Comfortaa"/>
                <a:ea typeface="Comfortaa"/>
                <a:cs typeface="Comfortaa"/>
                <a:sym typeface="Comfortaa"/>
              </a:rPr>
              <a:t>(</a:t>
            </a:r>
            <a:r>
              <a:rPr lang="es" sz="1700" b="1">
                <a:solidFill>
                  <a:srgbClr val="00FF00"/>
                </a:solidFill>
                <a:latin typeface="Comfortaa"/>
                <a:ea typeface="Comfortaa"/>
                <a:cs typeface="Comfortaa"/>
                <a:sym typeface="Comfortaa"/>
              </a:rPr>
              <a:t>“caso 1”</a:t>
            </a:r>
            <a:r>
              <a:rPr lang="es" sz="1700" b="1">
                <a:solidFill>
                  <a:srgbClr val="CCCCCC"/>
                </a:solidFill>
                <a:latin typeface="Comfortaa"/>
                <a:ea typeface="Comfortaa"/>
                <a:cs typeface="Comfortaa"/>
                <a:sym typeface="Comfortaa"/>
              </a:rPr>
              <a:t>)</a:t>
            </a:r>
            <a:endParaRPr sz="1700" b="1">
              <a:solidFill>
                <a:srgbClr val="CCCCCC"/>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s" sz="1700" b="1">
                <a:solidFill>
                  <a:srgbClr val="4A86E8"/>
                </a:solidFill>
                <a:latin typeface="Comfortaa"/>
                <a:ea typeface="Comfortaa"/>
                <a:cs typeface="Comfortaa"/>
                <a:sym typeface="Comfortaa"/>
              </a:rPr>
              <a:t>elif</a:t>
            </a:r>
            <a:r>
              <a:rPr lang="es" sz="1700" b="1">
                <a:solidFill>
                  <a:srgbClr val="CCCCCC"/>
                </a:solidFill>
                <a:latin typeface="Comfortaa"/>
                <a:ea typeface="Comfortaa"/>
                <a:cs typeface="Comfortaa"/>
                <a:sym typeface="Comfortaa"/>
              </a:rPr>
              <a:t> a==2:</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CCCCCC"/>
                </a:solidFill>
                <a:latin typeface="Comfortaa"/>
                <a:ea typeface="Comfortaa"/>
                <a:cs typeface="Comfortaa"/>
                <a:sym typeface="Comfortaa"/>
              </a:rPr>
              <a:t>	</a:t>
            </a:r>
            <a:r>
              <a:rPr lang="es" sz="1700" b="1">
                <a:solidFill>
                  <a:srgbClr val="4A86E8"/>
                </a:solidFill>
                <a:latin typeface="Comfortaa"/>
                <a:ea typeface="Comfortaa"/>
                <a:cs typeface="Comfortaa"/>
                <a:sym typeface="Comfortaa"/>
              </a:rPr>
              <a:t>print</a:t>
            </a:r>
            <a:r>
              <a:rPr lang="es" sz="1700" b="1">
                <a:solidFill>
                  <a:srgbClr val="CCCCCC"/>
                </a:solidFill>
                <a:latin typeface="Comfortaa"/>
                <a:ea typeface="Comfortaa"/>
                <a:cs typeface="Comfortaa"/>
                <a:sym typeface="Comfortaa"/>
              </a:rPr>
              <a:t>(</a:t>
            </a:r>
            <a:r>
              <a:rPr lang="es" sz="1700" b="1">
                <a:solidFill>
                  <a:srgbClr val="00FF00"/>
                </a:solidFill>
                <a:latin typeface="Comfortaa"/>
                <a:ea typeface="Comfortaa"/>
                <a:cs typeface="Comfortaa"/>
                <a:sym typeface="Comfortaa"/>
              </a:rPr>
              <a:t>“caso 2”</a:t>
            </a:r>
            <a:r>
              <a:rPr lang="es" sz="1700" b="1">
                <a:solidFill>
                  <a:srgbClr val="CCCCCC"/>
                </a:solidFill>
                <a:latin typeface="Comfortaa"/>
                <a:ea typeface="Comfortaa"/>
                <a:cs typeface="Comfortaa"/>
                <a:sym typeface="Comfortaa"/>
              </a:rPr>
              <a:t>)</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4A86E8"/>
                </a:solidFill>
                <a:latin typeface="Comfortaa"/>
                <a:ea typeface="Comfortaa"/>
                <a:cs typeface="Comfortaa"/>
                <a:sym typeface="Comfortaa"/>
              </a:rPr>
              <a:t>elif</a:t>
            </a:r>
            <a:r>
              <a:rPr lang="es" sz="1700" b="1">
                <a:solidFill>
                  <a:srgbClr val="CCCCCC"/>
                </a:solidFill>
                <a:latin typeface="Comfortaa"/>
                <a:ea typeface="Comfortaa"/>
                <a:cs typeface="Comfortaa"/>
                <a:sym typeface="Comfortaa"/>
              </a:rPr>
              <a:t> a==3:</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CCCCCC"/>
                </a:solidFill>
                <a:latin typeface="Comfortaa"/>
                <a:ea typeface="Comfortaa"/>
                <a:cs typeface="Comfortaa"/>
                <a:sym typeface="Comfortaa"/>
              </a:rPr>
              <a:t>	</a:t>
            </a:r>
            <a:r>
              <a:rPr lang="es" sz="1700" b="1">
                <a:solidFill>
                  <a:srgbClr val="4A86E8"/>
                </a:solidFill>
                <a:latin typeface="Comfortaa"/>
                <a:ea typeface="Comfortaa"/>
                <a:cs typeface="Comfortaa"/>
                <a:sym typeface="Comfortaa"/>
              </a:rPr>
              <a:t>print</a:t>
            </a:r>
            <a:r>
              <a:rPr lang="es" sz="1700" b="1">
                <a:solidFill>
                  <a:srgbClr val="CCCCCC"/>
                </a:solidFill>
                <a:latin typeface="Comfortaa"/>
                <a:ea typeface="Comfortaa"/>
                <a:cs typeface="Comfortaa"/>
                <a:sym typeface="Comfortaa"/>
              </a:rPr>
              <a:t>(</a:t>
            </a:r>
            <a:r>
              <a:rPr lang="es" sz="1700" b="1">
                <a:solidFill>
                  <a:srgbClr val="00FF00"/>
                </a:solidFill>
                <a:latin typeface="Comfortaa"/>
                <a:ea typeface="Comfortaa"/>
                <a:cs typeface="Comfortaa"/>
                <a:sym typeface="Comfortaa"/>
              </a:rPr>
              <a:t>“caso 3”</a:t>
            </a:r>
            <a:r>
              <a:rPr lang="es" sz="1700" b="1">
                <a:solidFill>
                  <a:srgbClr val="CCCCCC"/>
                </a:solidFill>
                <a:latin typeface="Comfortaa"/>
                <a:ea typeface="Comfortaa"/>
                <a:cs typeface="Comfortaa"/>
                <a:sym typeface="Comfortaa"/>
              </a:rPr>
              <a:t>)</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4A86E8"/>
                </a:solidFill>
                <a:latin typeface="Comfortaa"/>
                <a:ea typeface="Comfortaa"/>
                <a:cs typeface="Comfortaa"/>
                <a:sym typeface="Comfortaa"/>
              </a:rPr>
              <a:t>elif</a:t>
            </a:r>
            <a:r>
              <a:rPr lang="es" sz="1700" b="1">
                <a:solidFill>
                  <a:srgbClr val="CCCCCC"/>
                </a:solidFill>
                <a:latin typeface="Comfortaa"/>
                <a:ea typeface="Comfortaa"/>
                <a:cs typeface="Comfortaa"/>
                <a:sym typeface="Comfortaa"/>
              </a:rPr>
              <a:t> a==4:</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CCCCCC"/>
                </a:solidFill>
                <a:latin typeface="Comfortaa"/>
                <a:ea typeface="Comfortaa"/>
                <a:cs typeface="Comfortaa"/>
                <a:sym typeface="Comfortaa"/>
              </a:rPr>
              <a:t>	</a:t>
            </a:r>
            <a:r>
              <a:rPr lang="es" sz="1700" b="1">
                <a:solidFill>
                  <a:srgbClr val="4A86E8"/>
                </a:solidFill>
                <a:latin typeface="Comfortaa"/>
                <a:ea typeface="Comfortaa"/>
                <a:cs typeface="Comfortaa"/>
                <a:sym typeface="Comfortaa"/>
              </a:rPr>
              <a:t>print</a:t>
            </a:r>
            <a:r>
              <a:rPr lang="es" sz="1700" b="1">
                <a:solidFill>
                  <a:srgbClr val="CCCCCC"/>
                </a:solidFill>
                <a:latin typeface="Comfortaa"/>
                <a:ea typeface="Comfortaa"/>
                <a:cs typeface="Comfortaa"/>
                <a:sym typeface="Comfortaa"/>
              </a:rPr>
              <a:t>(</a:t>
            </a:r>
            <a:r>
              <a:rPr lang="es" sz="1700" b="1">
                <a:solidFill>
                  <a:srgbClr val="00FF00"/>
                </a:solidFill>
                <a:latin typeface="Comfortaa"/>
                <a:ea typeface="Comfortaa"/>
                <a:cs typeface="Comfortaa"/>
                <a:sym typeface="Comfortaa"/>
              </a:rPr>
              <a:t>“caso 4”</a:t>
            </a:r>
            <a:r>
              <a:rPr lang="es" sz="1700" b="1">
                <a:solidFill>
                  <a:srgbClr val="CCCCCC"/>
                </a:solidFill>
                <a:latin typeface="Comfortaa"/>
                <a:ea typeface="Comfortaa"/>
                <a:cs typeface="Comfortaa"/>
                <a:sym typeface="Comfortaa"/>
              </a:rPr>
              <a:t>)</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CCCCCC"/>
                </a:solidFill>
                <a:latin typeface="Comfortaa"/>
                <a:ea typeface="Comfortaa"/>
                <a:cs typeface="Comfortaa"/>
                <a:sym typeface="Comfortaa"/>
              </a:rPr>
              <a:t>… </a:t>
            </a:r>
            <a:endParaRPr sz="1700" b="1">
              <a:solidFill>
                <a:srgbClr val="CCCCCC"/>
              </a:solidFill>
              <a:latin typeface="Comfortaa"/>
              <a:ea typeface="Comfortaa"/>
              <a:cs typeface="Comfortaa"/>
              <a:sym typeface="Comfortaa"/>
            </a:endParaRPr>
          </a:p>
          <a:p>
            <a:pPr marL="0" lvl="0" indent="0" algn="l" rtl="0">
              <a:spcBef>
                <a:spcPts val="0"/>
              </a:spcBef>
              <a:spcAft>
                <a:spcPts val="0"/>
              </a:spcAft>
              <a:buNone/>
            </a:pPr>
            <a:r>
              <a:rPr lang="es" sz="1700" b="1">
                <a:solidFill>
                  <a:srgbClr val="4A86E8"/>
                </a:solidFill>
                <a:latin typeface="Comfortaa"/>
                <a:ea typeface="Comfortaa"/>
                <a:cs typeface="Comfortaa"/>
                <a:sym typeface="Comfortaa"/>
              </a:rPr>
              <a:t>else</a:t>
            </a:r>
            <a:r>
              <a:rPr lang="es" sz="1700" b="1">
                <a:solidFill>
                  <a:srgbClr val="CCCCCC"/>
                </a:solidFill>
                <a:latin typeface="Comfortaa"/>
                <a:ea typeface="Comfortaa"/>
                <a:cs typeface="Comfortaa"/>
                <a:sym typeface="Comfortaa"/>
              </a:rPr>
              <a:t>:</a:t>
            </a:r>
            <a:endParaRPr sz="1700" b="1">
              <a:solidFill>
                <a:srgbClr val="CCCCCC"/>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s" sz="1700" b="1">
                <a:solidFill>
                  <a:srgbClr val="CCCCCC"/>
                </a:solidFill>
                <a:latin typeface="Comfortaa"/>
                <a:ea typeface="Comfortaa"/>
                <a:cs typeface="Comfortaa"/>
                <a:sym typeface="Comfortaa"/>
              </a:rPr>
              <a:t>	</a:t>
            </a:r>
            <a:r>
              <a:rPr lang="es" sz="1700" b="1">
                <a:solidFill>
                  <a:srgbClr val="4A86E8"/>
                </a:solidFill>
                <a:latin typeface="Comfortaa"/>
                <a:ea typeface="Comfortaa"/>
                <a:cs typeface="Comfortaa"/>
                <a:sym typeface="Comfortaa"/>
              </a:rPr>
              <a:t>print</a:t>
            </a:r>
            <a:r>
              <a:rPr lang="es" sz="1700" b="1">
                <a:solidFill>
                  <a:srgbClr val="CCCCCC"/>
                </a:solidFill>
                <a:latin typeface="Comfortaa"/>
                <a:ea typeface="Comfortaa"/>
                <a:cs typeface="Comfortaa"/>
                <a:sym typeface="Comfortaa"/>
              </a:rPr>
              <a:t>(</a:t>
            </a:r>
            <a:r>
              <a:rPr lang="es" sz="1700" b="1">
                <a:solidFill>
                  <a:srgbClr val="00FF00"/>
                </a:solidFill>
                <a:latin typeface="Comfortaa"/>
                <a:ea typeface="Comfortaa"/>
                <a:cs typeface="Comfortaa"/>
                <a:sym typeface="Comfortaa"/>
              </a:rPr>
              <a:t>“caso no casteado”</a:t>
            </a:r>
            <a:r>
              <a:rPr lang="es" sz="1700" b="1">
                <a:solidFill>
                  <a:srgbClr val="CCCCCC"/>
                </a:solidFill>
                <a:latin typeface="Comfortaa"/>
                <a:ea typeface="Comfortaa"/>
                <a:cs typeface="Comfortaa"/>
                <a:sym typeface="Comfortaa"/>
              </a:rPr>
              <a:t>)</a:t>
            </a:r>
            <a:endParaRPr sz="1700" b="1">
              <a:solidFill>
                <a:srgbClr val="CCCCCC"/>
              </a:solidFill>
              <a:latin typeface="Comfortaa"/>
              <a:ea typeface="Comfortaa"/>
              <a:cs typeface="Comfortaa"/>
              <a:sym typeface="Comfortaa"/>
            </a:endParaRPr>
          </a:p>
        </p:txBody>
      </p:sp>
      <p:sp>
        <p:nvSpPr>
          <p:cNvPr id="2611" name="Google Shape;2611;p172"/>
          <p:cNvSpPr txBox="1">
            <a:spLocks noGrp="1"/>
          </p:cNvSpPr>
          <p:nvPr>
            <p:ph type="title"/>
          </p:nvPr>
        </p:nvSpPr>
        <p:spPr>
          <a:xfrm>
            <a:off x="1739850" y="5713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IF-ELIF-ELSE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615"/>
        <p:cNvGrpSpPr/>
        <p:nvPr/>
      </p:nvGrpSpPr>
      <p:grpSpPr>
        <a:xfrm>
          <a:off x="0" y="0"/>
          <a:ext cx="0" cy="0"/>
          <a:chOff x="0" y="0"/>
          <a:chExt cx="0" cy="0"/>
        </a:xfrm>
      </p:grpSpPr>
      <p:sp>
        <p:nvSpPr>
          <p:cNvPr id="2616" name="Google Shape;2616;p173"/>
          <p:cNvSpPr txBox="1"/>
          <p:nvPr/>
        </p:nvSpPr>
        <p:spPr>
          <a:xfrm>
            <a:off x="935175" y="1174175"/>
            <a:ext cx="7392000" cy="130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1700" b="1">
                <a:solidFill>
                  <a:srgbClr val="CCCCCC"/>
                </a:solidFill>
                <a:latin typeface="Comfortaa"/>
                <a:ea typeface="Comfortaa"/>
                <a:cs typeface="Comfortaa"/>
                <a:sym typeface="Comfortaa"/>
              </a:rPr>
              <a:t>Nos ayuda a simplificar los condicionales haciéndolos en una sola línea</a:t>
            </a:r>
            <a:endParaRPr sz="1700" b="1">
              <a:solidFill>
                <a:schemeClr val="accent4"/>
              </a:solidFill>
              <a:latin typeface="Comfortaa"/>
              <a:ea typeface="Comfortaa"/>
              <a:cs typeface="Comfortaa"/>
              <a:sym typeface="Comfortaa"/>
            </a:endParaRPr>
          </a:p>
        </p:txBody>
      </p:sp>
      <p:sp>
        <p:nvSpPr>
          <p:cNvPr id="2617" name="Google Shape;2617;p173"/>
          <p:cNvSpPr txBox="1">
            <a:spLocks noGrp="1"/>
          </p:cNvSpPr>
          <p:nvPr>
            <p:ph type="title"/>
          </p:nvPr>
        </p:nvSpPr>
        <p:spPr>
          <a:xfrm>
            <a:off x="1739850" y="5713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SHORTHAND IF</a:t>
            </a:r>
            <a:endParaRPr/>
          </a:p>
        </p:txBody>
      </p:sp>
      <p:sp>
        <p:nvSpPr>
          <p:cNvPr id="2618" name="Google Shape;2618;p173"/>
          <p:cNvSpPr txBox="1"/>
          <p:nvPr/>
        </p:nvSpPr>
        <p:spPr>
          <a:xfrm>
            <a:off x="1033700" y="2347900"/>
            <a:ext cx="6845700" cy="1929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 if condición: expresión</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if a &gt; b: print(“a es mayor”)</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622"/>
        <p:cNvGrpSpPr/>
        <p:nvPr/>
      </p:nvGrpSpPr>
      <p:grpSpPr>
        <a:xfrm>
          <a:off x="0" y="0"/>
          <a:ext cx="0" cy="0"/>
          <a:chOff x="0" y="0"/>
          <a:chExt cx="0" cy="0"/>
        </a:xfrm>
      </p:grpSpPr>
      <p:sp>
        <p:nvSpPr>
          <p:cNvPr id="2623" name="Google Shape;2623;p174"/>
          <p:cNvSpPr txBox="1"/>
          <p:nvPr/>
        </p:nvSpPr>
        <p:spPr>
          <a:xfrm>
            <a:off x="935175" y="1174175"/>
            <a:ext cx="7392000" cy="130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1700" b="1">
                <a:solidFill>
                  <a:srgbClr val="CCCCCC"/>
                </a:solidFill>
                <a:latin typeface="Comfortaa"/>
                <a:ea typeface="Comfortaa"/>
                <a:cs typeface="Comfortaa"/>
                <a:sym typeface="Comfortaa"/>
              </a:rPr>
              <a:t>Nos ayuda a simplificar los condicionales en forma de </a:t>
            </a:r>
            <a:r>
              <a:rPr lang="es" sz="1700" b="1">
                <a:solidFill>
                  <a:schemeClr val="accent4"/>
                </a:solidFill>
                <a:latin typeface="Comfortaa"/>
                <a:ea typeface="Comfortaa"/>
                <a:cs typeface="Comfortaa"/>
                <a:sym typeface="Comfortaa"/>
              </a:rPr>
              <a:t>operadores ternarios (Operadores que toman 3 argumentos)</a:t>
            </a:r>
            <a:endParaRPr sz="1700" b="1">
              <a:solidFill>
                <a:schemeClr val="accent4"/>
              </a:solidFill>
              <a:latin typeface="Comfortaa"/>
              <a:ea typeface="Comfortaa"/>
              <a:cs typeface="Comfortaa"/>
              <a:sym typeface="Comfortaa"/>
            </a:endParaRPr>
          </a:p>
        </p:txBody>
      </p:sp>
      <p:sp>
        <p:nvSpPr>
          <p:cNvPr id="2624" name="Google Shape;2624;p174"/>
          <p:cNvSpPr txBox="1">
            <a:spLocks noGrp="1"/>
          </p:cNvSpPr>
          <p:nvPr>
            <p:ph type="title"/>
          </p:nvPr>
        </p:nvSpPr>
        <p:spPr>
          <a:xfrm>
            <a:off x="1739850" y="5713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SHORTHAND IF ELSE</a:t>
            </a:r>
            <a:endParaRPr/>
          </a:p>
        </p:txBody>
      </p:sp>
      <p:sp>
        <p:nvSpPr>
          <p:cNvPr id="2625" name="Google Shape;2625;p174"/>
          <p:cNvSpPr txBox="1"/>
          <p:nvPr/>
        </p:nvSpPr>
        <p:spPr>
          <a:xfrm>
            <a:off x="1033700" y="2347900"/>
            <a:ext cx="6845700" cy="1929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 expresión_1 if condición else expresión_2</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 es mayor”) if a&gt;b else print(“b es mayor”)</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629"/>
        <p:cNvGrpSpPr/>
        <p:nvPr/>
      </p:nvGrpSpPr>
      <p:grpSpPr>
        <a:xfrm>
          <a:off x="0" y="0"/>
          <a:ext cx="0" cy="0"/>
          <a:chOff x="0" y="0"/>
          <a:chExt cx="0" cy="0"/>
        </a:xfrm>
      </p:grpSpPr>
      <p:sp>
        <p:nvSpPr>
          <p:cNvPr id="2630" name="Google Shape;2630;p175"/>
          <p:cNvSpPr txBox="1">
            <a:spLocks noGrp="1"/>
          </p:cNvSpPr>
          <p:nvPr>
            <p:ph type="title"/>
          </p:nvPr>
        </p:nvSpPr>
        <p:spPr>
          <a:xfrm>
            <a:off x="1739850" y="57137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SHORTHAND IF ELSE ANIDADO</a:t>
            </a:r>
            <a:endParaRPr/>
          </a:p>
        </p:txBody>
      </p:sp>
      <p:sp>
        <p:nvSpPr>
          <p:cNvPr id="2631" name="Google Shape;2631;p175"/>
          <p:cNvSpPr txBox="1"/>
          <p:nvPr/>
        </p:nvSpPr>
        <p:spPr>
          <a:xfrm>
            <a:off x="1149150" y="1606800"/>
            <a:ext cx="6845700" cy="19299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900" b="1">
                <a:latin typeface="Scope One"/>
                <a:ea typeface="Scope One"/>
                <a:cs typeface="Scope One"/>
                <a:sym typeface="Scope One"/>
              </a:rPr>
              <a:t># expresión_1 if condición else (shorthand if)</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a:p>
            <a:pPr marL="0" lvl="0" indent="0" algn="l" rtl="0">
              <a:spcBef>
                <a:spcPts val="0"/>
              </a:spcBef>
              <a:spcAft>
                <a:spcPts val="0"/>
              </a:spcAft>
              <a:buNone/>
            </a:pPr>
            <a:r>
              <a:rPr lang="es" sz="1900" b="1">
                <a:latin typeface="Scope One"/>
                <a:ea typeface="Scope One"/>
                <a:cs typeface="Scope One"/>
                <a:sym typeface="Scope One"/>
              </a:rPr>
              <a:t>print(“a es mayor”) if a&gt;b else </a:t>
            </a:r>
            <a:endParaRPr sz="1900" b="1">
              <a:latin typeface="Scope One"/>
              <a:ea typeface="Scope One"/>
              <a:cs typeface="Scope One"/>
              <a:sym typeface="Scope One"/>
            </a:endParaRPr>
          </a:p>
          <a:p>
            <a:pPr marL="0" lvl="0" indent="457200" algn="l" rtl="0">
              <a:spcBef>
                <a:spcPts val="0"/>
              </a:spcBef>
              <a:spcAft>
                <a:spcPts val="0"/>
              </a:spcAft>
              <a:buNone/>
            </a:pPr>
            <a:r>
              <a:rPr lang="es" sz="1900" b="1">
                <a:latin typeface="Scope One"/>
                <a:ea typeface="Scope One"/>
                <a:cs typeface="Scope One"/>
                <a:sym typeface="Scope One"/>
              </a:rPr>
              <a:t>print(“b es mayor”) if b&gt;a else print(“son iguales”)</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635"/>
        <p:cNvGrpSpPr/>
        <p:nvPr/>
      </p:nvGrpSpPr>
      <p:grpSpPr>
        <a:xfrm>
          <a:off x="0" y="0"/>
          <a:ext cx="0" cy="0"/>
          <a:chOff x="0" y="0"/>
          <a:chExt cx="0" cy="0"/>
        </a:xfrm>
      </p:grpSpPr>
      <p:sp>
        <p:nvSpPr>
          <p:cNvPr id="2636" name="Google Shape;2636;p176"/>
          <p:cNvSpPr txBox="1"/>
          <p:nvPr/>
        </p:nvSpPr>
        <p:spPr>
          <a:xfrm>
            <a:off x="2371800" y="1839600"/>
            <a:ext cx="4400400" cy="14643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a:p>
            <a:pPr marL="0" lvl="0" indent="0" algn="l" rtl="0">
              <a:spcBef>
                <a:spcPts val="0"/>
              </a:spcBef>
              <a:spcAft>
                <a:spcPts val="0"/>
              </a:spcAft>
              <a:buNone/>
            </a:pPr>
            <a:endParaRPr sz="1900" b="1">
              <a:solidFill>
                <a:srgbClr val="F3F3F3"/>
              </a:solidFill>
              <a:latin typeface="Scope One"/>
              <a:ea typeface="Scope One"/>
              <a:cs typeface="Scope One"/>
              <a:sym typeface="Scope One"/>
            </a:endParaRPr>
          </a:p>
        </p:txBody>
      </p:sp>
      <p:sp>
        <p:nvSpPr>
          <p:cNvPr id="2637" name="Google Shape;2637;p176"/>
          <p:cNvSpPr txBox="1">
            <a:spLocks noGrp="1"/>
          </p:cNvSpPr>
          <p:nvPr>
            <p:ph type="title"/>
          </p:nvPr>
        </p:nvSpPr>
        <p:spPr>
          <a:xfrm>
            <a:off x="1739850" y="809925"/>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 sz="3300">
                <a:solidFill>
                  <a:schemeClr val="lt1"/>
                </a:solidFill>
              </a:rPr>
              <a:t>FOR</a:t>
            </a:r>
            <a:endParaRPr/>
          </a:p>
        </p:txBody>
      </p:sp>
      <p:sp>
        <p:nvSpPr>
          <p:cNvPr id="2638" name="Google Shape;2638;p176"/>
          <p:cNvSpPr txBox="1"/>
          <p:nvPr/>
        </p:nvSpPr>
        <p:spPr>
          <a:xfrm>
            <a:off x="2346000" y="1839600"/>
            <a:ext cx="4452000" cy="1870200"/>
          </a:xfrm>
          <a:prstGeom prst="rect">
            <a:avLst/>
          </a:prstGeom>
          <a:solidFill>
            <a:schemeClr val="accent5"/>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1900" b="1">
                <a:latin typeface="Scope One"/>
                <a:ea typeface="Scope One"/>
                <a:cs typeface="Scope One"/>
                <a:sym typeface="Scope One"/>
              </a:rPr>
              <a:t>frutas = ["manzana", "platano", "pera"]</a:t>
            </a:r>
            <a:endParaRPr sz="1900" b="1">
              <a:latin typeface="Scope One"/>
              <a:ea typeface="Scope One"/>
              <a:cs typeface="Scope One"/>
              <a:sym typeface="Scope One"/>
            </a:endParaRPr>
          </a:p>
          <a:p>
            <a:pPr marL="0" lvl="0" indent="0" algn="l" rtl="0">
              <a:spcBef>
                <a:spcPts val="0"/>
              </a:spcBef>
              <a:spcAft>
                <a:spcPts val="0"/>
              </a:spcAft>
              <a:buClr>
                <a:schemeClr val="dk1"/>
              </a:buClr>
              <a:buSzPts val="1100"/>
              <a:buFont typeface="Arial"/>
              <a:buNone/>
            </a:pPr>
            <a:r>
              <a:rPr lang="es" sz="1900" b="1">
                <a:latin typeface="Scope One"/>
                <a:ea typeface="Scope One"/>
                <a:cs typeface="Scope One"/>
                <a:sym typeface="Scope One"/>
              </a:rPr>
              <a:t>for x in fruits:</a:t>
            </a:r>
            <a:endParaRPr sz="1900" b="1">
              <a:latin typeface="Scope One"/>
              <a:ea typeface="Scope One"/>
              <a:cs typeface="Scope One"/>
              <a:sym typeface="Scope One"/>
            </a:endParaRPr>
          </a:p>
          <a:p>
            <a:pPr marL="0" lvl="0" indent="457200" algn="l" rtl="0">
              <a:spcBef>
                <a:spcPts val="0"/>
              </a:spcBef>
              <a:spcAft>
                <a:spcPts val="0"/>
              </a:spcAft>
              <a:buNone/>
            </a:pPr>
            <a:r>
              <a:rPr lang="es" sz="1900" b="1">
                <a:latin typeface="Scope One"/>
                <a:ea typeface="Scope One"/>
                <a:cs typeface="Scope One"/>
                <a:sym typeface="Scope One"/>
              </a:rPr>
              <a:t>print(x)</a:t>
            </a:r>
            <a:endParaRPr sz="1900" b="1">
              <a:latin typeface="Scope One"/>
              <a:ea typeface="Scope One"/>
              <a:cs typeface="Scope One"/>
              <a:sym typeface="Scope One"/>
            </a:endParaRPr>
          </a:p>
          <a:p>
            <a:pPr marL="0" lvl="0" indent="0" algn="l" rtl="0">
              <a:spcBef>
                <a:spcPts val="0"/>
              </a:spcBef>
              <a:spcAft>
                <a:spcPts val="0"/>
              </a:spcAft>
              <a:buNone/>
            </a:pPr>
            <a:endParaRPr sz="1900" b="1">
              <a:latin typeface="Scope One"/>
              <a:ea typeface="Scope One"/>
              <a:cs typeface="Scope One"/>
              <a:sym typeface="Scope One"/>
            </a:endParaRPr>
          </a:p>
        </p:txBody>
      </p:sp>
    </p:spTree>
  </p:cSld>
  <p:clrMapOvr>
    <a:masterClrMapping/>
  </p:clrMapOvr>
</p:sld>
</file>

<file path=ppt/theme/theme1.xml><?xml version="1.0" encoding="utf-8"?>
<a:theme xmlns:a="http://schemas.openxmlformats.org/drawingml/2006/main"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5399</Words>
  <Application>Microsoft Office PowerPoint</Application>
  <PresentationFormat>On-screen Show (16:9)</PresentationFormat>
  <Paragraphs>873</Paragraphs>
  <Slides>112</Slides>
  <Notes>112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112</vt:i4>
      </vt:variant>
    </vt:vector>
  </HeadingPairs>
  <TitlesOfParts>
    <vt:vector size="124" baseType="lpstr">
      <vt:lpstr>Comfortaa Regular</vt:lpstr>
      <vt:lpstr>Arial</vt:lpstr>
      <vt:lpstr>Scope One</vt:lpstr>
      <vt:lpstr>BenchNine</vt:lpstr>
      <vt:lpstr>Sue Ellen Francisco</vt:lpstr>
      <vt:lpstr>Comfortaa</vt:lpstr>
      <vt:lpstr>Barlow Semi Condensed Light</vt:lpstr>
      <vt:lpstr>Joti One</vt:lpstr>
      <vt:lpstr>Barlow Semi Condensed</vt:lpstr>
      <vt:lpstr>Chalkboard by Slidesgo</vt:lpstr>
      <vt:lpstr>Chalkboard by Slidesgo</vt:lpstr>
      <vt:lpstr>Chalkboard by Slidesgo</vt:lpstr>
      <vt:lpstr>PROGRAMACIÓN</vt:lpstr>
      <vt:lpstr>PYTHON</vt:lpstr>
      <vt:lpstr>PowerPoint Presentation</vt:lpstr>
      <vt:lpstr>EJECUCIÓN</vt:lpstr>
      <vt:lpstr>IDENTACIÓN</vt:lpstr>
      <vt:lpstr>COMENTARIOS</vt:lpstr>
      <vt:lpstr>VARIABLES</vt:lpstr>
      <vt:lpstr>VARIABLES</vt:lpstr>
      <vt:lpstr>VARIABLES</vt:lpstr>
      <vt:lpstr>TIPOS DE DATOS</vt:lpstr>
      <vt:lpstr>IMPRIMIR</vt:lpstr>
      <vt:lpstr>INPUT</vt:lpstr>
      <vt:lpstr>TIPOS DE DATOS DE PYTHON</vt:lpstr>
      <vt:lpstr>NUMÉRICOS</vt:lpstr>
      <vt:lpstr>NOTACIÓN CIENTÍFICA</vt:lpstr>
      <vt:lpstr>CASTING</vt:lpstr>
      <vt:lpstr>CASTING</vt:lpstr>
      <vt:lpstr>CASTING</vt:lpstr>
      <vt:lpstr>COMPLEJOS</vt:lpstr>
      <vt:lpstr>STRING</vt:lpstr>
      <vt:lpstr>STRING</vt:lpstr>
      <vt:lpstr>STRING COMO ARREGLOS</vt:lpstr>
      <vt:lpstr>STRING COMO ARREGLOS</vt:lpstr>
      <vt:lpstr>STRING COMO ARREGLOS</vt:lpstr>
      <vt:lpstr>STRING COMO ARREGLOS</vt:lpstr>
      <vt:lpstr>STRING COMO ARREGLOS</vt:lpstr>
      <vt:lpstr>STRING COMO ARREGLOS</vt:lpstr>
      <vt:lpstr>STRING</vt:lpstr>
      <vt:lpstr>STRING</vt:lpstr>
      <vt:lpstr>STRING</vt:lpstr>
      <vt:lpstr>STRING</vt:lpstr>
      <vt:lpstr>STRING</vt:lpstr>
      <vt:lpstr>BOOLEANOS</vt:lpstr>
      <vt:lpstr>BOOLEANOS</vt:lpstr>
      <vt:lpstr>OPERACIONES</vt:lpstr>
      <vt:lpstr>ARITMÉTICOS</vt:lpstr>
      <vt:lpstr>COMPARACIÓN</vt:lpstr>
      <vt:lpstr>LÓGICOS</vt:lpstr>
      <vt:lpstr>PERTENENCIA O IDENTIDAD</vt:lpstr>
      <vt:lpstr>INCLUSIÓN</vt:lpstr>
      <vt:lpstr>MANIPULACIÓN DE BITS</vt:lpstr>
      <vt:lpstr>EJEMPLO</vt:lpstr>
      <vt:lpstr>ASIGNACIÓN Y REDUCCIONES</vt:lpstr>
      <vt:lpstr>ESTRUCTURAS DE DATOS</vt:lpstr>
      <vt:lpstr>LISTAS</vt:lpstr>
      <vt:lpstr>LISTAS</vt:lpstr>
      <vt:lpstr>LISTAS</vt:lpstr>
      <vt:lpstr>LISTAS</vt:lpstr>
      <vt:lpstr>LISTAS</vt:lpstr>
      <vt:lpstr>LISTAS</vt:lpstr>
      <vt:lpstr>LISTAS</vt:lpstr>
      <vt:lpstr>LISTAS</vt:lpstr>
      <vt:lpstr>LISTAS</vt:lpstr>
      <vt:lpstr>LISTAS</vt:lpstr>
      <vt:lpstr>LISTAS</vt:lpstr>
      <vt:lpstr>TUPLAS</vt:lpstr>
      <vt:lpstr>TUPLAS</vt:lpstr>
      <vt:lpstr>TUPLAS</vt:lpstr>
      <vt:lpstr>TUPLAS</vt:lpstr>
      <vt:lpstr>TUPLAS</vt:lpstr>
      <vt:lpstr>TUPLAS</vt:lpstr>
      <vt:lpstr>DICCIONARIOS</vt:lpstr>
      <vt:lpstr>DICCIONARIOS</vt:lpstr>
      <vt:lpstr>DICCIONARIOS</vt:lpstr>
      <vt:lpstr>DICCIONARIOS</vt:lpstr>
      <vt:lpstr>DICCIONARIOS</vt:lpstr>
      <vt:lpstr>DICCIONARIOS</vt:lpstr>
      <vt:lpstr>DICCIONARIOS</vt:lpstr>
      <vt:lpstr>DICCIONARIOS</vt:lpstr>
      <vt:lpstr>SETS</vt:lpstr>
      <vt:lpstr>SETS</vt:lpstr>
      <vt:lpstr>SETS</vt:lpstr>
      <vt:lpstr>SETS</vt:lpstr>
      <vt:lpstr>SETS</vt:lpstr>
      <vt:lpstr>SETS</vt:lpstr>
      <vt:lpstr>SETS</vt:lpstr>
      <vt:lpstr>SETS</vt:lpstr>
      <vt:lpstr>SETS</vt:lpstr>
      <vt:lpstr>FROZENSETS</vt:lpstr>
      <vt:lpstr>FROZENSETS</vt:lpstr>
      <vt:lpstr>FROZENSETS</vt:lpstr>
      <vt:lpstr>BYTES</vt:lpstr>
      <vt:lpstr>BYTES</vt:lpstr>
      <vt:lpstr>BYTES</vt:lpstr>
      <vt:lpstr>BYTES</vt:lpstr>
      <vt:lpstr>BYTES</vt:lpstr>
      <vt:lpstr>BYTES</vt:lpstr>
      <vt:lpstr>BYTEARRAY</vt:lpstr>
      <vt:lpstr>BYTEARRAY</vt:lpstr>
      <vt:lpstr>BYTEARRAY</vt:lpstr>
      <vt:lpstr>BYTEARRAY</vt:lpstr>
      <vt:lpstr>MEMORYVIEW</vt:lpstr>
      <vt:lpstr>MEMORYVIEW</vt:lpstr>
      <vt:lpstr>ESTRUCTURAS DE  CONTROL</vt:lpstr>
      <vt:lpstr>IF-ELIF-ELSE</vt:lpstr>
      <vt:lpstr>SHORTHAND IF</vt:lpstr>
      <vt:lpstr>SHORTHAND IF ELSE</vt:lpstr>
      <vt:lpstr>SHORTHAND IF ELSE ANIDADO</vt:lpstr>
      <vt:lpstr>FOR</vt:lpstr>
      <vt:lpstr>RANGE</vt:lpstr>
      <vt:lpstr>RANGE</vt:lpstr>
      <vt:lpstr>BREAK Y CONTINUE</vt:lpstr>
      <vt:lpstr>FOR-ELSE</vt:lpstr>
      <vt:lpstr>WHILE</vt:lpstr>
      <vt:lpstr>LIST COMPREHENSION</vt:lpstr>
      <vt:lpstr>LIST COMPREHENSION</vt:lpstr>
      <vt:lpstr>REVERSED</vt:lpstr>
      <vt:lpstr>MÓDULO RANDOM</vt:lpstr>
      <vt:lpstr>MÓDULO RANDOM</vt:lpstr>
      <vt:lpstr>MÓDULO RANDOM</vt:lpstr>
      <vt:lpstr>MÓDULO RANDOM</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dc:title>
  <cp:lastModifiedBy>ABRAHAM JOSUE LAZARO MARTINEZ</cp:lastModifiedBy>
  <cp:revision>2</cp:revision>
  <dcterms:modified xsi:type="dcterms:W3CDTF">2022-03-20T04:01:22Z</dcterms:modified>
</cp:coreProperties>
</file>