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6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0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5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6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21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3D39-C5D0-49E4-8BAF-9793C9CD21CD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1C06-6DA5-4F11-B499-1DF33EBA08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Bochum </a:t>
            </a:r>
            <a:r>
              <a:rPr lang="de-DE" dirty="0" err="1" smtClean="0"/>
              <a:t>goes</a:t>
            </a:r>
            <a:r>
              <a:rPr lang="de-DE" dirty="0" smtClean="0"/>
              <a:t> LBD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1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67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Wiki Page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Shafts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Location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Excel Sheet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Mines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0" y="2978240"/>
            <a:ext cx="5269325" cy="273825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/>
          <a:srcRect r="21737"/>
          <a:stretch/>
        </p:blipFill>
        <p:spPr>
          <a:xfrm>
            <a:off x="6367705" y="3090501"/>
            <a:ext cx="5162308" cy="26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4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Link different </a:t>
            </a:r>
            <a:r>
              <a:rPr lang="de-DE" dirty="0" err="1" smtClean="0"/>
              <a:t>Datasources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Query </a:t>
            </a:r>
            <a:r>
              <a:rPr lang="de-DE" dirty="0" err="1" smtClean="0"/>
              <a:t>it</a:t>
            </a:r>
            <a:r>
              <a:rPr lang="de-DE" dirty="0" smtClean="0"/>
              <a:t> in a GIS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41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Linked</a:t>
            </a:r>
            <a:r>
              <a:rPr lang="de-DE" dirty="0" smtClean="0"/>
              <a:t> Data </a:t>
            </a:r>
            <a:r>
              <a:rPr lang="de-DE" dirty="0" err="1" smtClean="0"/>
              <a:t>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explanation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datastrucutre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9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Bridging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gap</a:t>
            </a:r>
            <a:r>
              <a:rPr lang="de-DE" dirty="0" smtClean="0"/>
              <a:t>: </a:t>
            </a:r>
            <a:r>
              <a:rPr lang="de-DE" dirty="0" err="1" smtClean="0"/>
              <a:t>Wikipages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Excel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in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combined</a:t>
            </a:r>
            <a:endParaRPr lang="de-DE" dirty="0" smtClean="0"/>
          </a:p>
          <a:p>
            <a:r>
              <a:rPr lang="de-DE" dirty="0" smtClean="0"/>
              <a:t>1 Mine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smtClean="0"/>
              <a:t> Schachs (1:*)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8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Bochum goes LBD</vt:lpstr>
      <vt:lpstr>Data Sources</vt:lpstr>
      <vt:lpstr>What we want to solve?</vt:lpstr>
      <vt:lpstr>Linked Data Structure</vt:lpstr>
      <vt:lpstr>Bridging the gap: Wikipages and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Bochum goes LBD</dc:title>
  <dc:creator>Rohne Melina</dc:creator>
  <cp:lastModifiedBy>Rohne Melina</cp:lastModifiedBy>
  <cp:revision>3</cp:revision>
  <dcterms:created xsi:type="dcterms:W3CDTF">2024-06-12T09:45:02Z</dcterms:created>
  <dcterms:modified xsi:type="dcterms:W3CDTF">2024-06-12T09:54:23Z</dcterms:modified>
</cp:coreProperties>
</file>