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355" r:id="rId3"/>
    <p:sldId id="356" r:id="rId4"/>
    <p:sldId id="357" r:id="rId5"/>
    <p:sldId id="362" r:id="rId6"/>
    <p:sldId id="363" r:id="rId7"/>
    <p:sldId id="364" r:id="rId8"/>
    <p:sldId id="365" r:id="rId9"/>
    <p:sldId id="360" r:id="rId10"/>
  </p:sldIdLst>
  <p:sldSz cx="9144000" cy="6858000" type="screen4x3"/>
  <p:notesSz cx="6797675" cy="99282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4678D0E-06C6-4025-9954-63029957AA00}">
          <p14:sldIdLst>
            <p14:sldId id="258"/>
          </p14:sldIdLst>
        </p14:section>
        <p14:section name="Раздел без заголовка" id="{9BFC7D02-DF0C-4550-A8BA-6A1B552FFE5B}">
          <p14:sldIdLst>
            <p14:sldId id="355"/>
            <p14:sldId id="356"/>
            <p14:sldId id="357"/>
            <p14:sldId id="362"/>
            <p14:sldId id="363"/>
            <p14:sldId id="364"/>
            <p14:sldId id="365"/>
            <p14:sldId id="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rnb@lxgor.ru" initials="g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3671F-AA64-4FFB-BBDA-457A3DCCAFB9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7F036-0B2F-4535-9F51-AE7E1FFA45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66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10BB1-7302-4C09-BFAB-EA98F1B34A1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9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F855A-2A42-43A3-8BA7-0C80D8D4622A}" type="datetimeFigureOut">
              <a:rPr lang="ru-RU"/>
              <a:pPr>
                <a:defRPr/>
              </a:pPr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072F0-22DD-44C2-99AE-E5905AF724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95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1DE90-37DC-427C-ADB6-84F27BD80D8E}" type="datetimeFigureOut">
              <a:rPr lang="ru-RU"/>
              <a:pPr>
                <a:defRPr/>
              </a:pPr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46C21-5B0F-4B71-AFD8-28F69F894F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5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23424-3015-487C-AE33-32D13D94F65C}" type="datetimeFigureOut">
              <a:rPr lang="ru-RU"/>
              <a:pPr>
                <a:defRPr/>
              </a:pPr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7FEA4-8392-46E9-8AFB-9135691DBA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55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F3122-DF94-4C6E-97CB-E3AD1948EC27}" type="datetimeFigureOut">
              <a:rPr lang="ru-RU"/>
              <a:pPr>
                <a:defRPr/>
              </a:pPr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9CF19-4475-4DA8-BF94-B4D139E6B4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72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44941-3E4E-4461-85CB-A8AE47E635FB}" type="datetimeFigureOut">
              <a:rPr lang="ru-RU"/>
              <a:pPr>
                <a:defRPr/>
              </a:pPr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BFC19-F2BA-4482-A215-3EE2B54EEE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7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9EC56-0ED6-465A-9A7B-E4527AC56BFD}" type="datetimeFigureOut">
              <a:rPr lang="ru-RU"/>
              <a:pPr>
                <a:defRPr/>
              </a:pPr>
              <a:t>28.02.2021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F9839-E3EC-45D6-8F47-84BFDE66F3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7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39020-DC31-4B65-AA17-F062C2236DBD}" type="datetimeFigureOut">
              <a:rPr lang="ru-RU"/>
              <a:pPr>
                <a:defRPr/>
              </a:pPr>
              <a:t>28.02.2021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0E628-7540-4504-8F2C-06E9CB88C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42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E91AB-0F80-4146-898E-879A86F196A8}" type="datetimeFigureOut">
              <a:rPr lang="ru-RU"/>
              <a:pPr>
                <a:defRPr/>
              </a:pPr>
              <a:t>28.02.2021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D7CAB-834D-4DDC-89D6-ED37A59506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9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9BE3D-E53F-4961-975D-8C1356847549}" type="datetimeFigureOut">
              <a:rPr lang="ru-RU"/>
              <a:pPr>
                <a:defRPr/>
              </a:pPr>
              <a:t>28.02.2021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DD70F-DFBE-4B65-9534-89F7A84D6F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78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777EF-BDC8-46F0-8565-9CCC15898763}" type="datetimeFigureOut">
              <a:rPr lang="ru-RU"/>
              <a:pPr>
                <a:defRPr/>
              </a:pPr>
              <a:t>28.02.2021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EA17B-A9EB-4925-B288-712BD7F3D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12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75594-1797-42BE-BD49-8FF161EC8920}" type="datetimeFigureOut">
              <a:rPr lang="ru-RU"/>
              <a:pPr>
                <a:defRPr/>
              </a:pPr>
              <a:t>28.02.2021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9A8AE-28C1-4F90-8EC6-CAF9CD4D07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19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98774CB-49F6-4D0A-9A78-8E4F05339828}" type="datetimeFigureOut">
              <a:rPr lang="ru-RU"/>
              <a:pPr>
                <a:defRPr/>
              </a:pPr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44F613-9455-4FF0-A543-BEFF2BDD60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4" t="35750" r="66307" b="19250"/>
          <a:stretch/>
        </p:blipFill>
        <p:spPr bwMode="auto">
          <a:xfrm>
            <a:off x="107504" y="4653136"/>
            <a:ext cx="1943274" cy="19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3748546" y="5662989"/>
            <a:ext cx="4766961" cy="369332"/>
          </a:xfrm>
          <a:prstGeom prst="rect">
            <a:avLst/>
          </a:prstGeom>
          <a:solidFill>
            <a:schemeClr val="bg1"/>
          </a:solidFill>
        </p:spPr>
        <p:txBody>
          <a:bodyPr wrap="square" anchor="t">
            <a:spAutoFit/>
          </a:bodyPr>
          <a:lstStyle/>
          <a:p>
            <a:pPr algn="r" eaLnBrk="1" hangingPunct="1">
              <a:defRPr/>
            </a:pPr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" t="21327" b="14813"/>
          <a:stretch/>
        </p:blipFill>
        <p:spPr bwMode="auto">
          <a:xfrm>
            <a:off x="643590" y="4437112"/>
            <a:ext cx="7868329" cy="369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40039" y="439331"/>
            <a:ext cx="824440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500" b="1" dirty="0">
              <a:solidFill>
                <a:srgbClr val="002060"/>
              </a:solidFill>
              <a:latin typeface="+mj-lt"/>
              <a:cs typeface="Arial" panose="020B0604020202020204" pitchFamily="34" charset="0"/>
            </a:endParaRPr>
          </a:p>
          <a:p>
            <a:pPr algn="ctr"/>
            <a:r>
              <a:rPr lang="ru-RU" sz="1700" b="1" dirty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t>Государственное бюджетное общеобразовательное учреждение   города Москвы «Образовательный центр «Протон»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748546" y="5021787"/>
            <a:ext cx="46747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ru-RU" b="1" dirty="0">
                <a:solidFill>
                  <a:srgbClr val="002060"/>
                </a:solidFill>
              </a:rPr>
              <a:t>Работу </a:t>
            </a:r>
            <a:r>
              <a:rPr lang="ru-RU" b="1">
                <a:solidFill>
                  <a:srgbClr val="002060"/>
                </a:solidFill>
              </a:rPr>
              <a:t>выполнил(а): </a:t>
            </a:r>
            <a:r>
              <a:rPr lang="ru-RU" b="1" dirty="0">
                <a:solidFill>
                  <a:srgbClr val="002060"/>
                </a:solidFill>
              </a:rPr>
              <a:t>Мельников Р. А.</a:t>
            </a:r>
          </a:p>
          <a:p>
            <a:pPr lvl="0">
              <a:spcAft>
                <a:spcPts val="0"/>
              </a:spcAft>
            </a:pPr>
            <a:r>
              <a:rPr lang="ru-RU" b="1" dirty="0">
                <a:solidFill>
                  <a:srgbClr val="002060"/>
                </a:solidFill>
              </a:rPr>
              <a:t>Научный руководитель: Фролов А. А.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11760" y="1944336"/>
            <a:ext cx="43204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Мультимедийная система автомобиля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3021554"/>
            <a:ext cx="43204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i="0" u="none" strike="noStrike" dirty="0">
                <a:solidFill>
                  <a:srgbClr val="FFFFFF"/>
                </a:solidFill>
                <a:effectLst/>
                <a:latin typeface="PTsans"/>
              </a:rPr>
              <a:t>Моделирование и </a:t>
            </a:r>
            <a:r>
              <a:rPr lang="ru-RU" b="1" dirty="0">
                <a:latin typeface="PTsans"/>
              </a:rPr>
              <a:t>Моделирование</a:t>
            </a:r>
            <a:r>
              <a:rPr lang="ru-RU" b="1" dirty="0">
                <a:solidFill>
                  <a:srgbClr val="FFFFFF"/>
                </a:solidFill>
                <a:latin typeface="PTsans"/>
              </a:rPr>
              <a:t> </a:t>
            </a:r>
            <a:r>
              <a:rPr lang="ru-RU" b="1" dirty="0">
                <a:latin typeface="PTsans"/>
              </a:rPr>
              <a:t>и</a:t>
            </a:r>
            <a:r>
              <a:rPr lang="ru-RU" b="1" dirty="0">
                <a:solidFill>
                  <a:srgbClr val="FFFFFF"/>
                </a:solidFill>
                <a:latin typeface="PTsans"/>
              </a:rPr>
              <a:t> </a:t>
            </a:r>
            <a:r>
              <a:rPr lang="ru-RU" b="1" i="0" u="none" strike="noStrike" dirty="0">
                <a:effectLst/>
                <a:latin typeface="PTsans"/>
              </a:rPr>
              <a:t>прототипирование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5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2018\протон\протон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" y="-27384"/>
            <a:ext cx="9106609" cy="643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ru-RU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305114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979712" y="251937"/>
            <a:ext cx="6120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1050"/>
              </a:spcAft>
            </a:pPr>
            <a:r>
              <a:rPr lang="ru" sz="3200" b="1" cap="all" spc="-100" dirty="0">
                <a:solidFill>
                  <a:srgbClr val="002060"/>
                </a:solidFill>
                <a:latin typeface="Arial"/>
                <a:cs typeface="+mn-cs"/>
              </a:rPr>
              <a:t>Актуальность работы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464865-23C9-4FE3-8EF0-C18B534C1FEA}"/>
              </a:ext>
            </a:extLst>
          </p:cNvPr>
          <p:cNvSpPr txBox="1"/>
          <p:nvPr/>
        </p:nvSpPr>
        <p:spPr>
          <a:xfrm>
            <a:off x="775877" y="2127819"/>
            <a:ext cx="76124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Мультимедийные системы будут актуальны еще очень долго, так как они заметно упрощают управление функциями транспортного средства, дают различного рода важную информацию о его состоянии.</a:t>
            </a:r>
          </a:p>
        </p:txBody>
      </p:sp>
    </p:spTree>
    <p:extLst>
      <p:ext uri="{BB962C8B-B14F-4D97-AF65-F5344CB8AC3E}">
        <p14:creationId xmlns:p14="http://schemas.microsoft.com/office/powerpoint/2010/main" val="385147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2018\протон\протон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277" y="-165884"/>
            <a:ext cx="9106609" cy="643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ru-RU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305114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492896"/>
            <a:ext cx="3960440" cy="430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79712" y="116632"/>
            <a:ext cx="6120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1050"/>
              </a:spcAft>
            </a:pPr>
            <a:r>
              <a:rPr lang="ru" sz="3200" b="1" spc="-100" dirty="0">
                <a:solidFill>
                  <a:srgbClr val="002060"/>
                </a:solidFill>
                <a:latin typeface="Arial"/>
                <a:cs typeface="+mn-cs"/>
              </a:rPr>
              <a:t>ЦЕЛЬ И ЗАДАЧИ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754052" y="443711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945D84-7A66-4031-A0E7-540B4CBA5A4D}"/>
              </a:ext>
            </a:extLst>
          </p:cNvPr>
          <p:cNvSpPr txBox="1"/>
          <p:nvPr/>
        </p:nvSpPr>
        <p:spPr>
          <a:xfrm>
            <a:off x="265949" y="1897974"/>
            <a:ext cx="861210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solidFill>
                  <a:schemeClr val="tx2">
                    <a:lumMod val="50000"/>
                  </a:schemeClr>
                </a:solidFill>
                <a:latin typeface="+mn-lt"/>
                <a:cs typeface="Helvetica" panose="020B0604020202020204" pitchFamily="34" charset="0"/>
              </a:rPr>
              <a:t>Цель:</a:t>
            </a:r>
          </a:p>
          <a:p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+mn-lt"/>
                <a:cs typeface="Helvetica" panose="020B0604020202020204" pitchFamily="34" charset="0"/>
              </a:rPr>
              <a:t>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Разработать 3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D-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модель мультимедийной системы автомобиля.</a:t>
            </a:r>
          </a:p>
          <a:p>
            <a:endParaRPr lang="ru-RU" sz="1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r>
              <a:rPr lang="ru-RU" sz="2400" i="1" dirty="0">
                <a:solidFill>
                  <a:schemeClr val="tx2">
                    <a:lumMod val="50000"/>
                  </a:schemeClr>
                </a:solidFill>
                <a:latin typeface="+mn-lt"/>
                <a:cs typeface="Helvetica" panose="020B0604020202020204" pitchFamily="34" charset="0"/>
              </a:rPr>
              <a:t>Задачи:</a:t>
            </a:r>
          </a:p>
          <a:p>
            <a:pPr marL="36900"/>
            <a:r>
              <a:rPr lang="ru-RU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</a:rPr>
              <a:t>1. Р</a:t>
            </a:r>
            <a:r>
              <a:rPr lang="ru-RU" b="0" i="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</a:rPr>
              <a:t>ассмотреть виды, характеристики и принципы работы мультимедийной системы.</a:t>
            </a:r>
          </a:p>
          <a:p>
            <a:pPr marL="36900"/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2. Изучить дизайн уже существующих моделей.</a:t>
            </a:r>
          </a:p>
          <a:p>
            <a:pPr marL="36900"/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3. Из собранной информации создать свою модель мультимедиа автомобиля.</a:t>
            </a:r>
          </a:p>
          <a:p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4.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+mj-lt"/>
                <a:cs typeface="Helvetica" panose="020B0604020202020204" pitchFamily="34" charset="0"/>
              </a:rPr>
              <a:t>Создание документации</a:t>
            </a:r>
          </a:p>
          <a:p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073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2018\протон\протон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3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ru-RU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305114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C8F4F1-E1F3-405E-87A7-913C21D7A912}"/>
              </a:ext>
            </a:extLst>
          </p:cNvPr>
          <p:cNvSpPr txBox="1"/>
          <p:nvPr/>
        </p:nvSpPr>
        <p:spPr>
          <a:xfrm>
            <a:off x="940307" y="1844824"/>
            <a:ext cx="5630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2400" b="0" i="0" dirty="0"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Изучение материалов по данной теме.</a:t>
            </a:r>
          </a:p>
          <a:p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2)  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  <a:effectLst/>
                <a:latin typeface="+mn-lt"/>
              </a:rPr>
              <a:t>Реализация проекта в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effectLst/>
                <a:latin typeface="+mn-lt"/>
              </a:rPr>
              <a:t>Blender 3D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  <a:effectLst/>
                <a:latin typeface="+mn-lt"/>
              </a:rPr>
              <a:t>.</a:t>
            </a:r>
            <a:endParaRPr lang="ru-RU" sz="2400" b="0" i="0" dirty="0"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DEB1B-B84A-40BC-A90C-5D84665F61D8}"/>
              </a:ext>
            </a:extLst>
          </p:cNvPr>
          <p:cNvSpPr txBox="1"/>
          <p:nvPr/>
        </p:nvSpPr>
        <p:spPr>
          <a:xfrm>
            <a:off x="3292586" y="427858"/>
            <a:ext cx="2968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ХОД РАБОТЫ</a:t>
            </a:r>
          </a:p>
        </p:txBody>
      </p:sp>
    </p:spTree>
    <p:extLst>
      <p:ext uri="{BB962C8B-B14F-4D97-AF65-F5344CB8AC3E}">
        <p14:creationId xmlns:p14="http://schemas.microsoft.com/office/powerpoint/2010/main" val="268096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1538E-A00B-49A2-A57A-B27DAFA4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5AA354-B4D3-4F66-BDF2-69DF10CCA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Z:\2018\протон\протон.wmf">
            <a:extLst>
              <a:ext uri="{FF2B5EF4-FFF2-40B4-BE49-F238E27FC236}">
                <a16:creationId xmlns:a16="http://schemas.microsoft.com/office/drawing/2014/main" id="{A1A8DD26-7FB2-4C16-B28E-7DD2CE5A2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3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116C79-D4B8-490F-8ED8-2C3F59F06E56}"/>
              </a:ext>
            </a:extLst>
          </p:cNvPr>
          <p:cNvSpPr txBox="1"/>
          <p:nvPr/>
        </p:nvSpPr>
        <p:spPr>
          <a:xfrm>
            <a:off x="53630" y="1890117"/>
            <a:ext cx="394230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Моя мультимедийная система обладает всем функционалом, необходимым современной мультимедиа системе. С помощью сенсорного экрана пользователь может удобно взаимодействовать с интерфейсом.</a:t>
            </a:r>
            <a:r>
              <a:rPr lang="ru-RU" sz="140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</a:rPr>
              <a:t> Также мультимедиа оснащена функцией громкой связи. В связи с этим внизу находятся кнопки сброса-приёма вызова.</a:t>
            </a:r>
            <a:r>
              <a:rPr lang="ru-RU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Для комфортного использования функции музыкального проигрывателя реализованы кнопки. В нижней части системы находится дисковод.</a:t>
            </a:r>
          </a:p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BA6467-38C8-4585-96AE-9596C9E171DD}"/>
              </a:ext>
            </a:extLst>
          </p:cNvPr>
          <p:cNvSpPr txBox="1"/>
          <p:nvPr/>
        </p:nvSpPr>
        <p:spPr>
          <a:xfrm>
            <a:off x="1763688" y="362754"/>
            <a:ext cx="6527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ПРАКТИЧЕСКАЯ ЗНАЧИМОСТЬ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D69AB29-58B8-4DCD-B0CF-DB1A238509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031640"/>
            <a:ext cx="4507010" cy="267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4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4CE99-B4B0-4C67-B097-51547D973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5503B-991E-40D1-8E4A-09392E8CC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Z:\2018\протон\протон.wmf">
            <a:extLst>
              <a:ext uri="{FF2B5EF4-FFF2-40B4-BE49-F238E27FC236}">
                <a16:creationId xmlns:a16="http://schemas.microsoft.com/office/drawing/2014/main" id="{0D51F974-CC96-45EE-A3E0-EE3161AB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3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EA53AF-ED10-44F1-BCF3-147DB117AE92}"/>
              </a:ext>
            </a:extLst>
          </p:cNvPr>
          <p:cNvSpPr txBox="1"/>
          <p:nvPr/>
        </p:nvSpPr>
        <p:spPr>
          <a:xfrm>
            <a:off x="683568" y="1720840"/>
            <a:ext cx="33123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Также рядом с дисководом находится камера, позволяющая сканировать сетчатку глаза. Это служит для предотвращения угона автомобиля. Простой и минималистичный интерфейс моей системы позволит каждому пользователю быстро в ней разобраться.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5EA5BB-0739-4343-9998-BC231D5B29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993" y="1787750"/>
            <a:ext cx="4822407" cy="285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12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22F7A-5FBE-4346-8D91-1B68B5553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D0A69C-1CE6-48E4-A1D9-B19F94670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Z:\2018\протон\протон.wmf">
            <a:extLst>
              <a:ext uri="{FF2B5EF4-FFF2-40B4-BE49-F238E27FC236}">
                <a16:creationId xmlns:a16="http://schemas.microsoft.com/office/drawing/2014/main" id="{8B962A31-B38F-4A5F-856B-B963861BB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3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14F4F4-FC6A-4D21-A834-441CEDEAE17F}"/>
              </a:ext>
            </a:extLst>
          </p:cNvPr>
          <p:cNvSpPr txBox="1"/>
          <p:nvPr/>
        </p:nvSpPr>
        <p:spPr>
          <a:xfrm>
            <a:off x="611560" y="1859339"/>
            <a:ext cx="345638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На задней панели размещены вентиляционное отверстие, входы для кабеля антенны, разъема с проводами.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D036BF4-7AA8-4978-877B-9E7C4BD93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875" y="1904172"/>
            <a:ext cx="4155565" cy="286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92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FA9A62-1C52-4FB9-9B51-DA0AB642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FBBF15-2AAC-4988-A621-7171B85FB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Z:\2018\протон\протон.wmf">
            <a:extLst>
              <a:ext uri="{FF2B5EF4-FFF2-40B4-BE49-F238E27FC236}">
                <a16:creationId xmlns:a16="http://schemas.microsoft.com/office/drawing/2014/main" id="{8845E7C1-064A-4008-AD9B-E349AED72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153"/>
            <a:ext cx="9144000" cy="643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C2A372-4543-4ED4-AA91-5A3D105DD36B}"/>
              </a:ext>
            </a:extLst>
          </p:cNvPr>
          <p:cNvSpPr txBox="1"/>
          <p:nvPr/>
        </p:nvSpPr>
        <p:spPr>
          <a:xfrm>
            <a:off x="3059832" y="452087"/>
            <a:ext cx="3387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ПЕРСПЕКТИВЫ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FBFE6-17EB-4000-B350-588F921E327D}"/>
              </a:ext>
            </a:extLst>
          </p:cNvPr>
          <p:cNvSpPr txBox="1"/>
          <p:nvPr/>
        </p:nvSpPr>
        <p:spPr>
          <a:xfrm>
            <a:off x="611560" y="1844824"/>
            <a:ext cx="8075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1)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+mj-lt"/>
                <a:cs typeface="Helvetica" panose="020B0604020202020204" pitchFamily="34" charset="0"/>
              </a:rPr>
              <a:t>Адаптация интерфейсов.</a:t>
            </a:r>
          </a:p>
          <a:p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+mj-lt"/>
                <a:cs typeface="Helvetica" panose="020B0604020202020204" pitchFamily="34" charset="0"/>
              </a:rPr>
              <a:t>2) Создать функцию для мультимедиа, при </a:t>
            </a:r>
            <a:r>
              <a:rPr lang="ru-RU" sz="2000" b="0" i="0" dirty="0">
                <a:solidFill>
                  <a:schemeClr val="tx2">
                    <a:lumMod val="50000"/>
                  </a:schemeClr>
                </a:solidFill>
                <a:effectLst/>
                <a:latin typeface="+mj-lt"/>
              </a:rPr>
              <a:t>котором она будет не только понимать слова и жесты, но и обеспечить полноценную дополненную реальность на лобовом стекле автомобиля.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9238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2018\протон\протон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" y="18782"/>
            <a:ext cx="9106609" cy="643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ru-RU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305114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1413"/>
            <a:ext cx="756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tx2">
                    <a:lumMod val="50000"/>
                  </a:schemeClr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1808381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3713</TotalTime>
  <Words>282</Words>
  <Application>Microsoft Office PowerPoint</Application>
  <PresentationFormat>Экран (4:3)</PresentationFormat>
  <Paragraphs>29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Helvetica</vt:lpstr>
      <vt:lpstr>PTsans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ZuneO</dc:creator>
  <cp:lastModifiedBy>ВАЛЕРА</cp:lastModifiedBy>
  <cp:revision>244</cp:revision>
  <cp:lastPrinted>2019-11-13T10:52:58Z</cp:lastPrinted>
  <dcterms:created xsi:type="dcterms:W3CDTF">2018-08-16T18:52:34Z</dcterms:created>
  <dcterms:modified xsi:type="dcterms:W3CDTF">2021-02-28T18:39:53Z</dcterms:modified>
</cp:coreProperties>
</file>