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3FB988-C446-BC4D-956E-D8162168392E}" type="doc">
      <dgm:prSet loTypeId="urn:microsoft.com/office/officeart/2008/layout/VerticalCurvedList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F3046-7BD6-644E-85BA-53337C6385E3}">
      <dgm:prSet phldrT="[Text]"/>
      <dgm:spPr/>
      <dgm:t>
        <a:bodyPr/>
        <a:lstStyle/>
        <a:p>
          <a:r>
            <a:rPr lang="en-GB" dirty="0"/>
            <a:t>Import the relevant packages</a:t>
          </a:r>
        </a:p>
      </dgm:t>
    </dgm:pt>
    <dgm:pt modelId="{3E84663B-45E3-1D40-808B-12A7BE72B82A}" type="parTrans" cxnId="{D6A54622-D817-E744-A2B7-BD6393F30C5D}">
      <dgm:prSet/>
      <dgm:spPr/>
      <dgm:t>
        <a:bodyPr/>
        <a:lstStyle/>
        <a:p>
          <a:endParaRPr lang="en-GB"/>
        </a:p>
      </dgm:t>
    </dgm:pt>
    <dgm:pt modelId="{7E8FD313-8BB5-8E4B-9F12-44C5618BE436}" type="sibTrans" cxnId="{D6A54622-D817-E744-A2B7-BD6393F30C5D}">
      <dgm:prSet/>
      <dgm:spPr/>
      <dgm:t>
        <a:bodyPr/>
        <a:lstStyle/>
        <a:p>
          <a:endParaRPr lang="en-GB"/>
        </a:p>
      </dgm:t>
    </dgm:pt>
    <dgm:pt modelId="{39639BAE-8604-7E4D-A857-625E16FAE0C5}">
      <dgm:prSet phldrT="[Text]"/>
      <dgm:spPr/>
      <dgm:t>
        <a:bodyPr/>
        <a:lstStyle/>
        <a:p>
          <a:r>
            <a:rPr lang="en-GB" dirty="0"/>
            <a:t>Loading the provided dataset, csv file.</a:t>
          </a:r>
        </a:p>
      </dgm:t>
    </dgm:pt>
    <dgm:pt modelId="{E322DAF2-11C1-514D-9343-7EE8E4A27943}" type="parTrans" cxnId="{920A7A16-FE7F-574E-B8F6-5A1847E84EFF}">
      <dgm:prSet/>
      <dgm:spPr/>
      <dgm:t>
        <a:bodyPr/>
        <a:lstStyle/>
        <a:p>
          <a:endParaRPr lang="en-GB"/>
        </a:p>
      </dgm:t>
    </dgm:pt>
    <dgm:pt modelId="{17AF560D-4992-CD4B-8A42-E25E119A88C3}" type="sibTrans" cxnId="{920A7A16-FE7F-574E-B8F6-5A1847E84EFF}">
      <dgm:prSet/>
      <dgm:spPr/>
      <dgm:t>
        <a:bodyPr/>
        <a:lstStyle/>
        <a:p>
          <a:endParaRPr lang="en-GB"/>
        </a:p>
      </dgm:t>
    </dgm:pt>
    <dgm:pt modelId="{270D83A9-6A5D-314B-9EAE-3F5AE04997D2}">
      <dgm:prSet/>
      <dgm:spPr/>
      <dgm:t>
        <a:bodyPr/>
        <a:lstStyle/>
        <a:p>
          <a:r>
            <a:rPr lang="en-ZA" b="0" i="0" u="none" dirty="0"/>
            <a:t>Created the </a:t>
          </a:r>
          <a:r>
            <a:rPr lang="en-ZA" b="0" i="0" u="none" dirty="0" err="1"/>
            <a:t>pandas_playground</a:t>
          </a:r>
          <a:r>
            <a:rPr lang="en-ZA" b="0" i="0" u="none" dirty="0"/>
            <a:t> virtual environment for consistency.</a:t>
          </a:r>
          <a:endParaRPr lang="en-GB" dirty="0"/>
        </a:p>
      </dgm:t>
    </dgm:pt>
    <dgm:pt modelId="{5D5E65B8-57D6-8D44-A8D9-9260EF94C700}" type="parTrans" cxnId="{7B6B7904-E8CF-9E4C-B71B-6CAA2A7D3711}">
      <dgm:prSet/>
      <dgm:spPr/>
      <dgm:t>
        <a:bodyPr/>
        <a:lstStyle/>
        <a:p>
          <a:endParaRPr lang="en-GB"/>
        </a:p>
      </dgm:t>
    </dgm:pt>
    <dgm:pt modelId="{34958FF4-491B-374E-91DB-4969FBC26D1E}" type="sibTrans" cxnId="{7B6B7904-E8CF-9E4C-B71B-6CAA2A7D3711}">
      <dgm:prSet/>
      <dgm:spPr/>
      <dgm:t>
        <a:bodyPr/>
        <a:lstStyle/>
        <a:p>
          <a:endParaRPr lang="en-GB"/>
        </a:p>
      </dgm:t>
    </dgm:pt>
    <dgm:pt modelId="{296062C2-3C14-3D4A-B8C8-26CE629CFE3D}">
      <dgm:prSet/>
      <dgm:spPr/>
      <dgm:t>
        <a:bodyPr/>
        <a:lstStyle/>
        <a:p>
          <a:r>
            <a:rPr lang="en-GB" dirty="0"/>
            <a:t>Data Inspection</a:t>
          </a:r>
        </a:p>
      </dgm:t>
    </dgm:pt>
    <dgm:pt modelId="{19AF1064-F500-3943-97D5-E16426E3949E}" type="parTrans" cxnId="{46A72151-8AFD-A845-A4C3-E4704F2FDD74}">
      <dgm:prSet/>
      <dgm:spPr/>
      <dgm:t>
        <a:bodyPr/>
        <a:lstStyle/>
        <a:p>
          <a:endParaRPr lang="en-GB"/>
        </a:p>
      </dgm:t>
    </dgm:pt>
    <dgm:pt modelId="{46382FBA-C964-C347-94FF-31C7A67DEDA6}" type="sibTrans" cxnId="{46A72151-8AFD-A845-A4C3-E4704F2FDD74}">
      <dgm:prSet/>
      <dgm:spPr/>
      <dgm:t>
        <a:bodyPr/>
        <a:lstStyle/>
        <a:p>
          <a:endParaRPr lang="en-GB"/>
        </a:p>
      </dgm:t>
    </dgm:pt>
    <dgm:pt modelId="{7080C995-F036-D84B-97E9-58B5EB641970}">
      <dgm:prSet/>
      <dgm:spPr/>
      <dgm:t>
        <a:bodyPr/>
        <a:lstStyle/>
        <a:p>
          <a:r>
            <a:rPr lang="en-GB" dirty="0"/>
            <a:t>Handled missing values in high-impact columns</a:t>
          </a:r>
        </a:p>
      </dgm:t>
    </dgm:pt>
    <dgm:pt modelId="{4FD64907-94B9-D740-BB0E-A1B03D0753C2}" type="parTrans" cxnId="{46CDEB78-79EC-4940-A8CA-B1F6E84C4A08}">
      <dgm:prSet/>
      <dgm:spPr/>
      <dgm:t>
        <a:bodyPr/>
        <a:lstStyle/>
        <a:p>
          <a:endParaRPr lang="en-GB"/>
        </a:p>
      </dgm:t>
    </dgm:pt>
    <dgm:pt modelId="{CC98754C-2CE7-5446-B3F7-0705BA5816A4}" type="sibTrans" cxnId="{46CDEB78-79EC-4940-A8CA-B1F6E84C4A08}">
      <dgm:prSet/>
      <dgm:spPr/>
      <dgm:t>
        <a:bodyPr/>
        <a:lstStyle/>
        <a:p>
          <a:endParaRPr lang="en-GB"/>
        </a:p>
      </dgm:t>
    </dgm:pt>
    <dgm:pt modelId="{7B928A1A-C595-D24B-B095-E99DC576A1BA}">
      <dgm:prSet/>
      <dgm:spPr/>
      <dgm:t>
        <a:bodyPr/>
        <a:lstStyle/>
        <a:p>
          <a:r>
            <a:rPr lang="en-ZA" b="1" i="0" u="none"/>
            <a:t>Result</a:t>
          </a:r>
          <a:r>
            <a:rPr lang="en-ZA" b="0" i="0" u="none"/>
            <a:t>: Cleaned and structured dataset ready for analysis.</a:t>
          </a:r>
          <a:endParaRPr lang="en-GB" dirty="0"/>
        </a:p>
      </dgm:t>
    </dgm:pt>
    <dgm:pt modelId="{771F6B8D-43A0-C247-B362-6CE283282550}" type="parTrans" cxnId="{18A6C570-CDEA-204A-9A15-62DE17A013EF}">
      <dgm:prSet/>
      <dgm:spPr/>
      <dgm:t>
        <a:bodyPr/>
        <a:lstStyle/>
        <a:p>
          <a:endParaRPr lang="en-GB"/>
        </a:p>
      </dgm:t>
    </dgm:pt>
    <dgm:pt modelId="{E70776AD-D2CB-DD42-A5F5-95A248DDBC41}" type="sibTrans" cxnId="{18A6C570-CDEA-204A-9A15-62DE17A013EF}">
      <dgm:prSet/>
      <dgm:spPr/>
      <dgm:t>
        <a:bodyPr/>
        <a:lstStyle/>
        <a:p>
          <a:endParaRPr lang="en-GB"/>
        </a:p>
      </dgm:t>
    </dgm:pt>
    <dgm:pt modelId="{BF001C62-CB8A-184A-A974-EA538FA559FF}" type="pres">
      <dgm:prSet presAssocID="{FB3FB988-C446-BC4D-956E-D8162168392E}" presName="Name0" presStyleCnt="0">
        <dgm:presLayoutVars>
          <dgm:chMax val="7"/>
          <dgm:chPref val="7"/>
          <dgm:dir/>
        </dgm:presLayoutVars>
      </dgm:prSet>
      <dgm:spPr/>
    </dgm:pt>
    <dgm:pt modelId="{DADCC543-9EFF-1242-BAE6-4B44E747ED0F}" type="pres">
      <dgm:prSet presAssocID="{FB3FB988-C446-BC4D-956E-D8162168392E}" presName="Name1" presStyleCnt="0"/>
      <dgm:spPr/>
    </dgm:pt>
    <dgm:pt modelId="{8B1CB759-FA1C-AF44-9DDB-62747A74E576}" type="pres">
      <dgm:prSet presAssocID="{FB3FB988-C446-BC4D-956E-D8162168392E}" presName="cycle" presStyleCnt="0"/>
      <dgm:spPr/>
    </dgm:pt>
    <dgm:pt modelId="{F5155A16-B643-0F49-880B-4ADB81F419F0}" type="pres">
      <dgm:prSet presAssocID="{FB3FB988-C446-BC4D-956E-D8162168392E}" presName="srcNode" presStyleLbl="node1" presStyleIdx="0" presStyleCnt="6"/>
      <dgm:spPr/>
    </dgm:pt>
    <dgm:pt modelId="{1B377830-5207-2E44-A20E-D4A5D6CFA66F}" type="pres">
      <dgm:prSet presAssocID="{FB3FB988-C446-BC4D-956E-D8162168392E}" presName="conn" presStyleLbl="parChTrans1D2" presStyleIdx="0" presStyleCnt="1"/>
      <dgm:spPr/>
    </dgm:pt>
    <dgm:pt modelId="{AD999AC8-9290-1C45-95F7-B5B0F4A4F080}" type="pres">
      <dgm:prSet presAssocID="{FB3FB988-C446-BC4D-956E-D8162168392E}" presName="extraNode" presStyleLbl="node1" presStyleIdx="0" presStyleCnt="6"/>
      <dgm:spPr/>
    </dgm:pt>
    <dgm:pt modelId="{041C6D77-71D0-564B-8750-DAB33C02AB29}" type="pres">
      <dgm:prSet presAssocID="{FB3FB988-C446-BC4D-956E-D8162168392E}" presName="dstNode" presStyleLbl="node1" presStyleIdx="0" presStyleCnt="6"/>
      <dgm:spPr/>
    </dgm:pt>
    <dgm:pt modelId="{32829482-A7FE-3E44-839E-665F2B16EEFB}" type="pres">
      <dgm:prSet presAssocID="{270D83A9-6A5D-314B-9EAE-3F5AE04997D2}" presName="text_1" presStyleLbl="node1" presStyleIdx="0" presStyleCnt="6">
        <dgm:presLayoutVars>
          <dgm:bulletEnabled val="1"/>
        </dgm:presLayoutVars>
      </dgm:prSet>
      <dgm:spPr/>
    </dgm:pt>
    <dgm:pt modelId="{1CE3F3BC-CC95-A64C-B049-4972633C7D55}" type="pres">
      <dgm:prSet presAssocID="{270D83A9-6A5D-314B-9EAE-3F5AE04997D2}" presName="accent_1" presStyleCnt="0"/>
      <dgm:spPr/>
    </dgm:pt>
    <dgm:pt modelId="{18153252-B745-6446-BBAC-6C3DC2D22C9E}" type="pres">
      <dgm:prSet presAssocID="{270D83A9-6A5D-314B-9EAE-3F5AE04997D2}" presName="accentRepeatNode" presStyleLbl="solidFgAcc1" presStyleIdx="0" presStyleCnt="6"/>
      <dgm:spPr/>
    </dgm:pt>
    <dgm:pt modelId="{394DE3C0-2EEE-0648-B7F5-DEFE3F84287D}" type="pres">
      <dgm:prSet presAssocID="{318F3046-7BD6-644E-85BA-53337C6385E3}" presName="text_2" presStyleLbl="node1" presStyleIdx="1" presStyleCnt="6">
        <dgm:presLayoutVars>
          <dgm:bulletEnabled val="1"/>
        </dgm:presLayoutVars>
      </dgm:prSet>
      <dgm:spPr/>
    </dgm:pt>
    <dgm:pt modelId="{3643EDFA-B1CD-1041-90F3-CB51D3B18B95}" type="pres">
      <dgm:prSet presAssocID="{318F3046-7BD6-644E-85BA-53337C6385E3}" presName="accent_2" presStyleCnt="0"/>
      <dgm:spPr/>
    </dgm:pt>
    <dgm:pt modelId="{01E13730-5DBF-5046-AB6E-C667179CC625}" type="pres">
      <dgm:prSet presAssocID="{318F3046-7BD6-644E-85BA-53337C6385E3}" presName="accentRepeatNode" presStyleLbl="solidFgAcc1" presStyleIdx="1" presStyleCnt="6"/>
      <dgm:spPr/>
    </dgm:pt>
    <dgm:pt modelId="{DCA89B11-415C-724A-AEB1-18EDFA6D94FE}" type="pres">
      <dgm:prSet presAssocID="{39639BAE-8604-7E4D-A857-625E16FAE0C5}" presName="text_3" presStyleLbl="node1" presStyleIdx="2" presStyleCnt="6">
        <dgm:presLayoutVars>
          <dgm:bulletEnabled val="1"/>
        </dgm:presLayoutVars>
      </dgm:prSet>
      <dgm:spPr/>
    </dgm:pt>
    <dgm:pt modelId="{E99A21C5-6277-8544-A2D2-F3CC50A2D147}" type="pres">
      <dgm:prSet presAssocID="{39639BAE-8604-7E4D-A857-625E16FAE0C5}" presName="accent_3" presStyleCnt="0"/>
      <dgm:spPr/>
    </dgm:pt>
    <dgm:pt modelId="{BBB6ACBF-465C-3940-9314-EAE554BE7C9E}" type="pres">
      <dgm:prSet presAssocID="{39639BAE-8604-7E4D-A857-625E16FAE0C5}" presName="accentRepeatNode" presStyleLbl="solidFgAcc1" presStyleIdx="2" presStyleCnt="6"/>
      <dgm:spPr/>
    </dgm:pt>
    <dgm:pt modelId="{BCA7E5EE-FE7E-8346-85CB-332205CECA16}" type="pres">
      <dgm:prSet presAssocID="{296062C2-3C14-3D4A-B8C8-26CE629CFE3D}" presName="text_4" presStyleLbl="node1" presStyleIdx="3" presStyleCnt="6">
        <dgm:presLayoutVars>
          <dgm:bulletEnabled val="1"/>
        </dgm:presLayoutVars>
      </dgm:prSet>
      <dgm:spPr/>
    </dgm:pt>
    <dgm:pt modelId="{10C8663B-E066-7C49-BEA5-25FDFD6D2889}" type="pres">
      <dgm:prSet presAssocID="{296062C2-3C14-3D4A-B8C8-26CE629CFE3D}" presName="accent_4" presStyleCnt="0"/>
      <dgm:spPr/>
    </dgm:pt>
    <dgm:pt modelId="{4BC96E22-CFA6-3340-928A-B3E154CDADC4}" type="pres">
      <dgm:prSet presAssocID="{296062C2-3C14-3D4A-B8C8-26CE629CFE3D}" presName="accentRepeatNode" presStyleLbl="solidFgAcc1" presStyleIdx="3" presStyleCnt="6"/>
      <dgm:spPr/>
    </dgm:pt>
    <dgm:pt modelId="{4E388211-5DD8-D743-B984-4E2AC0F2AE8B}" type="pres">
      <dgm:prSet presAssocID="{7080C995-F036-D84B-97E9-58B5EB641970}" presName="text_5" presStyleLbl="node1" presStyleIdx="4" presStyleCnt="6">
        <dgm:presLayoutVars>
          <dgm:bulletEnabled val="1"/>
        </dgm:presLayoutVars>
      </dgm:prSet>
      <dgm:spPr/>
    </dgm:pt>
    <dgm:pt modelId="{9DDF6C1C-B7FE-FC47-87E5-0D81E4601AB6}" type="pres">
      <dgm:prSet presAssocID="{7080C995-F036-D84B-97E9-58B5EB641970}" presName="accent_5" presStyleCnt="0"/>
      <dgm:spPr/>
    </dgm:pt>
    <dgm:pt modelId="{34BA11EC-176E-3D41-9309-8B06BCF5E507}" type="pres">
      <dgm:prSet presAssocID="{7080C995-F036-D84B-97E9-58B5EB641970}" presName="accentRepeatNode" presStyleLbl="solidFgAcc1" presStyleIdx="4" presStyleCnt="6"/>
      <dgm:spPr/>
    </dgm:pt>
    <dgm:pt modelId="{1E3497BC-318E-0842-8F69-282D34974239}" type="pres">
      <dgm:prSet presAssocID="{7B928A1A-C595-D24B-B095-E99DC576A1BA}" presName="text_6" presStyleLbl="node1" presStyleIdx="5" presStyleCnt="6">
        <dgm:presLayoutVars>
          <dgm:bulletEnabled val="1"/>
        </dgm:presLayoutVars>
      </dgm:prSet>
      <dgm:spPr/>
    </dgm:pt>
    <dgm:pt modelId="{B733C223-54CB-E842-8174-8B942F4F4BDC}" type="pres">
      <dgm:prSet presAssocID="{7B928A1A-C595-D24B-B095-E99DC576A1BA}" presName="accent_6" presStyleCnt="0"/>
      <dgm:spPr/>
    </dgm:pt>
    <dgm:pt modelId="{9C1442CC-B4BD-B644-8CB1-0B2305556976}" type="pres">
      <dgm:prSet presAssocID="{7B928A1A-C595-D24B-B095-E99DC576A1BA}" presName="accentRepeatNode" presStyleLbl="solidFgAcc1" presStyleIdx="5" presStyleCnt="6"/>
      <dgm:spPr/>
    </dgm:pt>
  </dgm:ptLst>
  <dgm:cxnLst>
    <dgm:cxn modelId="{7B6B7904-E8CF-9E4C-B71B-6CAA2A7D3711}" srcId="{FB3FB988-C446-BC4D-956E-D8162168392E}" destId="{270D83A9-6A5D-314B-9EAE-3F5AE04997D2}" srcOrd="0" destOrd="0" parTransId="{5D5E65B8-57D6-8D44-A8D9-9260EF94C700}" sibTransId="{34958FF4-491B-374E-91DB-4969FBC26D1E}"/>
    <dgm:cxn modelId="{72F4D806-CB48-E34A-998A-786C2B0A5AF9}" type="presOf" srcId="{7080C995-F036-D84B-97E9-58B5EB641970}" destId="{4E388211-5DD8-D743-B984-4E2AC0F2AE8B}" srcOrd="0" destOrd="0" presId="urn:microsoft.com/office/officeart/2008/layout/VerticalCurvedList"/>
    <dgm:cxn modelId="{9BA32813-8847-F749-B3AD-8408E876C9C2}" type="presOf" srcId="{270D83A9-6A5D-314B-9EAE-3F5AE04997D2}" destId="{32829482-A7FE-3E44-839E-665F2B16EEFB}" srcOrd="0" destOrd="0" presId="urn:microsoft.com/office/officeart/2008/layout/VerticalCurvedList"/>
    <dgm:cxn modelId="{920A7A16-FE7F-574E-B8F6-5A1847E84EFF}" srcId="{FB3FB988-C446-BC4D-956E-D8162168392E}" destId="{39639BAE-8604-7E4D-A857-625E16FAE0C5}" srcOrd="2" destOrd="0" parTransId="{E322DAF2-11C1-514D-9343-7EE8E4A27943}" sibTransId="{17AF560D-4992-CD4B-8A42-E25E119A88C3}"/>
    <dgm:cxn modelId="{D6A54622-D817-E744-A2B7-BD6393F30C5D}" srcId="{FB3FB988-C446-BC4D-956E-D8162168392E}" destId="{318F3046-7BD6-644E-85BA-53337C6385E3}" srcOrd="1" destOrd="0" parTransId="{3E84663B-45E3-1D40-808B-12A7BE72B82A}" sibTransId="{7E8FD313-8BB5-8E4B-9F12-44C5618BE436}"/>
    <dgm:cxn modelId="{BD87542E-353F-324D-A2FD-F07AAD02BD28}" type="presOf" srcId="{318F3046-7BD6-644E-85BA-53337C6385E3}" destId="{394DE3C0-2EEE-0648-B7F5-DEFE3F84287D}" srcOrd="0" destOrd="0" presId="urn:microsoft.com/office/officeart/2008/layout/VerticalCurvedList"/>
    <dgm:cxn modelId="{B157243A-4FCF-2844-A1CD-089FFEEA1D3E}" type="presOf" srcId="{7B928A1A-C595-D24B-B095-E99DC576A1BA}" destId="{1E3497BC-318E-0842-8F69-282D34974239}" srcOrd="0" destOrd="0" presId="urn:microsoft.com/office/officeart/2008/layout/VerticalCurvedList"/>
    <dgm:cxn modelId="{46A72151-8AFD-A845-A4C3-E4704F2FDD74}" srcId="{FB3FB988-C446-BC4D-956E-D8162168392E}" destId="{296062C2-3C14-3D4A-B8C8-26CE629CFE3D}" srcOrd="3" destOrd="0" parTransId="{19AF1064-F500-3943-97D5-E16426E3949E}" sibTransId="{46382FBA-C964-C347-94FF-31C7A67DEDA6}"/>
    <dgm:cxn modelId="{CE2A8C63-69EF-1A4B-998C-6879B81F1A00}" type="presOf" srcId="{34958FF4-491B-374E-91DB-4969FBC26D1E}" destId="{1B377830-5207-2E44-A20E-D4A5D6CFA66F}" srcOrd="0" destOrd="0" presId="urn:microsoft.com/office/officeart/2008/layout/VerticalCurvedList"/>
    <dgm:cxn modelId="{5BE55C6F-E9AE-A543-A2B7-837263D35536}" type="presOf" srcId="{296062C2-3C14-3D4A-B8C8-26CE629CFE3D}" destId="{BCA7E5EE-FE7E-8346-85CB-332205CECA16}" srcOrd="0" destOrd="0" presId="urn:microsoft.com/office/officeart/2008/layout/VerticalCurvedList"/>
    <dgm:cxn modelId="{18A6C570-CDEA-204A-9A15-62DE17A013EF}" srcId="{FB3FB988-C446-BC4D-956E-D8162168392E}" destId="{7B928A1A-C595-D24B-B095-E99DC576A1BA}" srcOrd="5" destOrd="0" parTransId="{771F6B8D-43A0-C247-B362-6CE283282550}" sibTransId="{E70776AD-D2CB-DD42-A5F5-95A248DDBC41}"/>
    <dgm:cxn modelId="{46CDEB78-79EC-4940-A8CA-B1F6E84C4A08}" srcId="{FB3FB988-C446-BC4D-956E-D8162168392E}" destId="{7080C995-F036-D84B-97E9-58B5EB641970}" srcOrd="4" destOrd="0" parTransId="{4FD64907-94B9-D740-BB0E-A1B03D0753C2}" sibTransId="{CC98754C-2CE7-5446-B3F7-0705BA5816A4}"/>
    <dgm:cxn modelId="{1116F1C4-4B54-E34E-A2F2-CAC051036402}" type="presOf" srcId="{FB3FB988-C446-BC4D-956E-D8162168392E}" destId="{BF001C62-CB8A-184A-A974-EA538FA559FF}" srcOrd="0" destOrd="0" presId="urn:microsoft.com/office/officeart/2008/layout/VerticalCurvedList"/>
    <dgm:cxn modelId="{F793CAD8-8F17-2843-8705-1E29271F64EA}" type="presOf" srcId="{39639BAE-8604-7E4D-A857-625E16FAE0C5}" destId="{DCA89B11-415C-724A-AEB1-18EDFA6D94FE}" srcOrd="0" destOrd="0" presId="urn:microsoft.com/office/officeart/2008/layout/VerticalCurvedList"/>
    <dgm:cxn modelId="{1A355E93-D7F7-7F41-9DFE-A27520B6FF41}" type="presParOf" srcId="{BF001C62-CB8A-184A-A974-EA538FA559FF}" destId="{DADCC543-9EFF-1242-BAE6-4B44E747ED0F}" srcOrd="0" destOrd="0" presId="urn:microsoft.com/office/officeart/2008/layout/VerticalCurvedList"/>
    <dgm:cxn modelId="{16DFDBBE-679B-1A4D-8CF0-9B41B89CE2C0}" type="presParOf" srcId="{DADCC543-9EFF-1242-BAE6-4B44E747ED0F}" destId="{8B1CB759-FA1C-AF44-9DDB-62747A74E576}" srcOrd="0" destOrd="0" presId="urn:microsoft.com/office/officeart/2008/layout/VerticalCurvedList"/>
    <dgm:cxn modelId="{72E63FD8-1841-CF44-B1B9-C5A2D28E31EB}" type="presParOf" srcId="{8B1CB759-FA1C-AF44-9DDB-62747A74E576}" destId="{F5155A16-B643-0F49-880B-4ADB81F419F0}" srcOrd="0" destOrd="0" presId="urn:microsoft.com/office/officeart/2008/layout/VerticalCurvedList"/>
    <dgm:cxn modelId="{751D00AB-CD8F-4246-92F1-D0684EE703BD}" type="presParOf" srcId="{8B1CB759-FA1C-AF44-9DDB-62747A74E576}" destId="{1B377830-5207-2E44-A20E-D4A5D6CFA66F}" srcOrd="1" destOrd="0" presId="urn:microsoft.com/office/officeart/2008/layout/VerticalCurvedList"/>
    <dgm:cxn modelId="{2E7EAF2E-2258-2849-9967-2A019D87CB87}" type="presParOf" srcId="{8B1CB759-FA1C-AF44-9DDB-62747A74E576}" destId="{AD999AC8-9290-1C45-95F7-B5B0F4A4F080}" srcOrd="2" destOrd="0" presId="urn:microsoft.com/office/officeart/2008/layout/VerticalCurvedList"/>
    <dgm:cxn modelId="{E47D8BA6-0288-1447-894A-67D620B7C47F}" type="presParOf" srcId="{8B1CB759-FA1C-AF44-9DDB-62747A74E576}" destId="{041C6D77-71D0-564B-8750-DAB33C02AB29}" srcOrd="3" destOrd="0" presId="urn:microsoft.com/office/officeart/2008/layout/VerticalCurvedList"/>
    <dgm:cxn modelId="{B378C670-E94F-724C-83EF-89A6C42F797A}" type="presParOf" srcId="{DADCC543-9EFF-1242-BAE6-4B44E747ED0F}" destId="{32829482-A7FE-3E44-839E-665F2B16EEFB}" srcOrd="1" destOrd="0" presId="urn:microsoft.com/office/officeart/2008/layout/VerticalCurvedList"/>
    <dgm:cxn modelId="{F2B2B84F-0D51-E248-9A03-81B413F02BE2}" type="presParOf" srcId="{DADCC543-9EFF-1242-BAE6-4B44E747ED0F}" destId="{1CE3F3BC-CC95-A64C-B049-4972633C7D55}" srcOrd="2" destOrd="0" presId="urn:microsoft.com/office/officeart/2008/layout/VerticalCurvedList"/>
    <dgm:cxn modelId="{4F3EAC3E-F0FD-EA41-B829-75572FB3EDAD}" type="presParOf" srcId="{1CE3F3BC-CC95-A64C-B049-4972633C7D55}" destId="{18153252-B745-6446-BBAC-6C3DC2D22C9E}" srcOrd="0" destOrd="0" presId="urn:microsoft.com/office/officeart/2008/layout/VerticalCurvedList"/>
    <dgm:cxn modelId="{D5E49B10-8A0C-F640-83A3-048C7C5C4614}" type="presParOf" srcId="{DADCC543-9EFF-1242-BAE6-4B44E747ED0F}" destId="{394DE3C0-2EEE-0648-B7F5-DEFE3F84287D}" srcOrd="3" destOrd="0" presId="urn:microsoft.com/office/officeart/2008/layout/VerticalCurvedList"/>
    <dgm:cxn modelId="{43A265D1-042C-5147-856F-0158F8E641AD}" type="presParOf" srcId="{DADCC543-9EFF-1242-BAE6-4B44E747ED0F}" destId="{3643EDFA-B1CD-1041-90F3-CB51D3B18B95}" srcOrd="4" destOrd="0" presId="urn:microsoft.com/office/officeart/2008/layout/VerticalCurvedList"/>
    <dgm:cxn modelId="{F0725BBE-9535-8F4C-AB41-49BC07067EA5}" type="presParOf" srcId="{3643EDFA-B1CD-1041-90F3-CB51D3B18B95}" destId="{01E13730-5DBF-5046-AB6E-C667179CC625}" srcOrd="0" destOrd="0" presId="urn:microsoft.com/office/officeart/2008/layout/VerticalCurvedList"/>
    <dgm:cxn modelId="{6A28963D-E10F-9249-986F-EC7F2666EEA9}" type="presParOf" srcId="{DADCC543-9EFF-1242-BAE6-4B44E747ED0F}" destId="{DCA89B11-415C-724A-AEB1-18EDFA6D94FE}" srcOrd="5" destOrd="0" presId="urn:microsoft.com/office/officeart/2008/layout/VerticalCurvedList"/>
    <dgm:cxn modelId="{3E74071B-38F8-AF44-8B06-79013C523E5F}" type="presParOf" srcId="{DADCC543-9EFF-1242-BAE6-4B44E747ED0F}" destId="{E99A21C5-6277-8544-A2D2-F3CC50A2D147}" srcOrd="6" destOrd="0" presId="urn:microsoft.com/office/officeart/2008/layout/VerticalCurvedList"/>
    <dgm:cxn modelId="{3E520484-EF5B-B740-9C8F-E0D3BCE7E4F9}" type="presParOf" srcId="{E99A21C5-6277-8544-A2D2-F3CC50A2D147}" destId="{BBB6ACBF-465C-3940-9314-EAE554BE7C9E}" srcOrd="0" destOrd="0" presId="urn:microsoft.com/office/officeart/2008/layout/VerticalCurvedList"/>
    <dgm:cxn modelId="{B6273A3B-5715-8840-A829-5F29261CACD2}" type="presParOf" srcId="{DADCC543-9EFF-1242-BAE6-4B44E747ED0F}" destId="{BCA7E5EE-FE7E-8346-85CB-332205CECA16}" srcOrd="7" destOrd="0" presId="urn:microsoft.com/office/officeart/2008/layout/VerticalCurvedList"/>
    <dgm:cxn modelId="{5D17654F-A8CC-6146-8F5B-23D89DF2E448}" type="presParOf" srcId="{DADCC543-9EFF-1242-BAE6-4B44E747ED0F}" destId="{10C8663B-E066-7C49-BEA5-25FDFD6D2889}" srcOrd="8" destOrd="0" presId="urn:microsoft.com/office/officeart/2008/layout/VerticalCurvedList"/>
    <dgm:cxn modelId="{40F6B491-3E60-6B46-BA64-6F3DBB16F317}" type="presParOf" srcId="{10C8663B-E066-7C49-BEA5-25FDFD6D2889}" destId="{4BC96E22-CFA6-3340-928A-B3E154CDADC4}" srcOrd="0" destOrd="0" presId="urn:microsoft.com/office/officeart/2008/layout/VerticalCurvedList"/>
    <dgm:cxn modelId="{F46ED0C4-9E3A-9C48-B27E-5DBF185B89AC}" type="presParOf" srcId="{DADCC543-9EFF-1242-BAE6-4B44E747ED0F}" destId="{4E388211-5DD8-D743-B984-4E2AC0F2AE8B}" srcOrd="9" destOrd="0" presId="urn:microsoft.com/office/officeart/2008/layout/VerticalCurvedList"/>
    <dgm:cxn modelId="{A0BE9183-FB68-9542-93AF-59D2D912AC2F}" type="presParOf" srcId="{DADCC543-9EFF-1242-BAE6-4B44E747ED0F}" destId="{9DDF6C1C-B7FE-FC47-87E5-0D81E4601AB6}" srcOrd="10" destOrd="0" presId="urn:microsoft.com/office/officeart/2008/layout/VerticalCurvedList"/>
    <dgm:cxn modelId="{5BA91B02-4EF5-5440-8B2B-CECF5B371071}" type="presParOf" srcId="{9DDF6C1C-B7FE-FC47-87E5-0D81E4601AB6}" destId="{34BA11EC-176E-3D41-9309-8B06BCF5E507}" srcOrd="0" destOrd="0" presId="urn:microsoft.com/office/officeart/2008/layout/VerticalCurvedList"/>
    <dgm:cxn modelId="{DC780771-02D1-DE4B-BE04-0542C1C8B580}" type="presParOf" srcId="{DADCC543-9EFF-1242-BAE6-4B44E747ED0F}" destId="{1E3497BC-318E-0842-8F69-282D34974239}" srcOrd="11" destOrd="0" presId="urn:microsoft.com/office/officeart/2008/layout/VerticalCurvedList"/>
    <dgm:cxn modelId="{B54EF193-D993-4B43-A3FF-B61A782E86DF}" type="presParOf" srcId="{DADCC543-9EFF-1242-BAE6-4B44E747ED0F}" destId="{B733C223-54CB-E842-8174-8B942F4F4BDC}" srcOrd="12" destOrd="0" presId="urn:microsoft.com/office/officeart/2008/layout/VerticalCurvedList"/>
    <dgm:cxn modelId="{47AD68FF-8B48-7F48-8CA4-891D157673F1}" type="presParOf" srcId="{B733C223-54CB-E842-8174-8B942F4F4BDC}" destId="{9C1442CC-B4BD-B644-8CB1-0B23055569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52994-F84F-8747-9103-681D3638EC80}" type="doc">
      <dgm:prSet loTypeId="urn:microsoft.com/office/officeart/2005/8/layout/cycle4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3919B03-1DDF-E646-9615-73F5599974CD}">
      <dgm:prSet phldrT="[Text]"/>
      <dgm:spPr/>
      <dgm:t>
        <a:bodyPr/>
        <a:lstStyle/>
        <a:p>
          <a:r>
            <a:rPr lang="en-GB" dirty="0"/>
            <a:t>Correlation Heatmap</a:t>
          </a:r>
        </a:p>
      </dgm:t>
    </dgm:pt>
    <dgm:pt modelId="{14DAB985-A5FF-BC49-9E79-794EF150BE36}" type="parTrans" cxnId="{B32AF289-094C-F74B-B851-8C48259093BB}">
      <dgm:prSet/>
      <dgm:spPr/>
      <dgm:t>
        <a:bodyPr/>
        <a:lstStyle/>
        <a:p>
          <a:endParaRPr lang="en-GB"/>
        </a:p>
      </dgm:t>
    </dgm:pt>
    <dgm:pt modelId="{B81E5873-9C50-1C4A-9815-6C8377A2A417}" type="sibTrans" cxnId="{B32AF289-094C-F74B-B851-8C48259093BB}">
      <dgm:prSet/>
      <dgm:spPr/>
      <dgm:t>
        <a:bodyPr/>
        <a:lstStyle/>
        <a:p>
          <a:endParaRPr lang="en-GB"/>
        </a:p>
      </dgm:t>
    </dgm:pt>
    <dgm:pt modelId="{ABE7D159-F64D-2241-8EC9-35E76F9DC5E9}">
      <dgm:prSet phldrT="[Text]"/>
      <dgm:spPr/>
      <dgm:t>
        <a:bodyPr/>
        <a:lstStyle/>
        <a:p>
          <a:r>
            <a:rPr lang="en-GB" dirty="0"/>
            <a:t>Subplots</a:t>
          </a:r>
        </a:p>
      </dgm:t>
    </dgm:pt>
    <dgm:pt modelId="{ADB7C193-89DD-FA4A-8E04-F3A551EC31F7}" type="parTrans" cxnId="{5C6A007A-DA77-664D-A4B9-31782AEB86E2}">
      <dgm:prSet/>
      <dgm:spPr/>
      <dgm:t>
        <a:bodyPr/>
        <a:lstStyle/>
        <a:p>
          <a:endParaRPr lang="en-GB"/>
        </a:p>
      </dgm:t>
    </dgm:pt>
    <dgm:pt modelId="{1825BD4E-6212-524E-A216-89D8265253DE}" type="sibTrans" cxnId="{5C6A007A-DA77-664D-A4B9-31782AEB86E2}">
      <dgm:prSet/>
      <dgm:spPr/>
      <dgm:t>
        <a:bodyPr/>
        <a:lstStyle/>
        <a:p>
          <a:endParaRPr lang="en-GB"/>
        </a:p>
      </dgm:t>
    </dgm:pt>
    <dgm:pt modelId="{819DED61-3EA6-8349-BFD0-32D7DD6B9B45}">
      <dgm:prSet phldrT="[Text]"/>
      <dgm:spPr/>
      <dgm:t>
        <a:bodyPr/>
        <a:lstStyle/>
        <a:p>
          <a:r>
            <a:rPr lang="en-GB" dirty="0"/>
            <a:t>Key Findings:</a:t>
          </a:r>
        </a:p>
      </dgm:t>
    </dgm:pt>
    <dgm:pt modelId="{C97CBAF1-53BC-CF44-966C-D27EC263D5A6}" type="parTrans" cxnId="{46A171DF-81EA-6141-A6D5-996B844A761E}">
      <dgm:prSet/>
      <dgm:spPr/>
      <dgm:t>
        <a:bodyPr/>
        <a:lstStyle/>
        <a:p>
          <a:endParaRPr lang="en-GB"/>
        </a:p>
      </dgm:t>
    </dgm:pt>
    <dgm:pt modelId="{33ED89B9-2533-BC4B-81B2-6227614B7CE0}" type="sibTrans" cxnId="{46A171DF-81EA-6141-A6D5-996B844A761E}">
      <dgm:prSet/>
      <dgm:spPr/>
      <dgm:t>
        <a:bodyPr/>
        <a:lstStyle/>
        <a:p>
          <a:endParaRPr lang="en-GB"/>
        </a:p>
      </dgm:t>
    </dgm:pt>
    <dgm:pt modelId="{F09A6D39-7CE7-7F48-B0A4-432967F777CD}">
      <dgm:prSet phldrT="[Text]"/>
      <dgm:spPr/>
      <dgm:t>
        <a:bodyPr/>
        <a:lstStyle/>
        <a:p>
          <a:r>
            <a:rPr lang="en-ZA" b="0" i="0" u="none" dirty="0"/>
            <a:t>Scatter plots revealed a positive correlation between specific activities (e.g. "Food Transport", "Crop Residues") and CO₂ emissions.</a:t>
          </a:r>
          <a:endParaRPr lang="en-GB" dirty="0"/>
        </a:p>
      </dgm:t>
    </dgm:pt>
    <dgm:pt modelId="{C7BB3615-6AA5-5049-A74E-5C4377DAC106}" type="parTrans" cxnId="{2BE36C73-6B63-BC48-B43D-E725701F5987}">
      <dgm:prSet/>
      <dgm:spPr/>
      <dgm:t>
        <a:bodyPr/>
        <a:lstStyle/>
        <a:p>
          <a:endParaRPr lang="en-GB"/>
        </a:p>
      </dgm:t>
    </dgm:pt>
    <dgm:pt modelId="{BE0066B1-3E80-0141-A923-1846526EA0C4}" type="sibTrans" cxnId="{2BE36C73-6B63-BC48-B43D-E725701F5987}">
      <dgm:prSet/>
      <dgm:spPr/>
      <dgm:t>
        <a:bodyPr/>
        <a:lstStyle/>
        <a:p>
          <a:endParaRPr lang="en-GB"/>
        </a:p>
      </dgm:t>
    </dgm:pt>
    <dgm:pt modelId="{F1E5EC4B-4665-FF40-AFB2-C58E676DD257}">
      <dgm:prSet phldrT="[Text]"/>
      <dgm:spPr/>
      <dgm:t>
        <a:bodyPr/>
        <a:lstStyle/>
        <a:p>
          <a:r>
            <a:rPr lang="en-GB" dirty="0"/>
            <a:t>scatterplots</a:t>
          </a:r>
        </a:p>
      </dgm:t>
    </dgm:pt>
    <dgm:pt modelId="{23822C1A-FFAB-4E40-850D-C3CC391726FD}" type="parTrans" cxnId="{33B341FB-F546-B44A-8785-33AE6AD26680}">
      <dgm:prSet/>
      <dgm:spPr/>
      <dgm:t>
        <a:bodyPr/>
        <a:lstStyle/>
        <a:p>
          <a:endParaRPr lang="en-GB"/>
        </a:p>
      </dgm:t>
    </dgm:pt>
    <dgm:pt modelId="{03FC0855-475F-8941-A762-E7F664934927}" type="sibTrans" cxnId="{33B341FB-F546-B44A-8785-33AE6AD26680}">
      <dgm:prSet/>
      <dgm:spPr/>
      <dgm:t>
        <a:bodyPr/>
        <a:lstStyle/>
        <a:p>
          <a:endParaRPr lang="en-GB"/>
        </a:p>
      </dgm:t>
    </dgm:pt>
    <dgm:pt modelId="{B26D3C11-33C2-994B-8DD8-F3D5012EEB7C}" type="pres">
      <dgm:prSet presAssocID="{DCE52994-F84F-8747-9103-681D3638EC8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097271A-CAAD-8344-A38F-C243AFADAF8A}" type="pres">
      <dgm:prSet presAssocID="{DCE52994-F84F-8747-9103-681D3638EC80}" presName="children" presStyleCnt="0"/>
      <dgm:spPr/>
    </dgm:pt>
    <dgm:pt modelId="{960E9B7F-5CB2-3542-9074-0A0DE7198D22}" type="pres">
      <dgm:prSet presAssocID="{DCE52994-F84F-8747-9103-681D3638EC80}" presName="child3group" presStyleCnt="0"/>
      <dgm:spPr/>
    </dgm:pt>
    <dgm:pt modelId="{D0C58440-F3B2-904A-ABF0-01AE740CEDA5}" type="pres">
      <dgm:prSet presAssocID="{DCE52994-F84F-8747-9103-681D3638EC80}" presName="child3" presStyleLbl="bgAcc1" presStyleIdx="0" presStyleCnt="1" custLinFactNeighborX="21904"/>
      <dgm:spPr/>
    </dgm:pt>
    <dgm:pt modelId="{A36AC57E-F71A-0244-B591-1A4834D03B38}" type="pres">
      <dgm:prSet presAssocID="{DCE52994-F84F-8747-9103-681D3638EC80}" presName="child3Text" presStyleLbl="bgAcc1" presStyleIdx="0" presStyleCnt="1">
        <dgm:presLayoutVars>
          <dgm:bulletEnabled val="1"/>
        </dgm:presLayoutVars>
      </dgm:prSet>
      <dgm:spPr/>
    </dgm:pt>
    <dgm:pt modelId="{667747F7-0945-C24C-BCFA-B68BABE6D727}" type="pres">
      <dgm:prSet presAssocID="{DCE52994-F84F-8747-9103-681D3638EC80}" presName="childPlaceholder" presStyleCnt="0"/>
      <dgm:spPr/>
    </dgm:pt>
    <dgm:pt modelId="{D5BD9195-B6CD-8E49-B767-C4142B5C780E}" type="pres">
      <dgm:prSet presAssocID="{DCE52994-F84F-8747-9103-681D3638EC80}" presName="circle" presStyleCnt="0"/>
      <dgm:spPr/>
    </dgm:pt>
    <dgm:pt modelId="{64096756-2B74-B84C-9DFE-48D4DA625E85}" type="pres">
      <dgm:prSet presAssocID="{DCE52994-F84F-8747-9103-681D3638EC8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5058BC0-B6E4-904D-B191-EAF3F55619F3}" type="pres">
      <dgm:prSet presAssocID="{DCE52994-F84F-8747-9103-681D3638EC8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0069183-D4CB-8D41-B00D-8A45C7B9CBED}" type="pres">
      <dgm:prSet presAssocID="{DCE52994-F84F-8747-9103-681D3638EC8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D0E6EAC-BB86-394C-9366-C824CC40FD82}" type="pres">
      <dgm:prSet presAssocID="{DCE52994-F84F-8747-9103-681D3638EC8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E41D726-094A-7240-AC6A-496D54527579}" type="pres">
      <dgm:prSet presAssocID="{DCE52994-F84F-8747-9103-681D3638EC80}" presName="quadrantPlaceholder" presStyleCnt="0"/>
      <dgm:spPr/>
    </dgm:pt>
    <dgm:pt modelId="{4F8AACAB-43ED-A943-8ED2-25073DCB78F1}" type="pres">
      <dgm:prSet presAssocID="{DCE52994-F84F-8747-9103-681D3638EC80}" presName="center1" presStyleLbl="fgShp" presStyleIdx="0" presStyleCnt="2"/>
      <dgm:spPr/>
    </dgm:pt>
    <dgm:pt modelId="{094C829C-9876-4D4A-8049-432722F777B6}" type="pres">
      <dgm:prSet presAssocID="{DCE52994-F84F-8747-9103-681D3638EC80}" presName="center2" presStyleLbl="fgShp" presStyleIdx="1" presStyleCnt="2"/>
      <dgm:spPr/>
    </dgm:pt>
  </dgm:ptLst>
  <dgm:cxnLst>
    <dgm:cxn modelId="{844E304C-5E9C-6B48-BA99-08AC920557E3}" type="presOf" srcId="{DCE52994-F84F-8747-9103-681D3638EC80}" destId="{B26D3C11-33C2-994B-8DD8-F3D5012EEB7C}" srcOrd="0" destOrd="0" presId="urn:microsoft.com/office/officeart/2005/8/layout/cycle4"/>
    <dgm:cxn modelId="{1028A967-347F-BC40-9DC1-B9B742E59A88}" type="presOf" srcId="{F09A6D39-7CE7-7F48-B0A4-432967F777CD}" destId="{D0C58440-F3B2-904A-ABF0-01AE740CEDA5}" srcOrd="0" destOrd="0" presId="urn:microsoft.com/office/officeart/2005/8/layout/cycle4"/>
    <dgm:cxn modelId="{2BE36C73-6B63-BC48-B43D-E725701F5987}" srcId="{819DED61-3EA6-8349-BFD0-32D7DD6B9B45}" destId="{F09A6D39-7CE7-7F48-B0A4-432967F777CD}" srcOrd="0" destOrd="0" parTransId="{C7BB3615-6AA5-5049-A74E-5C4377DAC106}" sibTransId="{BE0066B1-3E80-0141-A923-1846526EA0C4}"/>
    <dgm:cxn modelId="{5C6A007A-DA77-664D-A4B9-31782AEB86E2}" srcId="{DCE52994-F84F-8747-9103-681D3638EC80}" destId="{ABE7D159-F64D-2241-8EC9-35E76F9DC5E9}" srcOrd="1" destOrd="0" parTransId="{ADB7C193-89DD-FA4A-8E04-F3A551EC31F7}" sibTransId="{1825BD4E-6212-524E-A216-89D8265253DE}"/>
    <dgm:cxn modelId="{9849EA7D-E3CE-A24F-9174-E1EF822BD99C}" type="presOf" srcId="{D3919B03-1DDF-E646-9615-73F5599974CD}" destId="{64096756-2B74-B84C-9DFE-48D4DA625E85}" srcOrd="0" destOrd="0" presId="urn:microsoft.com/office/officeart/2005/8/layout/cycle4"/>
    <dgm:cxn modelId="{00BEF482-FCB4-4647-A2CE-5D9869B6AC5D}" type="presOf" srcId="{819DED61-3EA6-8349-BFD0-32D7DD6B9B45}" destId="{70069183-D4CB-8D41-B00D-8A45C7B9CBED}" srcOrd="0" destOrd="0" presId="urn:microsoft.com/office/officeart/2005/8/layout/cycle4"/>
    <dgm:cxn modelId="{87952B85-C4E8-3740-AB49-10ECA408D918}" type="presOf" srcId="{F09A6D39-7CE7-7F48-B0A4-432967F777CD}" destId="{A36AC57E-F71A-0244-B591-1A4834D03B38}" srcOrd="1" destOrd="0" presId="urn:microsoft.com/office/officeart/2005/8/layout/cycle4"/>
    <dgm:cxn modelId="{B32AF289-094C-F74B-B851-8C48259093BB}" srcId="{DCE52994-F84F-8747-9103-681D3638EC80}" destId="{D3919B03-1DDF-E646-9615-73F5599974CD}" srcOrd="0" destOrd="0" parTransId="{14DAB985-A5FF-BC49-9E79-794EF150BE36}" sibTransId="{B81E5873-9C50-1C4A-9815-6C8377A2A417}"/>
    <dgm:cxn modelId="{46A171DF-81EA-6141-A6D5-996B844A761E}" srcId="{DCE52994-F84F-8747-9103-681D3638EC80}" destId="{819DED61-3EA6-8349-BFD0-32D7DD6B9B45}" srcOrd="2" destOrd="0" parTransId="{C97CBAF1-53BC-CF44-966C-D27EC263D5A6}" sibTransId="{33ED89B9-2533-BC4B-81B2-6227614B7CE0}"/>
    <dgm:cxn modelId="{23C796E3-F4A5-BD4D-94C0-18CD55C5E633}" type="presOf" srcId="{ABE7D159-F64D-2241-8EC9-35E76F9DC5E9}" destId="{B5058BC0-B6E4-904D-B191-EAF3F55619F3}" srcOrd="0" destOrd="0" presId="urn:microsoft.com/office/officeart/2005/8/layout/cycle4"/>
    <dgm:cxn modelId="{F766DEF6-54BE-F848-B183-8EA11D03E1C4}" type="presOf" srcId="{F1E5EC4B-4665-FF40-AFB2-C58E676DD257}" destId="{5D0E6EAC-BB86-394C-9366-C824CC40FD82}" srcOrd="0" destOrd="0" presId="urn:microsoft.com/office/officeart/2005/8/layout/cycle4"/>
    <dgm:cxn modelId="{33B341FB-F546-B44A-8785-33AE6AD26680}" srcId="{DCE52994-F84F-8747-9103-681D3638EC80}" destId="{F1E5EC4B-4665-FF40-AFB2-C58E676DD257}" srcOrd="3" destOrd="0" parTransId="{23822C1A-FFAB-4E40-850D-C3CC391726FD}" sibTransId="{03FC0855-475F-8941-A762-E7F664934927}"/>
    <dgm:cxn modelId="{2602B284-B578-5C4A-B024-3B166512D906}" type="presParOf" srcId="{B26D3C11-33C2-994B-8DD8-F3D5012EEB7C}" destId="{2097271A-CAAD-8344-A38F-C243AFADAF8A}" srcOrd="0" destOrd="0" presId="urn:microsoft.com/office/officeart/2005/8/layout/cycle4"/>
    <dgm:cxn modelId="{ADDE35D5-CC42-DD40-801F-935E5A82C08F}" type="presParOf" srcId="{2097271A-CAAD-8344-A38F-C243AFADAF8A}" destId="{960E9B7F-5CB2-3542-9074-0A0DE7198D22}" srcOrd="0" destOrd="0" presId="urn:microsoft.com/office/officeart/2005/8/layout/cycle4"/>
    <dgm:cxn modelId="{BD82FDA6-0DEC-1D49-99B4-919FFF66031D}" type="presParOf" srcId="{960E9B7F-5CB2-3542-9074-0A0DE7198D22}" destId="{D0C58440-F3B2-904A-ABF0-01AE740CEDA5}" srcOrd="0" destOrd="0" presId="urn:microsoft.com/office/officeart/2005/8/layout/cycle4"/>
    <dgm:cxn modelId="{33303B91-CA0F-0B42-9336-27EBED8B70BA}" type="presParOf" srcId="{960E9B7F-5CB2-3542-9074-0A0DE7198D22}" destId="{A36AC57E-F71A-0244-B591-1A4834D03B38}" srcOrd="1" destOrd="0" presId="urn:microsoft.com/office/officeart/2005/8/layout/cycle4"/>
    <dgm:cxn modelId="{EECA137C-3B4F-A449-A016-1852194B099E}" type="presParOf" srcId="{2097271A-CAAD-8344-A38F-C243AFADAF8A}" destId="{667747F7-0945-C24C-BCFA-B68BABE6D727}" srcOrd="1" destOrd="0" presId="urn:microsoft.com/office/officeart/2005/8/layout/cycle4"/>
    <dgm:cxn modelId="{762FDDF2-C21C-EA46-9E6F-EB8EA5335929}" type="presParOf" srcId="{B26D3C11-33C2-994B-8DD8-F3D5012EEB7C}" destId="{D5BD9195-B6CD-8E49-B767-C4142B5C780E}" srcOrd="1" destOrd="0" presId="urn:microsoft.com/office/officeart/2005/8/layout/cycle4"/>
    <dgm:cxn modelId="{FC933D3D-3059-194A-BF64-C6E8F57DAF3F}" type="presParOf" srcId="{D5BD9195-B6CD-8E49-B767-C4142B5C780E}" destId="{64096756-2B74-B84C-9DFE-48D4DA625E85}" srcOrd="0" destOrd="0" presId="urn:microsoft.com/office/officeart/2005/8/layout/cycle4"/>
    <dgm:cxn modelId="{31980689-79C8-8B49-BE20-00797753FB94}" type="presParOf" srcId="{D5BD9195-B6CD-8E49-B767-C4142B5C780E}" destId="{B5058BC0-B6E4-904D-B191-EAF3F55619F3}" srcOrd="1" destOrd="0" presId="urn:microsoft.com/office/officeart/2005/8/layout/cycle4"/>
    <dgm:cxn modelId="{2842456D-ADD3-A745-B33B-759A25383181}" type="presParOf" srcId="{D5BD9195-B6CD-8E49-B767-C4142B5C780E}" destId="{70069183-D4CB-8D41-B00D-8A45C7B9CBED}" srcOrd="2" destOrd="0" presId="urn:microsoft.com/office/officeart/2005/8/layout/cycle4"/>
    <dgm:cxn modelId="{69DEE789-7D62-1E44-BF60-21AF73299E7D}" type="presParOf" srcId="{D5BD9195-B6CD-8E49-B767-C4142B5C780E}" destId="{5D0E6EAC-BB86-394C-9366-C824CC40FD82}" srcOrd="3" destOrd="0" presId="urn:microsoft.com/office/officeart/2005/8/layout/cycle4"/>
    <dgm:cxn modelId="{8F91499B-B4AA-B34F-A9C4-04827678AD8D}" type="presParOf" srcId="{D5BD9195-B6CD-8E49-B767-C4142B5C780E}" destId="{BE41D726-094A-7240-AC6A-496D54527579}" srcOrd="4" destOrd="0" presId="urn:microsoft.com/office/officeart/2005/8/layout/cycle4"/>
    <dgm:cxn modelId="{85F638DA-D348-4E44-AB6B-144D335B6351}" type="presParOf" srcId="{B26D3C11-33C2-994B-8DD8-F3D5012EEB7C}" destId="{4F8AACAB-43ED-A943-8ED2-25073DCB78F1}" srcOrd="2" destOrd="0" presId="urn:microsoft.com/office/officeart/2005/8/layout/cycle4"/>
    <dgm:cxn modelId="{288FFC84-1E0B-C943-9224-B7CCEB17E505}" type="presParOf" srcId="{B26D3C11-33C2-994B-8DD8-F3D5012EEB7C}" destId="{094C829C-9876-4D4A-8049-432722F777B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CE6BF-E757-AF45-9752-2406176C787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2ABAE69-0088-9942-BEF1-1FD7042A9231}">
      <dgm:prSet phldrT="[Text]"/>
      <dgm:spPr/>
      <dgm:t>
        <a:bodyPr/>
        <a:lstStyle/>
        <a:p>
          <a:r>
            <a:rPr lang="en-GB" dirty="0"/>
            <a:t>Key Variables used:</a:t>
          </a:r>
        </a:p>
      </dgm:t>
    </dgm:pt>
    <dgm:pt modelId="{679123F2-57A3-8D42-A47A-65CB84D7CBD7}" type="parTrans" cxnId="{45426F33-4BEF-0140-8F0E-5E6BFA2100AA}">
      <dgm:prSet/>
      <dgm:spPr/>
      <dgm:t>
        <a:bodyPr/>
        <a:lstStyle/>
        <a:p>
          <a:endParaRPr lang="en-GB"/>
        </a:p>
      </dgm:t>
    </dgm:pt>
    <dgm:pt modelId="{1CA993AE-E488-A84D-813E-536D0BD5C2BD}" type="sibTrans" cxnId="{45426F33-4BEF-0140-8F0E-5E6BFA2100AA}">
      <dgm:prSet/>
      <dgm:spPr/>
      <dgm:t>
        <a:bodyPr/>
        <a:lstStyle/>
        <a:p>
          <a:endParaRPr lang="en-GB"/>
        </a:p>
      </dgm:t>
    </dgm:pt>
    <dgm:pt modelId="{42535D41-C938-0844-B884-B36860E6F2EC}">
      <dgm:prSet phldrT="[Text]"/>
      <dgm:spPr/>
      <dgm:t>
        <a:bodyPr/>
        <a:lstStyle/>
        <a:p>
          <a:r>
            <a:rPr lang="en-GB" dirty="0"/>
            <a:t>Food Transportation</a:t>
          </a:r>
        </a:p>
      </dgm:t>
    </dgm:pt>
    <dgm:pt modelId="{79A3CB1F-71A2-A744-8993-8E2122CBA2FD}" type="parTrans" cxnId="{767B94BA-0B29-974A-9352-37A3785FB18C}">
      <dgm:prSet/>
      <dgm:spPr/>
      <dgm:t>
        <a:bodyPr/>
        <a:lstStyle/>
        <a:p>
          <a:endParaRPr lang="en-GB"/>
        </a:p>
      </dgm:t>
    </dgm:pt>
    <dgm:pt modelId="{53E3E704-37F6-B940-981F-EE3AB953472D}" type="sibTrans" cxnId="{767B94BA-0B29-974A-9352-37A3785FB18C}">
      <dgm:prSet/>
      <dgm:spPr/>
      <dgm:t>
        <a:bodyPr/>
        <a:lstStyle/>
        <a:p>
          <a:endParaRPr lang="en-GB"/>
        </a:p>
      </dgm:t>
    </dgm:pt>
    <dgm:pt modelId="{80B95BAB-FD8C-3F4A-AF80-7CDF8AE961C6}">
      <dgm:prSet phldrT="[Text]"/>
      <dgm:spPr/>
      <dgm:t>
        <a:bodyPr/>
        <a:lstStyle/>
        <a:p>
          <a:r>
            <a:rPr lang="en-GB" dirty="0"/>
            <a:t>Fires, e.g., "Savanna Fires", "Forest Fires"</a:t>
          </a:r>
        </a:p>
      </dgm:t>
    </dgm:pt>
    <dgm:pt modelId="{A8D4E791-E221-5A48-ABFF-25F9B5DD7B92}" type="parTrans" cxnId="{4499141C-6968-7244-935E-0544A163BF65}">
      <dgm:prSet/>
      <dgm:spPr/>
      <dgm:t>
        <a:bodyPr/>
        <a:lstStyle/>
        <a:p>
          <a:endParaRPr lang="en-GB"/>
        </a:p>
      </dgm:t>
    </dgm:pt>
    <dgm:pt modelId="{645B11E4-ED18-8F4A-B953-0BA79DFDEA9E}" type="sibTrans" cxnId="{4499141C-6968-7244-935E-0544A163BF65}">
      <dgm:prSet/>
      <dgm:spPr/>
      <dgm:t>
        <a:bodyPr/>
        <a:lstStyle/>
        <a:p>
          <a:endParaRPr lang="en-GB"/>
        </a:p>
      </dgm:t>
    </dgm:pt>
    <dgm:pt modelId="{83084D05-F9FE-A345-B452-7C8DBE227580}">
      <dgm:prSet/>
      <dgm:spPr/>
      <dgm:t>
        <a:bodyPr/>
        <a:lstStyle/>
        <a:p>
          <a:r>
            <a:rPr lang="en-GB" dirty="0"/>
            <a:t>total emissions</a:t>
          </a:r>
        </a:p>
      </dgm:t>
    </dgm:pt>
    <dgm:pt modelId="{DFBFA556-A977-C945-854C-5D76626FC787}" type="parTrans" cxnId="{23111F78-EA1F-A04F-A6E3-48F3D012AC15}">
      <dgm:prSet/>
      <dgm:spPr/>
      <dgm:t>
        <a:bodyPr/>
        <a:lstStyle/>
        <a:p>
          <a:endParaRPr lang="en-GB"/>
        </a:p>
      </dgm:t>
    </dgm:pt>
    <dgm:pt modelId="{41462679-2B21-5248-B6AA-3F1AD555EB6B}" type="sibTrans" cxnId="{23111F78-EA1F-A04F-A6E3-48F3D012AC15}">
      <dgm:prSet/>
      <dgm:spPr/>
      <dgm:t>
        <a:bodyPr/>
        <a:lstStyle/>
        <a:p>
          <a:endParaRPr lang="en-GB"/>
        </a:p>
      </dgm:t>
    </dgm:pt>
    <dgm:pt modelId="{85DE7071-9E21-5748-AB1D-7432B5C8207A}">
      <dgm:prSet/>
      <dgm:spPr/>
      <dgm:t>
        <a:bodyPr/>
        <a:lstStyle/>
        <a:p>
          <a:r>
            <a:rPr lang="en-GB" dirty="0"/>
            <a:t>Urban &amp; Rural population</a:t>
          </a:r>
        </a:p>
      </dgm:t>
    </dgm:pt>
    <dgm:pt modelId="{DFA88544-1984-9742-A180-B5DCB48B7560}" type="parTrans" cxnId="{45AD1B68-0D6C-3D45-BD4B-B0F19F8F60B9}">
      <dgm:prSet/>
      <dgm:spPr/>
      <dgm:t>
        <a:bodyPr/>
        <a:lstStyle/>
        <a:p>
          <a:endParaRPr lang="en-GB"/>
        </a:p>
      </dgm:t>
    </dgm:pt>
    <dgm:pt modelId="{A6E35DE5-3389-C249-BB87-E9365EAE29EA}" type="sibTrans" cxnId="{45AD1B68-0D6C-3D45-BD4B-B0F19F8F60B9}">
      <dgm:prSet/>
      <dgm:spPr/>
      <dgm:t>
        <a:bodyPr/>
        <a:lstStyle/>
        <a:p>
          <a:endParaRPr lang="en-GB"/>
        </a:p>
      </dgm:t>
    </dgm:pt>
    <dgm:pt modelId="{99E7ADFE-711C-2144-81F9-81F6408395E1}" type="pres">
      <dgm:prSet presAssocID="{821CE6BF-E757-AF45-9752-2406176C7873}" presName="compositeShape" presStyleCnt="0">
        <dgm:presLayoutVars>
          <dgm:chMax val="7"/>
          <dgm:dir/>
          <dgm:resizeHandles val="exact"/>
        </dgm:presLayoutVars>
      </dgm:prSet>
      <dgm:spPr/>
    </dgm:pt>
    <dgm:pt modelId="{06261F22-D064-6C42-92C7-ED375F2994A1}" type="pres">
      <dgm:prSet presAssocID="{12ABAE69-0088-9942-BEF1-1FD7042A9231}" presName="circ1" presStyleLbl="vennNode1" presStyleIdx="0" presStyleCnt="5"/>
      <dgm:spPr/>
    </dgm:pt>
    <dgm:pt modelId="{0D0042F7-6B51-3541-BB5C-A12059531045}" type="pres">
      <dgm:prSet presAssocID="{12ABAE69-0088-9942-BEF1-1FD7042A923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42AB1D-8BB2-2B46-9149-A499D5704B78}" type="pres">
      <dgm:prSet presAssocID="{83084D05-F9FE-A345-B452-7C8DBE227580}" presName="circ2" presStyleLbl="vennNode1" presStyleIdx="1" presStyleCnt="5"/>
      <dgm:spPr/>
    </dgm:pt>
    <dgm:pt modelId="{9CEF1E3C-881E-0240-9C71-1CB738F036D3}" type="pres">
      <dgm:prSet presAssocID="{83084D05-F9FE-A345-B452-7C8DBE22758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E0B760-C9FA-404F-83A6-66BCEE0C511B}" type="pres">
      <dgm:prSet presAssocID="{42535D41-C938-0844-B884-B36860E6F2EC}" presName="circ3" presStyleLbl="vennNode1" presStyleIdx="2" presStyleCnt="5"/>
      <dgm:spPr/>
    </dgm:pt>
    <dgm:pt modelId="{63C62426-BC78-3A47-9621-471FE787E677}" type="pres">
      <dgm:prSet presAssocID="{42535D41-C938-0844-B884-B36860E6F2E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F203303-6E23-B544-875B-1506049DDE8D}" type="pres">
      <dgm:prSet presAssocID="{80B95BAB-FD8C-3F4A-AF80-7CDF8AE961C6}" presName="circ4" presStyleLbl="vennNode1" presStyleIdx="3" presStyleCnt="5"/>
      <dgm:spPr/>
    </dgm:pt>
    <dgm:pt modelId="{57D1D281-4653-734D-ABE2-81EFD6AE9C40}" type="pres">
      <dgm:prSet presAssocID="{80B95BAB-FD8C-3F4A-AF80-7CDF8AE961C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E99C04-BBF7-504F-8DDE-D79B68D3FFC3}" type="pres">
      <dgm:prSet presAssocID="{85DE7071-9E21-5748-AB1D-7432B5C8207A}" presName="circ5" presStyleLbl="vennNode1" presStyleIdx="4" presStyleCnt="5"/>
      <dgm:spPr/>
    </dgm:pt>
    <dgm:pt modelId="{2556B144-49F0-834E-B216-E479F923DB26}" type="pres">
      <dgm:prSet presAssocID="{85DE7071-9E21-5748-AB1D-7432B5C8207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A3DA0A-E9AC-6D4D-8678-A4299DE83B27}" type="presOf" srcId="{42535D41-C938-0844-B884-B36860E6F2EC}" destId="{63C62426-BC78-3A47-9621-471FE787E677}" srcOrd="0" destOrd="0" presId="urn:microsoft.com/office/officeart/2005/8/layout/venn1"/>
    <dgm:cxn modelId="{4499141C-6968-7244-935E-0544A163BF65}" srcId="{821CE6BF-E757-AF45-9752-2406176C7873}" destId="{80B95BAB-FD8C-3F4A-AF80-7CDF8AE961C6}" srcOrd="3" destOrd="0" parTransId="{A8D4E791-E221-5A48-ABFF-25F9B5DD7B92}" sibTransId="{645B11E4-ED18-8F4A-B953-0BA79DFDEA9E}"/>
    <dgm:cxn modelId="{45426F33-4BEF-0140-8F0E-5E6BFA2100AA}" srcId="{821CE6BF-E757-AF45-9752-2406176C7873}" destId="{12ABAE69-0088-9942-BEF1-1FD7042A9231}" srcOrd="0" destOrd="0" parTransId="{679123F2-57A3-8D42-A47A-65CB84D7CBD7}" sibTransId="{1CA993AE-E488-A84D-813E-536D0BD5C2BD}"/>
    <dgm:cxn modelId="{89380D4B-E6F7-4F4B-A2C9-C176DF7F144F}" type="presOf" srcId="{80B95BAB-FD8C-3F4A-AF80-7CDF8AE961C6}" destId="{57D1D281-4653-734D-ABE2-81EFD6AE9C40}" srcOrd="0" destOrd="0" presId="urn:microsoft.com/office/officeart/2005/8/layout/venn1"/>
    <dgm:cxn modelId="{45AD1B68-0D6C-3D45-BD4B-B0F19F8F60B9}" srcId="{821CE6BF-E757-AF45-9752-2406176C7873}" destId="{85DE7071-9E21-5748-AB1D-7432B5C8207A}" srcOrd="4" destOrd="0" parTransId="{DFA88544-1984-9742-A180-B5DCB48B7560}" sibTransId="{A6E35DE5-3389-C249-BB87-E9365EAE29EA}"/>
    <dgm:cxn modelId="{2F5A576F-7EDE-884C-834A-96A5E8197964}" type="presOf" srcId="{85DE7071-9E21-5748-AB1D-7432B5C8207A}" destId="{2556B144-49F0-834E-B216-E479F923DB26}" srcOrd="0" destOrd="0" presId="urn:microsoft.com/office/officeart/2005/8/layout/venn1"/>
    <dgm:cxn modelId="{23111F78-EA1F-A04F-A6E3-48F3D012AC15}" srcId="{821CE6BF-E757-AF45-9752-2406176C7873}" destId="{83084D05-F9FE-A345-B452-7C8DBE227580}" srcOrd="1" destOrd="0" parTransId="{DFBFA556-A977-C945-854C-5D76626FC787}" sibTransId="{41462679-2B21-5248-B6AA-3F1AD555EB6B}"/>
    <dgm:cxn modelId="{D45C399D-160C-9148-B2C3-7791D54C5380}" type="presOf" srcId="{83084D05-F9FE-A345-B452-7C8DBE227580}" destId="{9CEF1E3C-881E-0240-9C71-1CB738F036D3}" srcOrd="0" destOrd="0" presId="urn:microsoft.com/office/officeart/2005/8/layout/venn1"/>
    <dgm:cxn modelId="{767B94BA-0B29-974A-9352-37A3785FB18C}" srcId="{821CE6BF-E757-AF45-9752-2406176C7873}" destId="{42535D41-C938-0844-B884-B36860E6F2EC}" srcOrd="2" destOrd="0" parTransId="{79A3CB1F-71A2-A744-8993-8E2122CBA2FD}" sibTransId="{53E3E704-37F6-B940-981F-EE3AB953472D}"/>
    <dgm:cxn modelId="{486AB9E3-E039-C445-AC36-E59FA7397189}" type="presOf" srcId="{821CE6BF-E757-AF45-9752-2406176C7873}" destId="{99E7ADFE-711C-2144-81F9-81F6408395E1}" srcOrd="0" destOrd="0" presId="urn:microsoft.com/office/officeart/2005/8/layout/venn1"/>
    <dgm:cxn modelId="{6CA158FD-BCCE-0446-AC57-2AD040DF362A}" type="presOf" srcId="{12ABAE69-0088-9942-BEF1-1FD7042A9231}" destId="{0D0042F7-6B51-3541-BB5C-A12059531045}" srcOrd="0" destOrd="0" presId="urn:microsoft.com/office/officeart/2005/8/layout/venn1"/>
    <dgm:cxn modelId="{423F4911-D4B2-714C-86F0-847345905CA5}" type="presParOf" srcId="{99E7ADFE-711C-2144-81F9-81F6408395E1}" destId="{06261F22-D064-6C42-92C7-ED375F2994A1}" srcOrd="0" destOrd="0" presId="urn:microsoft.com/office/officeart/2005/8/layout/venn1"/>
    <dgm:cxn modelId="{8CD80F67-ED92-B641-B9AD-381EF9C0A9BE}" type="presParOf" srcId="{99E7ADFE-711C-2144-81F9-81F6408395E1}" destId="{0D0042F7-6B51-3541-BB5C-A12059531045}" srcOrd="1" destOrd="0" presId="urn:microsoft.com/office/officeart/2005/8/layout/venn1"/>
    <dgm:cxn modelId="{941A297D-8F18-A247-B647-050010380F74}" type="presParOf" srcId="{99E7ADFE-711C-2144-81F9-81F6408395E1}" destId="{4B42AB1D-8BB2-2B46-9149-A499D5704B78}" srcOrd="2" destOrd="0" presId="urn:microsoft.com/office/officeart/2005/8/layout/venn1"/>
    <dgm:cxn modelId="{4DF493EA-1BD2-C347-8F4B-FF5AC7B0CBFE}" type="presParOf" srcId="{99E7ADFE-711C-2144-81F9-81F6408395E1}" destId="{9CEF1E3C-881E-0240-9C71-1CB738F036D3}" srcOrd="3" destOrd="0" presId="urn:microsoft.com/office/officeart/2005/8/layout/venn1"/>
    <dgm:cxn modelId="{6132935A-1B4C-424C-8A94-57EBD4C9D454}" type="presParOf" srcId="{99E7ADFE-711C-2144-81F9-81F6408395E1}" destId="{1EE0B760-C9FA-404F-83A6-66BCEE0C511B}" srcOrd="4" destOrd="0" presId="urn:microsoft.com/office/officeart/2005/8/layout/venn1"/>
    <dgm:cxn modelId="{B55CA3AB-FD71-9E48-B1AB-DC194106FC4F}" type="presParOf" srcId="{99E7ADFE-711C-2144-81F9-81F6408395E1}" destId="{63C62426-BC78-3A47-9621-471FE787E677}" srcOrd="5" destOrd="0" presId="urn:microsoft.com/office/officeart/2005/8/layout/venn1"/>
    <dgm:cxn modelId="{51039107-44F1-5941-96BE-42689E4792B9}" type="presParOf" srcId="{99E7ADFE-711C-2144-81F9-81F6408395E1}" destId="{4F203303-6E23-B544-875B-1506049DDE8D}" srcOrd="6" destOrd="0" presId="urn:microsoft.com/office/officeart/2005/8/layout/venn1"/>
    <dgm:cxn modelId="{BB932DB8-2663-C041-9F97-F89349A4E381}" type="presParOf" srcId="{99E7ADFE-711C-2144-81F9-81F6408395E1}" destId="{57D1D281-4653-734D-ABE2-81EFD6AE9C40}" srcOrd="7" destOrd="0" presId="urn:microsoft.com/office/officeart/2005/8/layout/venn1"/>
    <dgm:cxn modelId="{6BFD784A-20CF-D84E-AA95-0DF3BEE13AC8}" type="presParOf" srcId="{99E7ADFE-711C-2144-81F9-81F6408395E1}" destId="{FDE99C04-BBF7-504F-8DDE-D79B68D3FFC3}" srcOrd="8" destOrd="0" presId="urn:microsoft.com/office/officeart/2005/8/layout/venn1"/>
    <dgm:cxn modelId="{D033BCA2-F083-174D-8887-B9DCBFDA855D}" type="presParOf" srcId="{99E7ADFE-711C-2144-81F9-81F6408395E1}" destId="{2556B144-49F0-834E-B216-E479F923DB2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9FC1A7-2649-AD46-A28E-6A765231F472}" type="doc">
      <dgm:prSet loTypeId="urn:microsoft.com/office/officeart/2005/8/layout/pyramid3" loCatId="" qsTypeId="urn:microsoft.com/office/officeart/2005/8/quickstyle/3d4" qsCatId="3D" csTypeId="urn:microsoft.com/office/officeart/2005/8/colors/accent1_2" csCatId="accent1" phldr="1"/>
      <dgm:spPr/>
    </dgm:pt>
    <dgm:pt modelId="{4F8EBCC8-6FF9-FF45-A6A3-4EA175877199}">
      <dgm:prSet phldrT="[Text]"/>
      <dgm:spPr/>
      <dgm:t>
        <a:bodyPr/>
        <a:lstStyle/>
        <a:p>
          <a:r>
            <a:rPr lang="en-GB" dirty="0"/>
            <a:t>Model training</a:t>
          </a:r>
        </a:p>
      </dgm:t>
    </dgm:pt>
    <dgm:pt modelId="{E771EFA0-9B16-D249-9638-CD47BFA5DDB4}" type="parTrans" cxnId="{84CC4DE0-B3E0-1B43-B812-300DD4A56983}">
      <dgm:prSet/>
      <dgm:spPr/>
      <dgm:t>
        <a:bodyPr/>
        <a:lstStyle/>
        <a:p>
          <a:endParaRPr lang="en-GB"/>
        </a:p>
      </dgm:t>
    </dgm:pt>
    <dgm:pt modelId="{6369C578-31D4-8C48-85B8-ED8C74925CB3}" type="sibTrans" cxnId="{84CC4DE0-B3E0-1B43-B812-300DD4A56983}">
      <dgm:prSet/>
      <dgm:spPr/>
      <dgm:t>
        <a:bodyPr/>
        <a:lstStyle/>
        <a:p>
          <a:endParaRPr lang="en-GB"/>
        </a:p>
      </dgm:t>
    </dgm:pt>
    <dgm:pt modelId="{3C21E3F8-5964-9345-868E-310E567AEE76}">
      <dgm:prSet phldrT="[Text]"/>
      <dgm:spPr/>
      <dgm:t>
        <a:bodyPr/>
        <a:lstStyle/>
        <a:p>
          <a:r>
            <a:rPr lang="en-ZA" b="0" i="0" u="none" dirty="0"/>
            <a:t>Split data into training and testing sets.</a:t>
          </a:r>
          <a:endParaRPr lang="en-GB" dirty="0"/>
        </a:p>
      </dgm:t>
    </dgm:pt>
    <dgm:pt modelId="{203297DD-1839-3C44-9E59-62937ACF1EB8}" type="parTrans" cxnId="{16B33B61-EB7A-164B-B75A-2D944204D73E}">
      <dgm:prSet/>
      <dgm:spPr/>
      <dgm:t>
        <a:bodyPr/>
        <a:lstStyle/>
        <a:p>
          <a:endParaRPr lang="en-GB"/>
        </a:p>
      </dgm:t>
    </dgm:pt>
    <dgm:pt modelId="{A5D42B22-88E6-3245-9463-ADEED16F145B}" type="sibTrans" cxnId="{16B33B61-EB7A-164B-B75A-2D944204D73E}">
      <dgm:prSet/>
      <dgm:spPr/>
      <dgm:t>
        <a:bodyPr/>
        <a:lstStyle/>
        <a:p>
          <a:endParaRPr lang="en-GB"/>
        </a:p>
      </dgm:t>
    </dgm:pt>
    <dgm:pt modelId="{75B2B828-4E6E-A247-A30B-5557B9CFC46E}">
      <dgm:prSet phldrT="[Text]"/>
      <dgm:spPr/>
      <dgm:t>
        <a:bodyPr/>
        <a:lstStyle/>
        <a:p>
          <a:r>
            <a:rPr lang="en-ZA" b="0" i="0" u="none" dirty="0"/>
            <a:t>Achieved high R² score, indicating model reliability.</a:t>
          </a:r>
          <a:endParaRPr lang="en-GB" dirty="0"/>
        </a:p>
      </dgm:t>
    </dgm:pt>
    <dgm:pt modelId="{A4C7218B-32A3-B940-85FD-62CD4D806C8B}" type="parTrans" cxnId="{5189FA63-452A-8B43-B0A0-1707CB89D43F}">
      <dgm:prSet/>
      <dgm:spPr/>
      <dgm:t>
        <a:bodyPr/>
        <a:lstStyle/>
        <a:p>
          <a:endParaRPr lang="en-GB"/>
        </a:p>
      </dgm:t>
    </dgm:pt>
    <dgm:pt modelId="{4C9095B8-6903-B347-9D5F-BAF80AC75016}" type="sibTrans" cxnId="{5189FA63-452A-8B43-B0A0-1707CB89D43F}">
      <dgm:prSet/>
      <dgm:spPr/>
      <dgm:t>
        <a:bodyPr/>
        <a:lstStyle/>
        <a:p>
          <a:endParaRPr lang="en-GB"/>
        </a:p>
      </dgm:t>
    </dgm:pt>
    <dgm:pt modelId="{5BB53563-5F0E-0E4C-8C24-D094AB5C60CC}" type="pres">
      <dgm:prSet presAssocID="{E89FC1A7-2649-AD46-A28E-6A765231F472}" presName="Name0" presStyleCnt="0">
        <dgm:presLayoutVars>
          <dgm:dir/>
          <dgm:animLvl val="lvl"/>
          <dgm:resizeHandles val="exact"/>
        </dgm:presLayoutVars>
      </dgm:prSet>
      <dgm:spPr/>
    </dgm:pt>
    <dgm:pt modelId="{865F89C2-7383-6942-9516-527F9FAE5E2B}" type="pres">
      <dgm:prSet presAssocID="{4F8EBCC8-6FF9-FF45-A6A3-4EA175877199}" presName="Name8" presStyleCnt="0"/>
      <dgm:spPr/>
    </dgm:pt>
    <dgm:pt modelId="{5784C62C-F5F5-3047-BCBF-1925457CDB9A}" type="pres">
      <dgm:prSet presAssocID="{4F8EBCC8-6FF9-FF45-A6A3-4EA175877199}" presName="level" presStyleLbl="node1" presStyleIdx="0" presStyleCnt="3">
        <dgm:presLayoutVars>
          <dgm:chMax val="1"/>
          <dgm:bulletEnabled val="1"/>
        </dgm:presLayoutVars>
      </dgm:prSet>
      <dgm:spPr/>
    </dgm:pt>
    <dgm:pt modelId="{EAF8FBD2-F6D9-1143-AF66-DF98E34E8C71}" type="pres">
      <dgm:prSet presAssocID="{4F8EBCC8-6FF9-FF45-A6A3-4EA1758771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289618-0639-5544-86F0-D1321CCAB493}" type="pres">
      <dgm:prSet presAssocID="{3C21E3F8-5964-9345-868E-310E567AEE76}" presName="Name8" presStyleCnt="0"/>
      <dgm:spPr/>
    </dgm:pt>
    <dgm:pt modelId="{2D7CEC2F-9B64-4A49-A838-1A18786433E8}" type="pres">
      <dgm:prSet presAssocID="{3C21E3F8-5964-9345-868E-310E567AEE76}" presName="level" presStyleLbl="node1" presStyleIdx="1" presStyleCnt="3">
        <dgm:presLayoutVars>
          <dgm:chMax val="1"/>
          <dgm:bulletEnabled val="1"/>
        </dgm:presLayoutVars>
      </dgm:prSet>
      <dgm:spPr/>
    </dgm:pt>
    <dgm:pt modelId="{73F0C8D3-762F-6B45-B4A1-D58ED6500962}" type="pres">
      <dgm:prSet presAssocID="{3C21E3F8-5964-9345-868E-310E567AEE7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175CA8-53DB-6D46-9ECE-17534E6A477E}" type="pres">
      <dgm:prSet presAssocID="{75B2B828-4E6E-A247-A30B-5557B9CFC46E}" presName="Name8" presStyleCnt="0"/>
      <dgm:spPr/>
    </dgm:pt>
    <dgm:pt modelId="{0EF44D5D-5B66-B143-A058-25FD83224600}" type="pres">
      <dgm:prSet presAssocID="{75B2B828-4E6E-A247-A30B-5557B9CFC46E}" presName="level" presStyleLbl="node1" presStyleIdx="2" presStyleCnt="3">
        <dgm:presLayoutVars>
          <dgm:chMax val="1"/>
          <dgm:bulletEnabled val="1"/>
        </dgm:presLayoutVars>
      </dgm:prSet>
      <dgm:spPr/>
    </dgm:pt>
    <dgm:pt modelId="{C259B659-5EBC-7F49-9C53-EFABA9C30CED}" type="pres">
      <dgm:prSet presAssocID="{75B2B828-4E6E-A247-A30B-5557B9CFC46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FAA6A17-81D4-3148-8AA1-DF04D499B25F}" type="presOf" srcId="{4F8EBCC8-6FF9-FF45-A6A3-4EA175877199}" destId="{EAF8FBD2-F6D9-1143-AF66-DF98E34E8C71}" srcOrd="1" destOrd="0" presId="urn:microsoft.com/office/officeart/2005/8/layout/pyramid3"/>
    <dgm:cxn modelId="{5D16B559-3A5E-E04B-B332-DF80292D7508}" type="presOf" srcId="{75B2B828-4E6E-A247-A30B-5557B9CFC46E}" destId="{C259B659-5EBC-7F49-9C53-EFABA9C30CED}" srcOrd="1" destOrd="0" presId="urn:microsoft.com/office/officeart/2005/8/layout/pyramid3"/>
    <dgm:cxn modelId="{671AD060-A12E-8940-9EB4-477FAE90670E}" type="presOf" srcId="{3C21E3F8-5964-9345-868E-310E567AEE76}" destId="{2D7CEC2F-9B64-4A49-A838-1A18786433E8}" srcOrd="0" destOrd="0" presId="urn:microsoft.com/office/officeart/2005/8/layout/pyramid3"/>
    <dgm:cxn modelId="{16B33B61-EB7A-164B-B75A-2D944204D73E}" srcId="{E89FC1A7-2649-AD46-A28E-6A765231F472}" destId="{3C21E3F8-5964-9345-868E-310E567AEE76}" srcOrd="1" destOrd="0" parTransId="{203297DD-1839-3C44-9E59-62937ACF1EB8}" sibTransId="{A5D42B22-88E6-3245-9463-ADEED16F145B}"/>
    <dgm:cxn modelId="{5189FA63-452A-8B43-B0A0-1707CB89D43F}" srcId="{E89FC1A7-2649-AD46-A28E-6A765231F472}" destId="{75B2B828-4E6E-A247-A30B-5557B9CFC46E}" srcOrd="2" destOrd="0" parTransId="{A4C7218B-32A3-B940-85FD-62CD4D806C8B}" sibTransId="{4C9095B8-6903-B347-9D5F-BAF80AC75016}"/>
    <dgm:cxn modelId="{78A013BB-548B-CB46-BBD2-DB2AC28662EE}" type="presOf" srcId="{E89FC1A7-2649-AD46-A28E-6A765231F472}" destId="{5BB53563-5F0E-0E4C-8C24-D094AB5C60CC}" srcOrd="0" destOrd="0" presId="urn:microsoft.com/office/officeart/2005/8/layout/pyramid3"/>
    <dgm:cxn modelId="{41B110BC-F604-5C47-ABA5-ED33855BF3AC}" type="presOf" srcId="{3C21E3F8-5964-9345-868E-310E567AEE76}" destId="{73F0C8D3-762F-6B45-B4A1-D58ED6500962}" srcOrd="1" destOrd="0" presId="urn:microsoft.com/office/officeart/2005/8/layout/pyramid3"/>
    <dgm:cxn modelId="{14332EC1-2436-3B46-BF86-E26764E20DF5}" type="presOf" srcId="{4F8EBCC8-6FF9-FF45-A6A3-4EA175877199}" destId="{5784C62C-F5F5-3047-BCBF-1925457CDB9A}" srcOrd="0" destOrd="0" presId="urn:microsoft.com/office/officeart/2005/8/layout/pyramid3"/>
    <dgm:cxn modelId="{84CC4DE0-B3E0-1B43-B812-300DD4A56983}" srcId="{E89FC1A7-2649-AD46-A28E-6A765231F472}" destId="{4F8EBCC8-6FF9-FF45-A6A3-4EA175877199}" srcOrd="0" destOrd="0" parTransId="{E771EFA0-9B16-D249-9638-CD47BFA5DDB4}" sibTransId="{6369C578-31D4-8C48-85B8-ED8C74925CB3}"/>
    <dgm:cxn modelId="{8662C1FD-7FB7-4A4A-924F-E70F8B1FD7B7}" type="presOf" srcId="{75B2B828-4E6E-A247-A30B-5557B9CFC46E}" destId="{0EF44D5D-5B66-B143-A058-25FD83224600}" srcOrd="0" destOrd="0" presId="urn:microsoft.com/office/officeart/2005/8/layout/pyramid3"/>
    <dgm:cxn modelId="{052558DF-EF34-DA4A-B14A-8A13FF6ECB21}" type="presParOf" srcId="{5BB53563-5F0E-0E4C-8C24-D094AB5C60CC}" destId="{865F89C2-7383-6942-9516-527F9FAE5E2B}" srcOrd="0" destOrd="0" presId="urn:microsoft.com/office/officeart/2005/8/layout/pyramid3"/>
    <dgm:cxn modelId="{8B1A09BD-104C-234C-8B0D-FCBF5DB8E5E2}" type="presParOf" srcId="{865F89C2-7383-6942-9516-527F9FAE5E2B}" destId="{5784C62C-F5F5-3047-BCBF-1925457CDB9A}" srcOrd="0" destOrd="0" presId="urn:microsoft.com/office/officeart/2005/8/layout/pyramid3"/>
    <dgm:cxn modelId="{3DE81EDF-8301-2448-9AD8-7FF2B44FDF02}" type="presParOf" srcId="{865F89C2-7383-6942-9516-527F9FAE5E2B}" destId="{EAF8FBD2-F6D9-1143-AF66-DF98E34E8C71}" srcOrd="1" destOrd="0" presId="urn:microsoft.com/office/officeart/2005/8/layout/pyramid3"/>
    <dgm:cxn modelId="{545BECAB-4B6D-8341-8EB8-5F1E30F2392E}" type="presParOf" srcId="{5BB53563-5F0E-0E4C-8C24-D094AB5C60CC}" destId="{A1289618-0639-5544-86F0-D1321CCAB493}" srcOrd="1" destOrd="0" presId="urn:microsoft.com/office/officeart/2005/8/layout/pyramid3"/>
    <dgm:cxn modelId="{9AA910CD-44A2-BB42-9718-BC972D6D9027}" type="presParOf" srcId="{A1289618-0639-5544-86F0-D1321CCAB493}" destId="{2D7CEC2F-9B64-4A49-A838-1A18786433E8}" srcOrd="0" destOrd="0" presId="urn:microsoft.com/office/officeart/2005/8/layout/pyramid3"/>
    <dgm:cxn modelId="{AA223AC8-911D-674D-80B9-3162C6E30536}" type="presParOf" srcId="{A1289618-0639-5544-86F0-D1321CCAB493}" destId="{73F0C8D3-762F-6B45-B4A1-D58ED6500962}" srcOrd="1" destOrd="0" presId="urn:microsoft.com/office/officeart/2005/8/layout/pyramid3"/>
    <dgm:cxn modelId="{D4DE266A-BFC2-9A45-8486-F55276D66417}" type="presParOf" srcId="{5BB53563-5F0E-0E4C-8C24-D094AB5C60CC}" destId="{7E175CA8-53DB-6D46-9ECE-17534E6A477E}" srcOrd="2" destOrd="0" presId="urn:microsoft.com/office/officeart/2005/8/layout/pyramid3"/>
    <dgm:cxn modelId="{16C39940-98AA-C046-9DDF-C8936426CAA0}" type="presParOf" srcId="{7E175CA8-53DB-6D46-9ECE-17534E6A477E}" destId="{0EF44D5D-5B66-B143-A058-25FD83224600}" srcOrd="0" destOrd="0" presId="urn:microsoft.com/office/officeart/2005/8/layout/pyramid3"/>
    <dgm:cxn modelId="{8F81891C-3E36-AB44-A801-697EF7CAD7EB}" type="presParOf" srcId="{7E175CA8-53DB-6D46-9ECE-17534E6A477E}" destId="{C259B659-5EBC-7F49-9C53-EFABA9C30CE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E51B2-48CC-8748-AD57-BCB216598BDD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D7BEEE-72D5-8849-A51C-39E5316558C7}">
      <dgm:prSet phldrT="[Text]"/>
      <dgm:spPr/>
      <dgm:t>
        <a:bodyPr/>
        <a:lstStyle/>
        <a:p>
          <a:r>
            <a:rPr lang="en-ZA" b="1" i="0" u="none" dirty="0"/>
            <a:t>R² Score</a:t>
          </a:r>
          <a:r>
            <a:rPr lang="en-ZA" b="0" i="0" u="none" dirty="0"/>
            <a:t>: 0.96</a:t>
          </a:r>
          <a:endParaRPr lang="en-GB" dirty="0"/>
        </a:p>
      </dgm:t>
    </dgm:pt>
    <dgm:pt modelId="{5F4A6E9D-3A72-5148-9E67-01F6200122D0}" type="parTrans" cxnId="{39AD6BDD-348B-3F40-A3F3-58528CD59A11}">
      <dgm:prSet/>
      <dgm:spPr/>
      <dgm:t>
        <a:bodyPr/>
        <a:lstStyle/>
        <a:p>
          <a:endParaRPr lang="en-GB"/>
        </a:p>
      </dgm:t>
    </dgm:pt>
    <dgm:pt modelId="{1E2313A6-3F9A-2143-9D8F-C1288D51DF0A}" type="sibTrans" cxnId="{39AD6BDD-348B-3F40-A3F3-58528CD59A11}">
      <dgm:prSet/>
      <dgm:spPr/>
      <dgm:t>
        <a:bodyPr/>
        <a:lstStyle/>
        <a:p>
          <a:endParaRPr lang="en-GB"/>
        </a:p>
      </dgm:t>
    </dgm:pt>
    <dgm:pt modelId="{14619598-31B8-F046-AA14-9287CEE35DF4}">
      <dgm:prSet phldrT="[Text]"/>
      <dgm:spPr/>
      <dgm:t>
        <a:bodyPr/>
        <a:lstStyle/>
        <a:p>
          <a:r>
            <a:rPr lang="en-ZA" b="1" i="0" u="none" dirty="0"/>
            <a:t>MSE</a:t>
          </a:r>
          <a:r>
            <a:rPr lang="en-ZA" b="0" i="0" u="none" dirty="0"/>
            <a:t> (Mean Squared Error): Low, indicating strong predictive performance.</a:t>
          </a:r>
          <a:endParaRPr lang="en-GB" dirty="0"/>
        </a:p>
      </dgm:t>
    </dgm:pt>
    <dgm:pt modelId="{57BB0760-5E48-F440-8A37-9F3013B9D610}" type="parTrans" cxnId="{A53D6E29-D533-9F41-9A11-AC9C370C80A8}">
      <dgm:prSet/>
      <dgm:spPr/>
      <dgm:t>
        <a:bodyPr/>
        <a:lstStyle/>
        <a:p>
          <a:endParaRPr lang="en-GB"/>
        </a:p>
      </dgm:t>
    </dgm:pt>
    <dgm:pt modelId="{4878F586-1BF1-F944-B0FC-C4EFE465B2EA}" type="sibTrans" cxnId="{A53D6E29-D533-9F41-9A11-AC9C370C80A8}">
      <dgm:prSet/>
      <dgm:spPr/>
      <dgm:t>
        <a:bodyPr/>
        <a:lstStyle/>
        <a:p>
          <a:endParaRPr lang="en-GB"/>
        </a:p>
      </dgm:t>
    </dgm:pt>
    <dgm:pt modelId="{162C7C3F-C73F-BD43-90FD-A1572DEEAF00}">
      <dgm:prSet phldrT="[Text]"/>
      <dgm:spPr/>
      <dgm:t>
        <a:bodyPr/>
        <a:lstStyle/>
        <a:p>
          <a:r>
            <a:rPr lang="en-ZA" b="1" i="0" u="none" dirty="0"/>
            <a:t>Interpretation</a:t>
          </a:r>
          <a:r>
            <a:rPr lang="en-ZA" b="0" i="0" u="none" dirty="0"/>
            <a:t>: High R² suggests that selected agricultural activities explain a significant proportion of CO₂ emissions variation.</a:t>
          </a:r>
          <a:endParaRPr lang="en-GB" dirty="0"/>
        </a:p>
      </dgm:t>
    </dgm:pt>
    <dgm:pt modelId="{0A21D4F5-CE57-3148-95D4-D4A59D7F1278}" type="parTrans" cxnId="{7B469EE9-F774-E74C-BB34-02303BE5D320}">
      <dgm:prSet/>
      <dgm:spPr/>
      <dgm:t>
        <a:bodyPr/>
        <a:lstStyle/>
        <a:p>
          <a:endParaRPr lang="en-GB"/>
        </a:p>
      </dgm:t>
    </dgm:pt>
    <dgm:pt modelId="{01DD2511-A9BE-CC40-BF0A-EC46B7E81432}" type="sibTrans" cxnId="{7B469EE9-F774-E74C-BB34-02303BE5D320}">
      <dgm:prSet/>
      <dgm:spPr/>
      <dgm:t>
        <a:bodyPr/>
        <a:lstStyle/>
        <a:p>
          <a:endParaRPr lang="en-GB"/>
        </a:p>
      </dgm:t>
    </dgm:pt>
    <dgm:pt modelId="{9B39BCD8-4282-3644-9845-34F5F0E4C2D0}" type="pres">
      <dgm:prSet presAssocID="{466E51B2-48CC-8748-AD57-BCB216598BDD}" presName="Name0" presStyleCnt="0">
        <dgm:presLayoutVars>
          <dgm:chMax val="7"/>
          <dgm:chPref val="7"/>
          <dgm:dir/>
        </dgm:presLayoutVars>
      </dgm:prSet>
      <dgm:spPr/>
    </dgm:pt>
    <dgm:pt modelId="{C775ECEA-C978-FC4D-A9A0-75CB53D6D447}" type="pres">
      <dgm:prSet presAssocID="{466E51B2-48CC-8748-AD57-BCB216598BDD}" presName="Name1" presStyleCnt="0"/>
      <dgm:spPr/>
    </dgm:pt>
    <dgm:pt modelId="{2E6ABA98-6A56-B140-83EC-4856E8A32E09}" type="pres">
      <dgm:prSet presAssocID="{466E51B2-48CC-8748-AD57-BCB216598BDD}" presName="cycle" presStyleCnt="0"/>
      <dgm:spPr/>
    </dgm:pt>
    <dgm:pt modelId="{9341420A-3079-3842-9536-75D56FBEB737}" type="pres">
      <dgm:prSet presAssocID="{466E51B2-48CC-8748-AD57-BCB216598BDD}" presName="srcNode" presStyleLbl="node1" presStyleIdx="0" presStyleCnt="3"/>
      <dgm:spPr/>
    </dgm:pt>
    <dgm:pt modelId="{E7984B38-8923-FC4B-9DAA-918362F0B8F1}" type="pres">
      <dgm:prSet presAssocID="{466E51B2-48CC-8748-AD57-BCB216598BDD}" presName="conn" presStyleLbl="parChTrans1D2" presStyleIdx="0" presStyleCnt="1"/>
      <dgm:spPr/>
    </dgm:pt>
    <dgm:pt modelId="{BBD314C4-3E86-5743-B190-9858DEF49857}" type="pres">
      <dgm:prSet presAssocID="{466E51B2-48CC-8748-AD57-BCB216598BDD}" presName="extraNode" presStyleLbl="node1" presStyleIdx="0" presStyleCnt="3"/>
      <dgm:spPr/>
    </dgm:pt>
    <dgm:pt modelId="{2E71CB03-6333-1948-B581-D5D1ED8F3591}" type="pres">
      <dgm:prSet presAssocID="{466E51B2-48CC-8748-AD57-BCB216598BDD}" presName="dstNode" presStyleLbl="node1" presStyleIdx="0" presStyleCnt="3"/>
      <dgm:spPr/>
    </dgm:pt>
    <dgm:pt modelId="{49AD38ED-A2E8-8B42-909E-BF69AA752C0B}" type="pres">
      <dgm:prSet presAssocID="{B7D7BEEE-72D5-8849-A51C-39E5316558C7}" presName="text_1" presStyleLbl="node1" presStyleIdx="0" presStyleCnt="3">
        <dgm:presLayoutVars>
          <dgm:bulletEnabled val="1"/>
        </dgm:presLayoutVars>
      </dgm:prSet>
      <dgm:spPr/>
    </dgm:pt>
    <dgm:pt modelId="{63752959-8081-2F40-A038-2A26E0D67A20}" type="pres">
      <dgm:prSet presAssocID="{B7D7BEEE-72D5-8849-A51C-39E5316558C7}" presName="accent_1" presStyleCnt="0"/>
      <dgm:spPr/>
    </dgm:pt>
    <dgm:pt modelId="{38B3A11A-F1A2-2D40-9644-B4406F7BA0BF}" type="pres">
      <dgm:prSet presAssocID="{B7D7BEEE-72D5-8849-A51C-39E5316558C7}" presName="accentRepeatNode" presStyleLbl="solidFgAcc1" presStyleIdx="0" presStyleCnt="3"/>
      <dgm:spPr/>
    </dgm:pt>
    <dgm:pt modelId="{CB1679AE-47A8-B944-912A-C81262B1215D}" type="pres">
      <dgm:prSet presAssocID="{14619598-31B8-F046-AA14-9287CEE35DF4}" presName="text_2" presStyleLbl="node1" presStyleIdx="1" presStyleCnt="3">
        <dgm:presLayoutVars>
          <dgm:bulletEnabled val="1"/>
        </dgm:presLayoutVars>
      </dgm:prSet>
      <dgm:spPr/>
    </dgm:pt>
    <dgm:pt modelId="{26171A9D-D799-1747-B00E-7497ED69986A}" type="pres">
      <dgm:prSet presAssocID="{14619598-31B8-F046-AA14-9287CEE35DF4}" presName="accent_2" presStyleCnt="0"/>
      <dgm:spPr/>
    </dgm:pt>
    <dgm:pt modelId="{7385B195-31F9-C242-80FA-D84CDCDFA73F}" type="pres">
      <dgm:prSet presAssocID="{14619598-31B8-F046-AA14-9287CEE35DF4}" presName="accentRepeatNode" presStyleLbl="solidFgAcc1" presStyleIdx="1" presStyleCnt="3"/>
      <dgm:spPr/>
    </dgm:pt>
    <dgm:pt modelId="{1B432FA2-9FF7-784E-A77E-C4904A199585}" type="pres">
      <dgm:prSet presAssocID="{162C7C3F-C73F-BD43-90FD-A1572DEEAF00}" presName="text_3" presStyleLbl="node1" presStyleIdx="2" presStyleCnt="3">
        <dgm:presLayoutVars>
          <dgm:bulletEnabled val="1"/>
        </dgm:presLayoutVars>
      </dgm:prSet>
      <dgm:spPr/>
    </dgm:pt>
    <dgm:pt modelId="{722BB393-090C-854E-AC57-057595D7D46A}" type="pres">
      <dgm:prSet presAssocID="{162C7C3F-C73F-BD43-90FD-A1572DEEAF00}" presName="accent_3" presStyleCnt="0"/>
      <dgm:spPr/>
    </dgm:pt>
    <dgm:pt modelId="{D86C0AFC-44E6-BB40-834E-A1EE056BB3AF}" type="pres">
      <dgm:prSet presAssocID="{162C7C3F-C73F-BD43-90FD-A1572DEEAF00}" presName="accentRepeatNode" presStyleLbl="solidFgAcc1" presStyleIdx="2" presStyleCnt="3"/>
      <dgm:spPr/>
    </dgm:pt>
  </dgm:ptLst>
  <dgm:cxnLst>
    <dgm:cxn modelId="{A53D6E29-D533-9F41-9A11-AC9C370C80A8}" srcId="{466E51B2-48CC-8748-AD57-BCB216598BDD}" destId="{14619598-31B8-F046-AA14-9287CEE35DF4}" srcOrd="1" destOrd="0" parTransId="{57BB0760-5E48-F440-8A37-9F3013B9D610}" sibTransId="{4878F586-1BF1-F944-B0FC-C4EFE465B2EA}"/>
    <dgm:cxn modelId="{B5140B3E-CE97-E54D-9776-F6E9E3C8DDEC}" type="presOf" srcId="{14619598-31B8-F046-AA14-9287CEE35DF4}" destId="{CB1679AE-47A8-B944-912A-C81262B1215D}" srcOrd="0" destOrd="0" presId="urn:microsoft.com/office/officeart/2008/layout/VerticalCurvedList"/>
    <dgm:cxn modelId="{29D0B565-CE58-4743-B688-82FA56FB6966}" type="presOf" srcId="{B7D7BEEE-72D5-8849-A51C-39E5316558C7}" destId="{49AD38ED-A2E8-8B42-909E-BF69AA752C0B}" srcOrd="0" destOrd="0" presId="urn:microsoft.com/office/officeart/2008/layout/VerticalCurvedList"/>
    <dgm:cxn modelId="{C8841A7C-8861-9843-90E7-85D85080C68A}" type="presOf" srcId="{162C7C3F-C73F-BD43-90FD-A1572DEEAF00}" destId="{1B432FA2-9FF7-784E-A77E-C4904A199585}" srcOrd="0" destOrd="0" presId="urn:microsoft.com/office/officeart/2008/layout/VerticalCurvedList"/>
    <dgm:cxn modelId="{AD3C697D-4D3D-E24D-B653-0BE791A4E65B}" type="presOf" srcId="{1E2313A6-3F9A-2143-9D8F-C1288D51DF0A}" destId="{E7984B38-8923-FC4B-9DAA-918362F0B8F1}" srcOrd="0" destOrd="0" presId="urn:microsoft.com/office/officeart/2008/layout/VerticalCurvedList"/>
    <dgm:cxn modelId="{B98493A4-72B8-A94B-8079-CBB3C6256506}" type="presOf" srcId="{466E51B2-48CC-8748-AD57-BCB216598BDD}" destId="{9B39BCD8-4282-3644-9845-34F5F0E4C2D0}" srcOrd="0" destOrd="0" presId="urn:microsoft.com/office/officeart/2008/layout/VerticalCurvedList"/>
    <dgm:cxn modelId="{39AD6BDD-348B-3F40-A3F3-58528CD59A11}" srcId="{466E51B2-48CC-8748-AD57-BCB216598BDD}" destId="{B7D7BEEE-72D5-8849-A51C-39E5316558C7}" srcOrd="0" destOrd="0" parTransId="{5F4A6E9D-3A72-5148-9E67-01F6200122D0}" sibTransId="{1E2313A6-3F9A-2143-9D8F-C1288D51DF0A}"/>
    <dgm:cxn modelId="{7B469EE9-F774-E74C-BB34-02303BE5D320}" srcId="{466E51B2-48CC-8748-AD57-BCB216598BDD}" destId="{162C7C3F-C73F-BD43-90FD-A1572DEEAF00}" srcOrd="2" destOrd="0" parTransId="{0A21D4F5-CE57-3148-95D4-D4A59D7F1278}" sibTransId="{01DD2511-A9BE-CC40-BF0A-EC46B7E81432}"/>
    <dgm:cxn modelId="{28957117-E1FD-8044-9F98-A56ED82438BC}" type="presParOf" srcId="{9B39BCD8-4282-3644-9845-34F5F0E4C2D0}" destId="{C775ECEA-C978-FC4D-A9A0-75CB53D6D447}" srcOrd="0" destOrd="0" presId="urn:microsoft.com/office/officeart/2008/layout/VerticalCurvedList"/>
    <dgm:cxn modelId="{26B7BFA7-00A9-234A-927C-AD785DDD67E9}" type="presParOf" srcId="{C775ECEA-C978-FC4D-A9A0-75CB53D6D447}" destId="{2E6ABA98-6A56-B140-83EC-4856E8A32E09}" srcOrd="0" destOrd="0" presId="urn:microsoft.com/office/officeart/2008/layout/VerticalCurvedList"/>
    <dgm:cxn modelId="{63520CB7-29E9-BE42-9E68-DF3714AFC91F}" type="presParOf" srcId="{2E6ABA98-6A56-B140-83EC-4856E8A32E09}" destId="{9341420A-3079-3842-9536-75D56FBEB737}" srcOrd="0" destOrd="0" presId="urn:microsoft.com/office/officeart/2008/layout/VerticalCurvedList"/>
    <dgm:cxn modelId="{AC6BB388-ACD0-A049-9372-6B4B20A67649}" type="presParOf" srcId="{2E6ABA98-6A56-B140-83EC-4856E8A32E09}" destId="{E7984B38-8923-FC4B-9DAA-918362F0B8F1}" srcOrd="1" destOrd="0" presId="urn:microsoft.com/office/officeart/2008/layout/VerticalCurvedList"/>
    <dgm:cxn modelId="{AE252D63-5E9C-BF43-A2BE-2A8EF9AF43D6}" type="presParOf" srcId="{2E6ABA98-6A56-B140-83EC-4856E8A32E09}" destId="{BBD314C4-3E86-5743-B190-9858DEF49857}" srcOrd="2" destOrd="0" presId="urn:microsoft.com/office/officeart/2008/layout/VerticalCurvedList"/>
    <dgm:cxn modelId="{AE721203-9026-5A4D-AB31-193149FA9CFC}" type="presParOf" srcId="{2E6ABA98-6A56-B140-83EC-4856E8A32E09}" destId="{2E71CB03-6333-1948-B581-D5D1ED8F3591}" srcOrd="3" destOrd="0" presId="urn:microsoft.com/office/officeart/2008/layout/VerticalCurvedList"/>
    <dgm:cxn modelId="{2534D81D-AEA3-CF42-972D-D4F29A03889F}" type="presParOf" srcId="{C775ECEA-C978-FC4D-A9A0-75CB53D6D447}" destId="{49AD38ED-A2E8-8B42-909E-BF69AA752C0B}" srcOrd="1" destOrd="0" presId="urn:microsoft.com/office/officeart/2008/layout/VerticalCurvedList"/>
    <dgm:cxn modelId="{7E3397CF-78F4-DC4F-94E1-6C3E856C9BDC}" type="presParOf" srcId="{C775ECEA-C978-FC4D-A9A0-75CB53D6D447}" destId="{63752959-8081-2F40-A038-2A26E0D67A20}" srcOrd="2" destOrd="0" presId="urn:microsoft.com/office/officeart/2008/layout/VerticalCurvedList"/>
    <dgm:cxn modelId="{935CFBB1-167E-E447-8083-CA02F5176AA4}" type="presParOf" srcId="{63752959-8081-2F40-A038-2A26E0D67A20}" destId="{38B3A11A-F1A2-2D40-9644-B4406F7BA0BF}" srcOrd="0" destOrd="0" presId="urn:microsoft.com/office/officeart/2008/layout/VerticalCurvedList"/>
    <dgm:cxn modelId="{3AF250BA-13CD-7D43-9B30-30F5AD67BE72}" type="presParOf" srcId="{C775ECEA-C978-FC4D-A9A0-75CB53D6D447}" destId="{CB1679AE-47A8-B944-912A-C81262B1215D}" srcOrd="3" destOrd="0" presId="urn:microsoft.com/office/officeart/2008/layout/VerticalCurvedList"/>
    <dgm:cxn modelId="{65F69D3D-CCDC-414D-A7F3-A32B57EA3A61}" type="presParOf" srcId="{C775ECEA-C978-FC4D-A9A0-75CB53D6D447}" destId="{26171A9D-D799-1747-B00E-7497ED69986A}" srcOrd="4" destOrd="0" presId="urn:microsoft.com/office/officeart/2008/layout/VerticalCurvedList"/>
    <dgm:cxn modelId="{784D270A-5D8A-A94D-8CD4-1A407D5BA7E5}" type="presParOf" srcId="{26171A9D-D799-1747-B00E-7497ED69986A}" destId="{7385B195-31F9-C242-80FA-D84CDCDFA73F}" srcOrd="0" destOrd="0" presId="urn:microsoft.com/office/officeart/2008/layout/VerticalCurvedList"/>
    <dgm:cxn modelId="{CEBE712F-415D-354C-ABFC-4F16B692B788}" type="presParOf" srcId="{C775ECEA-C978-FC4D-A9A0-75CB53D6D447}" destId="{1B432FA2-9FF7-784E-A77E-C4904A199585}" srcOrd="5" destOrd="0" presId="urn:microsoft.com/office/officeart/2008/layout/VerticalCurvedList"/>
    <dgm:cxn modelId="{EFFE6F07-9E74-734E-9214-65E676020CB1}" type="presParOf" srcId="{C775ECEA-C978-FC4D-A9A0-75CB53D6D447}" destId="{722BB393-090C-854E-AC57-057595D7D46A}" srcOrd="6" destOrd="0" presId="urn:microsoft.com/office/officeart/2008/layout/VerticalCurvedList"/>
    <dgm:cxn modelId="{04D98866-A4B9-E84F-B82C-FB2896D875B8}" type="presParOf" srcId="{722BB393-090C-854E-AC57-057595D7D46A}" destId="{D86C0AFC-44E6-BB40-834E-A1EE056BB3A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0BF438-CAE1-D942-A15D-A9B624A3E215}" type="doc">
      <dgm:prSet loTypeId="urn:microsoft.com/office/officeart/2005/8/layout/vList6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FD7CD3-61EB-E840-9134-F9452489E87B}">
      <dgm:prSet phldrT="[Text]"/>
      <dgm:spPr/>
      <dgm:t>
        <a:bodyPr/>
        <a:lstStyle/>
        <a:p>
          <a:r>
            <a:rPr lang="en-ZA" b="1" i="0" u="none"/>
            <a:t>Rice Cultivation</a:t>
          </a:r>
          <a:r>
            <a:rPr lang="en-ZA" b="0" i="0" u="none"/>
            <a:t> and </a:t>
          </a:r>
          <a:r>
            <a:rPr lang="en-ZA" b="1" i="0" u="none"/>
            <a:t>Savanna Fires</a:t>
          </a:r>
          <a:endParaRPr lang="en-GB"/>
        </a:p>
      </dgm:t>
    </dgm:pt>
    <dgm:pt modelId="{79D4172E-092A-8540-B17B-5290662B3F62}" type="parTrans" cxnId="{436EDE05-CAF1-054C-8077-F3839168E3DD}">
      <dgm:prSet/>
      <dgm:spPr/>
      <dgm:t>
        <a:bodyPr/>
        <a:lstStyle/>
        <a:p>
          <a:endParaRPr lang="en-GB"/>
        </a:p>
      </dgm:t>
    </dgm:pt>
    <dgm:pt modelId="{3B93A04A-A4F3-5641-8C57-0C370AA93BA6}" type="sibTrans" cxnId="{436EDE05-CAF1-054C-8077-F3839168E3DD}">
      <dgm:prSet/>
      <dgm:spPr/>
      <dgm:t>
        <a:bodyPr/>
        <a:lstStyle/>
        <a:p>
          <a:endParaRPr lang="en-GB"/>
        </a:p>
      </dgm:t>
    </dgm:pt>
    <dgm:pt modelId="{C1DB23CE-16DE-AF4B-95DD-F9326067E410}">
      <dgm:prSet phldrT="[Text]"/>
      <dgm:spPr/>
      <dgm:t>
        <a:bodyPr/>
        <a:lstStyle/>
        <a:p>
          <a:r>
            <a:rPr lang="en-ZA" b="0" i="0" u="none" dirty="0"/>
            <a:t>showed the strongest correlation with CO₂ emissions.</a:t>
          </a:r>
          <a:endParaRPr lang="en-GB" dirty="0"/>
        </a:p>
      </dgm:t>
    </dgm:pt>
    <dgm:pt modelId="{568ECBA9-DE96-DF4B-B8DA-7A13BF8ABDED}" type="parTrans" cxnId="{00908C35-CE70-CF42-91B1-347CD61BF700}">
      <dgm:prSet/>
      <dgm:spPr/>
      <dgm:t>
        <a:bodyPr/>
        <a:lstStyle/>
        <a:p>
          <a:endParaRPr lang="en-GB"/>
        </a:p>
      </dgm:t>
    </dgm:pt>
    <dgm:pt modelId="{47A384D6-8B31-9647-8350-7D04C2AC3D5E}" type="sibTrans" cxnId="{00908C35-CE70-CF42-91B1-347CD61BF700}">
      <dgm:prSet/>
      <dgm:spPr/>
      <dgm:t>
        <a:bodyPr/>
        <a:lstStyle/>
        <a:p>
          <a:endParaRPr lang="en-GB"/>
        </a:p>
      </dgm:t>
    </dgm:pt>
    <dgm:pt modelId="{DF9EC4D8-2D8E-2846-B442-D986966362A0}">
      <dgm:prSet phldrT="[Text]"/>
      <dgm:spPr/>
      <dgm:t>
        <a:bodyPr/>
        <a:lstStyle/>
        <a:p>
          <a:r>
            <a:rPr lang="en-ZA" b="1" i="0" u="none"/>
            <a:t>Population Impact</a:t>
          </a:r>
          <a:r>
            <a:rPr lang="en-ZA" b="0" i="0" u="none"/>
            <a:t>: </a:t>
          </a:r>
          <a:endParaRPr lang="en-GB" dirty="0"/>
        </a:p>
      </dgm:t>
    </dgm:pt>
    <dgm:pt modelId="{569A3DCD-9F99-7841-8560-92F7DFCFBFBF}" type="parTrans" cxnId="{C6F48332-30B4-4D40-8171-B28BC292014B}">
      <dgm:prSet/>
      <dgm:spPr/>
      <dgm:t>
        <a:bodyPr/>
        <a:lstStyle/>
        <a:p>
          <a:endParaRPr lang="en-GB"/>
        </a:p>
      </dgm:t>
    </dgm:pt>
    <dgm:pt modelId="{2C04139A-4648-C74B-932C-FC137542D30B}" type="sibTrans" cxnId="{C6F48332-30B4-4D40-8171-B28BC292014B}">
      <dgm:prSet/>
      <dgm:spPr/>
      <dgm:t>
        <a:bodyPr/>
        <a:lstStyle/>
        <a:p>
          <a:endParaRPr lang="en-GB"/>
        </a:p>
      </dgm:t>
    </dgm:pt>
    <dgm:pt modelId="{3981ED98-0C66-1F4C-98F2-E168E42EAB09}">
      <dgm:prSet phldrT="[Text]"/>
      <dgm:spPr/>
      <dgm:t>
        <a:bodyPr/>
        <a:lstStyle/>
        <a:p>
          <a:r>
            <a:rPr lang="en-ZA" b="0" i="0" u="none" dirty="0"/>
            <a:t>Rural population had a notable influence on emissions, likely due to agricultural dependence.</a:t>
          </a:r>
          <a:endParaRPr lang="en-GB" dirty="0"/>
        </a:p>
      </dgm:t>
    </dgm:pt>
    <dgm:pt modelId="{4E51085D-3CD9-1B4C-973F-BEB750BABF01}" type="parTrans" cxnId="{585F81A0-A0FC-8D49-863D-C5AC81847711}">
      <dgm:prSet/>
      <dgm:spPr/>
      <dgm:t>
        <a:bodyPr/>
        <a:lstStyle/>
        <a:p>
          <a:endParaRPr lang="en-GB"/>
        </a:p>
      </dgm:t>
    </dgm:pt>
    <dgm:pt modelId="{7B03F76E-DA00-9446-AA4A-FB04825E7EBC}" type="sibTrans" cxnId="{585F81A0-A0FC-8D49-863D-C5AC81847711}">
      <dgm:prSet/>
      <dgm:spPr/>
      <dgm:t>
        <a:bodyPr/>
        <a:lstStyle/>
        <a:p>
          <a:endParaRPr lang="en-GB"/>
        </a:p>
      </dgm:t>
    </dgm:pt>
    <dgm:pt modelId="{790EAB10-BBFA-484F-800C-1671E8AB58F4}" type="pres">
      <dgm:prSet presAssocID="{C20BF438-CAE1-D942-A15D-A9B624A3E215}" presName="Name0" presStyleCnt="0">
        <dgm:presLayoutVars>
          <dgm:dir/>
          <dgm:animLvl val="lvl"/>
          <dgm:resizeHandles/>
        </dgm:presLayoutVars>
      </dgm:prSet>
      <dgm:spPr/>
    </dgm:pt>
    <dgm:pt modelId="{BA4A2D03-FD98-8D45-A450-ED5B7DCB25D6}" type="pres">
      <dgm:prSet presAssocID="{8AFD7CD3-61EB-E840-9134-F9452489E87B}" presName="linNode" presStyleCnt="0"/>
      <dgm:spPr/>
    </dgm:pt>
    <dgm:pt modelId="{35D328FC-E928-C548-80AF-D0D61DE666C6}" type="pres">
      <dgm:prSet presAssocID="{8AFD7CD3-61EB-E840-9134-F9452489E87B}" presName="parentShp" presStyleLbl="node1" presStyleIdx="0" presStyleCnt="2">
        <dgm:presLayoutVars>
          <dgm:bulletEnabled val="1"/>
        </dgm:presLayoutVars>
      </dgm:prSet>
      <dgm:spPr/>
    </dgm:pt>
    <dgm:pt modelId="{88BF6B11-9A49-7B42-BA44-A03AC787A22C}" type="pres">
      <dgm:prSet presAssocID="{8AFD7CD3-61EB-E840-9134-F9452489E87B}" presName="childShp" presStyleLbl="bgAccFollowNode1" presStyleIdx="0" presStyleCnt="2">
        <dgm:presLayoutVars>
          <dgm:bulletEnabled val="1"/>
        </dgm:presLayoutVars>
      </dgm:prSet>
      <dgm:spPr/>
    </dgm:pt>
    <dgm:pt modelId="{880AD55E-C835-6A4D-A2B2-D87D0B705A4E}" type="pres">
      <dgm:prSet presAssocID="{3B93A04A-A4F3-5641-8C57-0C370AA93BA6}" presName="spacing" presStyleCnt="0"/>
      <dgm:spPr/>
    </dgm:pt>
    <dgm:pt modelId="{4DE18B56-E1D8-154A-B22D-BCAE0F13FABB}" type="pres">
      <dgm:prSet presAssocID="{DF9EC4D8-2D8E-2846-B442-D986966362A0}" presName="linNode" presStyleCnt="0"/>
      <dgm:spPr/>
    </dgm:pt>
    <dgm:pt modelId="{FDE3E42E-66B6-1144-916B-5F36DABA0D45}" type="pres">
      <dgm:prSet presAssocID="{DF9EC4D8-2D8E-2846-B442-D986966362A0}" presName="parentShp" presStyleLbl="node1" presStyleIdx="1" presStyleCnt="2">
        <dgm:presLayoutVars>
          <dgm:bulletEnabled val="1"/>
        </dgm:presLayoutVars>
      </dgm:prSet>
      <dgm:spPr/>
    </dgm:pt>
    <dgm:pt modelId="{AB26F960-212F-6A4B-B5E9-B84F36CD5ADB}" type="pres">
      <dgm:prSet presAssocID="{DF9EC4D8-2D8E-2846-B442-D986966362A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36EDE05-CAF1-054C-8077-F3839168E3DD}" srcId="{C20BF438-CAE1-D942-A15D-A9B624A3E215}" destId="{8AFD7CD3-61EB-E840-9134-F9452489E87B}" srcOrd="0" destOrd="0" parTransId="{79D4172E-092A-8540-B17B-5290662B3F62}" sibTransId="{3B93A04A-A4F3-5641-8C57-0C370AA93BA6}"/>
    <dgm:cxn modelId="{03FA6324-6CDE-C548-A0AB-871B240DCE9D}" type="presOf" srcId="{C20BF438-CAE1-D942-A15D-A9B624A3E215}" destId="{790EAB10-BBFA-484F-800C-1671E8AB58F4}" srcOrd="0" destOrd="0" presId="urn:microsoft.com/office/officeart/2005/8/layout/vList6"/>
    <dgm:cxn modelId="{C6F48332-30B4-4D40-8171-B28BC292014B}" srcId="{C20BF438-CAE1-D942-A15D-A9B624A3E215}" destId="{DF9EC4D8-2D8E-2846-B442-D986966362A0}" srcOrd="1" destOrd="0" parTransId="{569A3DCD-9F99-7841-8560-92F7DFCFBFBF}" sibTransId="{2C04139A-4648-C74B-932C-FC137542D30B}"/>
    <dgm:cxn modelId="{00908C35-CE70-CF42-91B1-347CD61BF700}" srcId="{8AFD7CD3-61EB-E840-9134-F9452489E87B}" destId="{C1DB23CE-16DE-AF4B-95DD-F9326067E410}" srcOrd="0" destOrd="0" parTransId="{568ECBA9-DE96-DF4B-B8DA-7A13BF8ABDED}" sibTransId="{47A384D6-8B31-9647-8350-7D04C2AC3D5E}"/>
    <dgm:cxn modelId="{1E06B054-5CA3-1D43-B8E7-0035342072C3}" type="presOf" srcId="{3981ED98-0C66-1F4C-98F2-E168E42EAB09}" destId="{AB26F960-212F-6A4B-B5E9-B84F36CD5ADB}" srcOrd="0" destOrd="0" presId="urn:microsoft.com/office/officeart/2005/8/layout/vList6"/>
    <dgm:cxn modelId="{FBAC8F81-BF05-1A43-8703-78287BDF9C13}" type="presOf" srcId="{C1DB23CE-16DE-AF4B-95DD-F9326067E410}" destId="{88BF6B11-9A49-7B42-BA44-A03AC787A22C}" srcOrd="0" destOrd="0" presId="urn:microsoft.com/office/officeart/2005/8/layout/vList6"/>
    <dgm:cxn modelId="{585F81A0-A0FC-8D49-863D-C5AC81847711}" srcId="{DF9EC4D8-2D8E-2846-B442-D986966362A0}" destId="{3981ED98-0C66-1F4C-98F2-E168E42EAB09}" srcOrd="0" destOrd="0" parTransId="{4E51085D-3CD9-1B4C-973F-BEB750BABF01}" sibTransId="{7B03F76E-DA00-9446-AA4A-FB04825E7EBC}"/>
    <dgm:cxn modelId="{D59CBDC9-1DAD-BC4A-B1F8-2908F4E9AFF7}" type="presOf" srcId="{DF9EC4D8-2D8E-2846-B442-D986966362A0}" destId="{FDE3E42E-66B6-1144-916B-5F36DABA0D45}" srcOrd="0" destOrd="0" presId="urn:microsoft.com/office/officeart/2005/8/layout/vList6"/>
    <dgm:cxn modelId="{875F68F7-0FB3-9E4C-99EB-7FA93978B3B6}" type="presOf" srcId="{8AFD7CD3-61EB-E840-9134-F9452489E87B}" destId="{35D328FC-E928-C548-80AF-D0D61DE666C6}" srcOrd="0" destOrd="0" presId="urn:microsoft.com/office/officeart/2005/8/layout/vList6"/>
    <dgm:cxn modelId="{555965B8-8D8B-A445-B332-996A52DC4777}" type="presParOf" srcId="{790EAB10-BBFA-484F-800C-1671E8AB58F4}" destId="{BA4A2D03-FD98-8D45-A450-ED5B7DCB25D6}" srcOrd="0" destOrd="0" presId="urn:microsoft.com/office/officeart/2005/8/layout/vList6"/>
    <dgm:cxn modelId="{FCD2D6E8-E502-E441-A25F-6458FC2C1C88}" type="presParOf" srcId="{BA4A2D03-FD98-8D45-A450-ED5B7DCB25D6}" destId="{35D328FC-E928-C548-80AF-D0D61DE666C6}" srcOrd="0" destOrd="0" presId="urn:microsoft.com/office/officeart/2005/8/layout/vList6"/>
    <dgm:cxn modelId="{EF8EE2C1-4E14-3C4A-9AFD-CC9D34D2E32B}" type="presParOf" srcId="{BA4A2D03-FD98-8D45-A450-ED5B7DCB25D6}" destId="{88BF6B11-9A49-7B42-BA44-A03AC787A22C}" srcOrd="1" destOrd="0" presId="urn:microsoft.com/office/officeart/2005/8/layout/vList6"/>
    <dgm:cxn modelId="{F89B780E-DD85-D345-BD03-52C770FB442A}" type="presParOf" srcId="{790EAB10-BBFA-484F-800C-1671E8AB58F4}" destId="{880AD55E-C835-6A4D-A2B2-D87D0B705A4E}" srcOrd="1" destOrd="0" presId="urn:microsoft.com/office/officeart/2005/8/layout/vList6"/>
    <dgm:cxn modelId="{16CCE681-A8F3-AE45-9599-325BF340A5E2}" type="presParOf" srcId="{790EAB10-BBFA-484F-800C-1671E8AB58F4}" destId="{4DE18B56-E1D8-154A-B22D-BCAE0F13FABB}" srcOrd="2" destOrd="0" presId="urn:microsoft.com/office/officeart/2005/8/layout/vList6"/>
    <dgm:cxn modelId="{D0F615F9-48BD-3243-9C50-D3CF59F1922B}" type="presParOf" srcId="{4DE18B56-E1D8-154A-B22D-BCAE0F13FABB}" destId="{FDE3E42E-66B6-1144-916B-5F36DABA0D45}" srcOrd="0" destOrd="0" presId="urn:microsoft.com/office/officeart/2005/8/layout/vList6"/>
    <dgm:cxn modelId="{5FC4FD83-2D49-4047-8ECB-1CCAC8E242AD}" type="presParOf" srcId="{4DE18B56-E1D8-154A-B22D-BCAE0F13FABB}" destId="{AB26F960-212F-6A4B-B5E9-B84F36CD5AD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E65CE6-3130-114C-8A57-188326E98D9B}" type="doc">
      <dgm:prSet loTypeId="urn:microsoft.com/office/officeart/2005/8/layout/target3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CFC820-30E3-1A40-A38A-2BE08A404788}">
      <dgm:prSet phldrT="[Text]"/>
      <dgm:spPr/>
      <dgm:t>
        <a:bodyPr/>
        <a:lstStyle/>
        <a:p>
          <a:r>
            <a:rPr lang="en-ZA" b="1" i="0" u="none"/>
            <a:t>Reduction Focus</a:t>
          </a:r>
          <a:r>
            <a:rPr lang="en-ZA" b="0" i="0" u="none"/>
            <a:t>:</a:t>
          </a:r>
          <a:endParaRPr lang="en-GB" dirty="0"/>
        </a:p>
      </dgm:t>
    </dgm:pt>
    <dgm:pt modelId="{873D9160-0F4E-2E49-A4A4-5099BB7E91D1}" type="parTrans" cxnId="{C6C3FC0F-5792-FC46-BEEF-92D7C92DE2CC}">
      <dgm:prSet/>
      <dgm:spPr/>
      <dgm:t>
        <a:bodyPr/>
        <a:lstStyle/>
        <a:p>
          <a:endParaRPr lang="en-GB"/>
        </a:p>
      </dgm:t>
    </dgm:pt>
    <dgm:pt modelId="{CFF3D331-FCB3-4148-BDC6-87C4C689E71D}" type="sibTrans" cxnId="{C6C3FC0F-5792-FC46-BEEF-92D7C92DE2CC}">
      <dgm:prSet/>
      <dgm:spPr/>
      <dgm:t>
        <a:bodyPr/>
        <a:lstStyle/>
        <a:p>
          <a:endParaRPr lang="en-GB"/>
        </a:p>
      </dgm:t>
    </dgm:pt>
    <dgm:pt modelId="{3DCA9224-E250-DB4E-A04D-37DA6305D007}">
      <dgm:prSet phldrT="[Text]"/>
      <dgm:spPr/>
      <dgm:t>
        <a:bodyPr/>
        <a:lstStyle/>
        <a:p>
          <a:r>
            <a:rPr lang="en-ZA" b="0" i="0" u="none" dirty="0"/>
            <a:t>Prioritize reductions in high-impact activities, such as controlled burning in agriculture.</a:t>
          </a:r>
          <a:endParaRPr lang="en-GB" dirty="0"/>
        </a:p>
      </dgm:t>
    </dgm:pt>
    <dgm:pt modelId="{391C8AA4-881A-9341-8332-3988A472F151}" type="parTrans" cxnId="{5C47BFD0-8B86-984F-BD4A-D373AFA2F8AC}">
      <dgm:prSet/>
      <dgm:spPr/>
      <dgm:t>
        <a:bodyPr/>
        <a:lstStyle/>
        <a:p>
          <a:endParaRPr lang="en-GB"/>
        </a:p>
      </dgm:t>
    </dgm:pt>
    <dgm:pt modelId="{2A3799E1-91F3-5F49-AE13-D79C6EB595E9}" type="sibTrans" cxnId="{5C47BFD0-8B86-984F-BD4A-D373AFA2F8AC}">
      <dgm:prSet/>
      <dgm:spPr/>
      <dgm:t>
        <a:bodyPr/>
        <a:lstStyle/>
        <a:p>
          <a:endParaRPr lang="en-GB"/>
        </a:p>
      </dgm:t>
    </dgm:pt>
    <dgm:pt modelId="{C5C91919-41A1-6846-A89E-F19F52DB5C18}">
      <dgm:prSet phldrT="[Text]"/>
      <dgm:spPr/>
      <dgm:t>
        <a:bodyPr/>
        <a:lstStyle/>
        <a:p>
          <a:r>
            <a:rPr lang="en-ZA" b="1" i="0" u="none" dirty="0"/>
            <a:t>Policy Implications</a:t>
          </a:r>
          <a:r>
            <a:rPr lang="en-ZA" b="0" i="0" u="none" dirty="0"/>
            <a:t>:</a:t>
          </a:r>
          <a:endParaRPr lang="en-GB" dirty="0"/>
        </a:p>
      </dgm:t>
    </dgm:pt>
    <dgm:pt modelId="{87F0D828-9CFC-5041-B2A6-DBDC394FC261}" type="parTrans" cxnId="{F52DD5F9-022B-CA41-A587-03B91B0DBF58}">
      <dgm:prSet/>
      <dgm:spPr/>
      <dgm:t>
        <a:bodyPr/>
        <a:lstStyle/>
        <a:p>
          <a:endParaRPr lang="en-GB"/>
        </a:p>
      </dgm:t>
    </dgm:pt>
    <dgm:pt modelId="{18C15FE6-0B2F-D54D-A2D3-F4493C3B22D5}" type="sibTrans" cxnId="{F52DD5F9-022B-CA41-A587-03B91B0DBF58}">
      <dgm:prSet/>
      <dgm:spPr/>
      <dgm:t>
        <a:bodyPr/>
        <a:lstStyle/>
        <a:p>
          <a:endParaRPr lang="en-GB"/>
        </a:p>
      </dgm:t>
    </dgm:pt>
    <dgm:pt modelId="{30478A46-CB21-E746-B9A0-4E1BD1D15971}">
      <dgm:prSet phldrT="[Text]"/>
      <dgm:spPr/>
      <dgm:t>
        <a:bodyPr/>
        <a:lstStyle/>
        <a:p>
          <a:r>
            <a:rPr lang="en-ZA" b="0" i="0" u="none" dirty="0"/>
            <a:t>Support sustainable rice cultivation methods.</a:t>
          </a:r>
          <a:endParaRPr lang="en-GB" dirty="0"/>
        </a:p>
      </dgm:t>
    </dgm:pt>
    <dgm:pt modelId="{6ED9B1B2-7E0B-2643-8B7C-23AD766AD678}" type="parTrans" cxnId="{9F1BFA87-E890-7743-9347-F8D579D74179}">
      <dgm:prSet/>
      <dgm:spPr/>
      <dgm:t>
        <a:bodyPr/>
        <a:lstStyle/>
        <a:p>
          <a:endParaRPr lang="en-GB"/>
        </a:p>
      </dgm:t>
    </dgm:pt>
    <dgm:pt modelId="{B93FE6BD-C4AC-CE4A-B752-E44D36639D0F}" type="sibTrans" cxnId="{9F1BFA87-E890-7743-9347-F8D579D74179}">
      <dgm:prSet/>
      <dgm:spPr/>
      <dgm:t>
        <a:bodyPr/>
        <a:lstStyle/>
        <a:p>
          <a:endParaRPr lang="en-GB"/>
        </a:p>
      </dgm:t>
    </dgm:pt>
    <dgm:pt modelId="{CB19577E-B741-244B-85EA-22E2DB96F333}">
      <dgm:prSet phldrT="[Text]"/>
      <dgm:spPr/>
      <dgm:t>
        <a:bodyPr/>
        <a:lstStyle/>
        <a:p>
          <a:r>
            <a:rPr lang="en-ZA" b="0" i="0" u="none" dirty="0"/>
            <a:t>Encourage efficient land management to limit savanna and forest fires.</a:t>
          </a:r>
          <a:endParaRPr lang="en-GB" dirty="0"/>
        </a:p>
      </dgm:t>
    </dgm:pt>
    <dgm:pt modelId="{CF1684C4-A124-3344-9054-B62B6EE16D53}" type="parTrans" cxnId="{16AAC575-C697-6E4B-961F-D49BCAF738AF}">
      <dgm:prSet/>
      <dgm:spPr/>
      <dgm:t>
        <a:bodyPr/>
        <a:lstStyle/>
        <a:p>
          <a:endParaRPr lang="en-GB"/>
        </a:p>
      </dgm:t>
    </dgm:pt>
    <dgm:pt modelId="{13CF1841-3DA6-3B4C-8070-641171A27884}" type="sibTrans" cxnId="{16AAC575-C697-6E4B-961F-D49BCAF738AF}">
      <dgm:prSet/>
      <dgm:spPr/>
      <dgm:t>
        <a:bodyPr/>
        <a:lstStyle/>
        <a:p>
          <a:endParaRPr lang="en-GB"/>
        </a:p>
      </dgm:t>
    </dgm:pt>
    <dgm:pt modelId="{C763B272-83A0-B24F-8564-F85636D19FB7}">
      <dgm:prSet phldrT="[Text]"/>
      <dgm:spPr/>
      <dgm:t>
        <a:bodyPr/>
        <a:lstStyle/>
        <a:p>
          <a:r>
            <a:rPr lang="en-ZA" b="1" i="0" u="none" dirty="0"/>
            <a:t>Further Research</a:t>
          </a:r>
          <a:r>
            <a:rPr lang="en-ZA" b="0" i="0" u="none" dirty="0"/>
            <a:t>: </a:t>
          </a:r>
          <a:endParaRPr lang="en-GB" dirty="0"/>
        </a:p>
      </dgm:t>
    </dgm:pt>
    <dgm:pt modelId="{3A16FC6F-5A74-D543-A505-A58052F5D220}" type="parTrans" cxnId="{1C369C3F-5451-A341-B0C9-CC439CF53A92}">
      <dgm:prSet/>
      <dgm:spPr/>
      <dgm:t>
        <a:bodyPr/>
        <a:lstStyle/>
        <a:p>
          <a:endParaRPr lang="en-GB"/>
        </a:p>
      </dgm:t>
    </dgm:pt>
    <dgm:pt modelId="{CC659D5C-AA77-484E-9F6C-7E1B0F0A42DE}" type="sibTrans" cxnId="{1C369C3F-5451-A341-B0C9-CC439CF53A92}">
      <dgm:prSet/>
      <dgm:spPr/>
      <dgm:t>
        <a:bodyPr/>
        <a:lstStyle/>
        <a:p>
          <a:endParaRPr lang="en-GB"/>
        </a:p>
      </dgm:t>
    </dgm:pt>
    <dgm:pt modelId="{BDC8E110-592F-634D-A8C1-50CC613D4185}">
      <dgm:prSet phldrT="[Text]"/>
      <dgm:spPr/>
      <dgm:t>
        <a:bodyPr/>
        <a:lstStyle/>
        <a:p>
          <a:r>
            <a:rPr lang="en-ZA" b="0" i="0" u="none" dirty="0"/>
            <a:t>Monitor emerging variables and reassess with new data for continuous improvement.</a:t>
          </a:r>
          <a:endParaRPr lang="en-GB" dirty="0"/>
        </a:p>
      </dgm:t>
    </dgm:pt>
    <dgm:pt modelId="{5B8B4010-69FA-884C-865E-07877B6F739A}" type="parTrans" cxnId="{B3B1A9D3-911D-224D-8CA2-8679A6D603D3}">
      <dgm:prSet/>
      <dgm:spPr/>
      <dgm:t>
        <a:bodyPr/>
        <a:lstStyle/>
        <a:p>
          <a:endParaRPr lang="en-GB"/>
        </a:p>
      </dgm:t>
    </dgm:pt>
    <dgm:pt modelId="{1B828E80-AA89-B546-9A39-AD9B01A68D1D}" type="sibTrans" cxnId="{B3B1A9D3-911D-224D-8CA2-8679A6D603D3}">
      <dgm:prSet/>
      <dgm:spPr/>
      <dgm:t>
        <a:bodyPr/>
        <a:lstStyle/>
        <a:p>
          <a:endParaRPr lang="en-GB"/>
        </a:p>
      </dgm:t>
    </dgm:pt>
    <dgm:pt modelId="{1F1ABBD9-DAB6-7E47-831F-2615CA99D966}" type="pres">
      <dgm:prSet presAssocID="{3CE65CE6-3130-114C-8A57-188326E98D9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ED9CF21-A738-7A4B-819A-21A0AFD600ED}" type="pres">
      <dgm:prSet presAssocID="{E3CFC820-30E3-1A40-A38A-2BE08A404788}" presName="circle1" presStyleLbl="node1" presStyleIdx="0" presStyleCnt="3"/>
      <dgm:spPr/>
    </dgm:pt>
    <dgm:pt modelId="{1E37FCD6-7466-9947-8F9C-9F237DBDE3AF}" type="pres">
      <dgm:prSet presAssocID="{E3CFC820-30E3-1A40-A38A-2BE08A404788}" presName="space" presStyleCnt="0"/>
      <dgm:spPr/>
    </dgm:pt>
    <dgm:pt modelId="{BF4F8E5D-3A46-C44B-8B1C-83C4E123321F}" type="pres">
      <dgm:prSet presAssocID="{E3CFC820-30E3-1A40-A38A-2BE08A404788}" presName="rect1" presStyleLbl="alignAcc1" presStyleIdx="0" presStyleCnt="3"/>
      <dgm:spPr/>
    </dgm:pt>
    <dgm:pt modelId="{4C75CB49-28DD-B84D-8068-1BC283197B5F}" type="pres">
      <dgm:prSet presAssocID="{C5C91919-41A1-6846-A89E-F19F52DB5C18}" presName="vertSpace2" presStyleLbl="node1" presStyleIdx="0" presStyleCnt="3"/>
      <dgm:spPr/>
    </dgm:pt>
    <dgm:pt modelId="{E9C79879-5FD5-D648-9F31-6E55E5FAFBE9}" type="pres">
      <dgm:prSet presAssocID="{C5C91919-41A1-6846-A89E-F19F52DB5C18}" presName="circle2" presStyleLbl="node1" presStyleIdx="1" presStyleCnt="3"/>
      <dgm:spPr/>
    </dgm:pt>
    <dgm:pt modelId="{34444A21-09C6-3E49-9885-FD57D0A2638F}" type="pres">
      <dgm:prSet presAssocID="{C5C91919-41A1-6846-A89E-F19F52DB5C18}" presName="rect2" presStyleLbl="alignAcc1" presStyleIdx="1" presStyleCnt="3"/>
      <dgm:spPr/>
    </dgm:pt>
    <dgm:pt modelId="{5A77E7E2-AB52-2E46-B9B3-1136E2C59180}" type="pres">
      <dgm:prSet presAssocID="{C763B272-83A0-B24F-8564-F85636D19FB7}" presName="vertSpace3" presStyleLbl="node1" presStyleIdx="1" presStyleCnt="3"/>
      <dgm:spPr/>
    </dgm:pt>
    <dgm:pt modelId="{570D0741-85E2-E948-8481-80C579176C32}" type="pres">
      <dgm:prSet presAssocID="{C763B272-83A0-B24F-8564-F85636D19FB7}" presName="circle3" presStyleLbl="node1" presStyleIdx="2" presStyleCnt="3"/>
      <dgm:spPr/>
    </dgm:pt>
    <dgm:pt modelId="{7B7CBC44-7D1C-E940-9BB8-A7459032C653}" type="pres">
      <dgm:prSet presAssocID="{C763B272-83A0-B24F-8564-F85636D19FB7}" presName="rect3" presStyleLbl="alignAcc1" presStyleIdx="2" presStyleCnt="3"/>
      <dgm:spPr/>
    </dgm:pt>
    <dgm:pt modelId="{AA5BC326-79B5-A942-A12C-23A3FB006D6A}" type="pres">
      <dgm:prSet presAssocID="{E3CFC820-30E3-1A40-A38A-2BE08A40478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1D1B4C6A-4E96-2F45-97C0-693144AA21CA}" type="pres">
      <dgm:prSet presAssocID="{E3CFC820-30E3-1A40-A38A-2BE08A404788}" presName="rect1ChTx" presStyleLbl="alignAcc1" presStyleIdx="2" presStyleCnt="3">
        <dgm:presLayoutVars>
          <dgm:bulletEnabled val="1"/>
        </dgm:presLayoutVars>
      </dgm:prSet>
      <dgm:spPr/>
    </dgm:pt>
    <dgm:pt modelId="{BE20ACD0-633C-BF40-AF2F-935E0F9C74C7}" type="pres">
      <dgm:prSet presAssocID="{C5C91919-41A1-6846-A89E-F19F52DB5C18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29A2E635-129F-8742-AEC9-B46A185EE126}" type="pres">
      <dgm:prSet presAssocID="{C5C91919-41A1-6846-A89E-F19F52DB5C18}" presName="rect2ChTx" presStyleLbl="alignAcc1" presStyleIdx="2" presStyleCnt="3">
        <dgm:presLayoutVars>
          <dgm:bulletEnabled val="1"/>
        </dgm:presLayoutVars>
      </dgm:prSet>
      <dgm:spPr/>
    </dgm:pt>
    <dgm:pt modelId="{5EEAEE9E-9A02-8843-A88C-A14AD0B06A48}" type="pres">
      <dgm:prSet presAssocID="{C763B272-83A0-B24F-8564-F85636D19FB7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139B4F69-38E4-2740-A87D-BE995B51FB34}" type="pres">
      <dgm:prSet presAssocID="{C763B272-83A0-B24F-8564-F85636D19FB7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C6C3FC0F-5792-FC46-BEEF-92D7C92DE2CC}" srcId="{3CE65CE6-3130-114C-8A57-188326E98D9B}" destId="{E3CFC820-30E3-1A40-A38A-2BE08A404788}" srcOrd="0" destOrd="0" parTransId="{873D9160-0F4E-2E49-A4A4-5099BB7E91D1}" sibTransId="{CFF3D331-FCB3-4148-BDC6-87C4C689E71D}"/>
    <dgm:cxn modelId="{D13FD517-B6DC-E448-B274-5DF9FB4FAFB3}" type="presOf" srcId="{CB19577E-B741-244B-85EA-22E2DB96F333}" destId="{29A2E635-129F-8742-AEC9-B46A185EE126}" srcOrd="0" destOrd="1" presId="urn:microsoft.com/office/officeart/2005/8/layout/target3"/>
    <dgm:cxn modelId="{630EE71C-601E-0F4D-B76F-7F737BFBF31A}" type="presOf" srcId="{BDC8E110-592F-634D-A8C1-50CC613D4185}" destId="{139B4F69-38E4-2740-A87D-BE995B51FB34}" srcOrd="0" destOrd="0" presId="urn:microsoft.com/office/officeart/2005/8/layout/target3"/>
    <dgm:cxn modelId="{DF9EF629-324D-DB4B-AAC2-2C1F23AAFB19}" type="presOf" srcId="{C5C91919-41A1-6846-A89E-F19F52DB5C18}" destId="{34444A21-09C6-3E49-9885-FD57D0A2638F}" srcOrd="0" destOrd="0" presId="urn:microsoft.com/office/officeart/2005/8/layout/target3"/>
    <dgm:cxn modelId="{BD563836-8615-EB4E-BF54-0E714D9B0621}" type="presOf" srcId="{3DCA9224-E250-DB4E-A04D-37DA6305D007}" destId="{1D1B4C6A-4E96-2F45-97C0-693144AA21CA}" srcOrd="0" destOrd="0" presId="urn:microsoft.com/office/officeart/2005/8/layout/target3"/>
    <dgm:cxn modelId="{1C369C3F-5451-A341-B0C9-CC439CF53A92}" srcId="{3CE65CE6-3130-114C-8A57-188326E98D9B}" destId="{C763B272-83A0-B24F-8564-F85636D19FB7}" srcOrd="2" destOrd="0" parTransId="{3A16FC6F-5A74-D543-A505-A58052F5D220}" sibTransId="{CC659D5C-AA77-484E-9F6C-7E1B0F0A42DE}"/>
    <dgm:cxn modelId="{43E2315E-364C-1F40-8130-B3BCE23F18E5}" type="presOf" srcId="{C763B272-83A0-B24F-8564-F85636D19FB7}" destId="{7B7CBC44-7D1C-E940-9BB8-A7459032C653}" srcOrd="0" destOrd="0" presId="urn:microsoft.com/office/officeart/2005/8/layout/target3"/>
    <dgm:cxn modelId="{16AAC575-C697-6E4B-961F-D49BCAF738AF}" srcId="{C5C91919-41A1-6846-A89E-F19F52DB5C18}" destId="{CB19577E-B741-244B-85EA-22E2DB96F333}" srcOrd="1" destOrd="0" parTransId="{CF1684C4-A124-3344-9054-B62B6EE16D53}" sibTransId="{13CF1841-3DA6-3B4C-8070-641171A27884}"/>
    <dgm:cxn modelId="{7CD99D7C-13EC-3142-A818-1466AA7CBDFD}" type="presOf" srcId="{E3CFC820-30E3-1A40-A38A-2BE08A404788}" destId="{BF4F8E5D-3A46-C44B-8B1C-83C4E123321F}" srcOrd="0" destOrd="0" presId="urn:microsoft.com/office/officeart/2005/8/layout/target3"/>
    <dgm:cxn modelId="{1BA63F86-DC2E-A347-BCFB-E05DE6F0851E}" type="presOf" srcId="{30478A46-CB21-E746-B9A0-4E1BD1D15971}" destId="{29A2E635-129F-8742-AEC9-B46A185EE126}" srcOrd="0" destOrd="0" presId="urn:microsoft.com/office/officeart/2005/8/layout/target3"/>
    <dgm:cxn modelId="{9F1BFA87-E890-7743-9347-F8D579D74179}" srcId="{C5C91919-41A1-6846-A89E-F19F52DB5C18}" destId="{30478A46-CB21-E746-B9A0-4E1BD1D15971}" srcOrd="0" destOrd="0" parTransId="{6ED9B1B2-7E0B-2643-8B7C-23AD766AD678}" sibTransId="{B93FE6BD-C4AC-CE4A-B752-E44D36639D0F}"/>
    <dgm:cxn modelId="{0808CFA6-C606-994F-BFF8-BCC5E49A2D52}" type="presOf" srcId="{C763B272-83A0-B24F-8564-F85636D19FB7}" destId="{5EEAEE9E-9A02-8843-A88C-A14AD0B06A48}" srcOrd="1" destOrd="0" presId="urn:microsoft.com/office/officeart/2005/8/layout/target3"/>
    <dgm:cxn modelId="{5C47BFD0-8B86-984F-BD4A-D373AFA2F8AC}" srcId="{E3CFC820-30E3-1A40-A38A-2BE08A404788}" destId="{3DCA9224-E250-DB4E-A04D-37DA6305D007}" srcOrd="0" destOrd="0" parTransId="{391C8AA4-881A-9341-8332-3988A472F151}" sibTransId="{2A3799E1-91F3-5F49-AE13-D79C6EB595E9}"/>
    <dgm:cxn modelId="{B3B1A9D3-911D-224D-8CA2-8679A6D603D3}" srcId="{C763B272-83A0-B24F-8564-F85636D19FB7}" destId="{BDC8E110-592F-634D-A8C1-50CC613D4185}" srcOrd="0" destOrd="0" parTransId="{5B8B4010-69FA-884C-865E-07877B6F739A}" sibTransId="{1B828E80-AA89-B546-9A39-AD9B01A68D1D}"/>
    <dgm:cxn modelId="{4FF444F4-73AD-354D-9803-7478270A94C6}" type="presOf" srcId="{E3CFC820-30E3-1A40-A38A-2BE08A404788}" destId="{AA5BC326-79B5-A942-A12C-23A3FB006D6A}" srcOrd="1" destOrd="0" presId="urn:microsoft.com/office/officeart/2005/8/layout/target3"/>
    <dgm:cxn modelId="{7DC4C5F6-458C-B842-8CBB-635C630D7604}" type="presOf" srcId="{3CE65CE6-3130-114C-8A57-188326E98D9B}" destId="{1F1ABBD9-DAB6-7E47-831F-2615CA99D966}" srcOrd="0" destOrd="0" presId="urn:microsoft.com/office/officeart/2005/8/layout/target3"/>
    <dgm:cxn modelId="{9BA610F7-5BB6-CA42-B0FB-B617A488C817}" type="presOf" srcId="{C5C91919-41A1-6846-A89E-F19F52DB5C18}" destId="{BE20ACD0-633C-BF40-AF2F-935E0F9C74C7}" srcOrd="1" destOrd="0" presId="urn:microsoft.com/office/officeart/2005/8/layout/target3"/>
    <dgm:cxn modelId="{F52DD5F9-022B-CA41-A587-03B91B0DBF58}" srcId="{3CE65CE6-3130-114C-8A57-188326E98D9B}" destId="{C5C91919-41A1-6846-A89E-F19F52DB5C18}" srcOrd="1" destOrd="0" parTransId="{87F0D828-9CFC-5041-B2A6-DBDC394FC261}" sibTransId="{18C15FE6-0B2F-D54D-A2D3-F4493C3B22D5}"/>
    <dgm:cxn modelId="{DE525B70-9535-2D4D-8A66-0C75AC3B739C}" type="presParOf" srcId="{1F1ABBD9-DAB6-7E47-831F-2615CA99D966}" destId="{8ED9CF21-A738-7A4B-819A-21A0AFD600ED}" srcOrd="0" destOrd="0" presId="urn:microsoft.com/office/officeart/2005/8/layout/target3"/>
    <dgm:cxn modelId="{2F3E4A08-6A01-F344-8F03-3D1CD894DC82}" type="presParOf" srcId="{1F1ABBD9-DAB6-7E47-831F-2615CA99D966}" destId="{1E37FCD6-7466-9947-8F9C-9F237DBDE3AF}" srcOrd="1" destOrd="0" presId="urn:microsoft.com/office/officeart/2005/8/layout/target3"/>
    <dgm:cxn modelId="{65BE08C6-94E6-E54C-995E-E3A8CAB2F3F2}" type="presParOf" srcId="{1F1ABBD9-DAB6-7E47-831F-2615CA99D966}" destId="{BF4F8E5D-3A46-C44B-8B1C-83C4E123321F}" srcOrd="2" destOrd="0" presId="urn:microsoft.com/office/officeart/2005/8/layout/target3"/>
    <dgm:cxn modelId="{4B7F173D-FABD-CD4E-83C1-FBF4F4DC3E14}" type="presParOf" srcId="{1F1ABBD9-DAB6-7E47-831F-2615CA99D966}" destId="{4C75CB49-28DD-B84D-8068-1BC283197B5F}" srcOrd="3" destOrd="0" presId="urn:microsoft.com/office/officeart/2005/8/layout/target3"/>
    <dgm:cxn modelId="{9F08B4E7-3838-5B4E-9CF2-2E49B621863A}" type="presParOf" srcId="{1F1ABBD9-DAB6-7E47-831F-2615CA99D966}" destId="{E9C79879-5FD5-D648-9F31-6E55E5FAFBE9}" srcOrd="4" destOrd="0" presId="urn:microsoft.com/office/officeart/2005/8/layout/target3"/>
    <dgm:cxn modelId="{CA663432-4E14-3D4E-A416-802012BA5AAA}" type="presParOf" srcId="{1F1ABBD9-DAB6-7E47-831F-2615CA99D966}" destId="{34444A21-09C6-3E49-9885-FD57D0A2638F}" srcOrd="5" destOrd="0" presId="urn:microsoft.com/office/officeart/2005/8/layout/target3"/>
    <dgm:cxn modelId="{6C5D7879-9843-C14E-B06C-10826276CAAC}" type="presParOf" srcId="{1F1ABBD9-DAB6-7E47-831F-2615CA99D966}" destId="{5A77E7E2-AB52-2E46-B9B3-1136E2C59180}" srcOrd="6" destOrd="0" presId="urn:microsoft.com/office/officeart/2005/8/layout/target3"/>
    <dgm:cxn modelId="{282A3396-97D7-2846-B213-26CECB6EC400}" type="presParOf" srcId="{1F1ABBD9-DAB6-7E47-831F-2615CA99D966}" destId="{570D0741-85E2-E948-8481-80C579176C32}" srcOrd="7" destOrd="0" presId="urn:microsoft.com/office/officeart/2005/8/layout/target3"/>
    <dgm:cxn modelId="{415FE30B-807F-4D4F-B2A6-D7FA30CE7D2E}" type="presParOf" srcId="{1F1ABBD9-DAB6-7E47-831F-2615CA99D966}" destId="{7B7CBC44-7D1C-E940-9BB8-A7459032C653}" srcOrd="8" destOrd="0" presId="urn:microsoft.com/office/officeart/2005/8/layout/target3"/>
    <dgm:cxn modelId="{AE5CBEC0-F685-E34D-B671-699FCB71DCA6}" type="presParOf" srcId="{1F1ABBD9-DAB6-7E47-831F-2615CA99D966}" destId="{AA5BC326-79B5-A942-A12C-23A3FB006D6A}" srcOrd="9" destOrd="0" presId="urn:microsoft.com/office/officeart/2005/8/layout/target3"/>
    <dgm:cxn modelId="{6C0CE610-695A-B249-992D-917FB0C60FA1}" type="presParOf" srcId="{1F1ABBD9-DAB6-7E47-831F-2615CA99D966}" destId="{1D1B4C6A-4E96-2F45-97C0-693144AA21CA}" srcOrd="10" destOrd="0" presId="urn:microsoft.com/office/officeart/2005/8/layout/target3"/>
    <dgm:cxn modelId="{B91184AF-B823-054B-8446-CF64AA250960}" type="presParOf" srcId="{1F1ABBD9-DAB6-7E47-831F-2615CA99D966}" destId="{BE20ACD0-633C-BF40-AF2F-935E0F9C74C7}" srcOrd="11" destOrd="0" presId="urn:microsoft.com/office/officeart/2005/8/layout/target3"/>
    <dgm:cxn modelId="{0CEF306E-296E-7749-9BFC-6963CE643A47}" type="presParOf" srcId="{1F1ABBD9-DAB6-7E47-831F-2615CA99D966}" destId="{29A2E635-129F-8742-AEC9-B46A185EE126}" srcOrd="12" destOrd="0" presId="urn:microsoft.com/office/officeart/2005/8/layout/target3"/>
    <dgm:cxn modelId="{CAB373C5-843A-B842-A1EE-A2AFDA198A99}" type="presParOf" srcId="{1F1ABBD9-DAB6-7E47-831F-2615CA99D966}" destId="{5EEAEE9E-9A02-8843-A88C-A14AD0B06A48}" srcOrd="13" destOrd="0" presId="urn:microsoft.com/office/officeart/2005/8/layout/target3"/>
    <dgm:cxn modelId="{677FCA3E-D736-104B-A834-36A001FCF39F}" type="presParOf" srcId="{1F1ABBD9-DAB6-7E47-831F-2615CA99D966}" destId="{139B4F69-38E4-2740-A87D-BE995B51FB3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F37359-826F-A444-863B-3FCDC5E8CCB4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975CB3-202B-1E40-A356-3A3477180746}">
      <dgm:prSet phldrT="[Text]"/>
      <dgm:spPr/>
      <dgm:t>
        <a:bodyPr/>
        <a:lstStyle/>
        <a:p>
          <a:r>
            <a:rPr lang="en-ZA" b="1" i="0" u="none" dirty="0"/>
            <a:t>Data Limitations</a:t>
          </a:r>
          <a:r>
            <a:rPr lang="en-ZA" b="0" i="0" u="none" dirty="0"/>
            <a:t>:</a:t>
          </a:r>
          <a:endParaRPr lang="en-GB" dirty="0"/>
        </a:p>
      </dgm:t>
    </dgm:pt>
    <dgm:pt modelId="{17316F07-8C9A-E144-AF86-6A15FB92FE24}" type="parTrans" cxnId="{1C7DFD43-BC95-6848-9879-0CE4F1FED679}">
      <dgm:prSet/>
      <dgm:spPr/>
      <dgm:t>
        <a:bodyPr/>
        <a:lstStyle/>
        <a:p>
          <a:endParaRPr lang="en-GB"/>
        </a:p>
      </dgm:t>
    </dgm:pt>
    <dgm:pt modelId="{EE505B42-D290-664F-B00F-299992868353}" type="sibTrans" cxnId="{1C7DFD43-BC95-6848-9879-0CE4F1FED679}">
      <dgm:prSet/>
      <dgm:spPr/>
      <dgm:t>
        <a:bodyPr/>
        <a:lstStyle/>
        <a:p>
          <a:endParaRPr lang="en-GB"/>
        </a:p>
      </dgm:t>
    </dgm:pt>
    <dgm:pt modelId="{4A778ABB-3AED-6943-A5A5-8FB7F94CC845}">
      <dgm:prSet phldrT="[Text]"/>
      <dgm:spPr/>
      <dgm:t>
        <a:bodyPr/>
        <a:lstStyle/>
        <a:p>
          <a:r>
            <a:rPr lang="en-ZA" b="1" i="0" u="none" dirty="0"/>
            <a:t>Model Limitations</a:t>
          </a:r>
          <a:r>
            <a:rPr lang="en-ZA" b="0" i="0" u="none" dirty="0"/>
            <a:t>:</a:t>
          </a:r>
          <a:endParaRPr lang="en-GB" dirty="0"/>
        </a:p>
      </dgm:t>
    </dgm:pt>
    <dgm:pt modelId="{DF32327D-9C8B-F649-9421-78EC6DCD3868}" type="parTrans" cxnId="{E4BF063D-F85B-CF41-95B0-DFBB669DDC4D}">
      <dgm:prSet/>
      <dgm:spPr/>
      <dgm:t>
        <a:bodyPr/>
        <a:lstStyle/>
        <a:p>
          <a:endParaRPr lang="en-GB"/>
        </a:p>
      </dgm:t>
    </dgm:pt>
    <dgm:pt modelId="{E86C588A-D8DF-6040-B931-F0F2FFA8AC57}" type="sibTrans" cxnId="{E4BF063D-F85B-CF41-95B0-DFBB669DDC4D}">
      <dgm:prSet/>
      <dgm:spPr/>
      <dgm:t>
        <a:bodyPr/>
        <a:lstStyle/>
        <a:p>
          <a:endParaRPr lang="en-GB"/>
        </a:p>
      </dgm:t>
    </dgm:pt>
    <dgm:pt modelId="{68D5706E-2FA1-0E4A-80F6-5CF98CAB5B85}">
      <dgm:prSet phldrT="[Text]" custT="1"/>
      <dgm:spPr/>
      <dgm:t>
        <a:bodyPr/>
        <a:lstStyle/>
        <a:p>
          <a:r>
            <a:rPr lang="en-ZA" sz="2000" b="0" i="0" u="none" dirty="0"/>
            <a:t>Linear regression may oversimplify complex interactions in agricultural emissions.</a:t>
          </a:r>
          <a:endParaRPr lang="en-GB" sz="2000" dirty="0"/>
        </a:p>
      </dgm:t>
    </dgm:pt>
    <dgm:pt modelId="{30276416-AD19-9E46-921D-CE1E5E80CFB2}" type="parTrans" cxnId="{C37F4918-E6E4-1B40-B64A-AEF61FE9C4E9}">
      <dgm:prSet/>
      <dgm:spPr/>
      <dgm:t>
        <a:bodyPr/>
        <a:lstStyle/>
        <a:p>
          <a:endParaRPr lang="en-GB"/>
        </a:p>
      </dgm:t>
    </dgm:pt>
    <dgm:pt modelId="{3D656A6A-C84C-A242-AFB0-CFFB3AFBFA29}" type="sibTrans" cxnId="{C37F4918-E6E4-1B40-B64A-AEF61FE9C4E9}">
      <dgm:prSet/>
      <dgm:spPr/>
      <dgm:t>
        <a:bodyPr/>
        <a:lstStyle/>
        <a:p>
          <a:endParaRPr lang="en-GB"/>
        </a:p>
      </dgm:t>
    </dgm:pt>
    <dgm:pt modelId="{0998870E-E4C2-DF42-AF74-6CCA08F3AAC1}">
      <dgm:prSet custT="1"/>
      <dgm:spPr/>
      <dgm:t>
        <a:bodyPr/>
        <a:lstStyle/>
        <a:p>
          <a:r>
            <a:rPr lang="en-ZA" sz="2000" b="0" i="0" u="none" dirty="0"/>
            <a:t>Missing values in high-impact columns.</a:t>
          </a:r>
          <a:endParaRPr lang="en-GB" sz="2000" dirty="0"/>
        </a:p>
      </dgm:t>
    </dgm:pt>
    <dgm:pt modelId="{58F4DB33-92B9-B34C-8F1D-A4E76F244F78}" type="parTrans" cxnId="{EA5C3950-C047-A14D-8360-228627C4AA1B}">
      <dgm:prSet/>
      <dgm:spPr/>
      <dgm:t>
        <a:bodyPr/>
        <a:lstStyle/>
        <a:p>
          <a:endParaRPr lang="en-GB"/>
        </a:p>
      </dgm:t>
    </dgm:pt>
    <dgm:pt modelId="{8376D792-8D95-964B-ABDE-4045F3AD9EEB}" type="sibTrans" cxnId="{EA5C3950-C047-A14D-8360-228627C4AA1B}">
      <dgm:prSet/>
      <dgm:spPr/>
      <dgm:t>
        <a:bodyPr/>
        <a:lstStyle/>
        <a:p>
          <a:endParaRPr lang="en-GB"/>
        </a:p>
      </dgm:t>
    </dgm:pt>
    <dgm:pt modelId="{574B9AA3-D1A3-584D-8828-DB9F7A695343}">
      <dgm:prSet custT="1"/>
      <dgm:spPr/>
      <dgm:t>
        <a:bodyPr/>
        <a:lstStyle/>
        <a:p>
          <a:r>
            <a:rPr lang="en-ZA" sz="2000" b="0" i="0" u="none" dirty="0"/>
            <a:t>Aggregated data might obscure finer regional differences.</a:t>
          </a:r>
          <a:endParaRPr lang="en-GB" sz="2000" dirty="0"/>
        </a:p>
      </dgm:t>
    </dgm:pt>
    <dgm:pt modelId="{77BC0042-8B1E-F04E-B896-9CC7A7941A8E}" type="parTrans" cxnId="{88526BBE-4C7C-6446-A834-8EBE60EF7682}">
      <dgm:prSet/>
      <dgm:spPr/>
      <dgm:t>
        <a:bodyPr/>
        <a:lstStyle/>
        <a:p>
          <a:endParaRPr lang="en-GB"/>
        </a:p>
      </dgm:t>
    </dgm:pt>
    <dgm:pt modelId="{D5533683-2AD0-B841-9D74-15050A912018}" type="sibTrans" cxnId="{88526BBE-4C7C-6446-A834-8EBE60EF7682}">
      <dgm:prSet/>
      <dgm:spPr/>
      <dgm:t>
        <a:bodyPr/>
        <a:lstStyle/>
        <a:p>
          <a:endParaRPr lang="en-GB"/>
        </a:p>
      </dgm:t>
    </dgm:pt>
    <dgm:pt modelId="{9C3B19A1-4FE9-C148-8E6B-FEF2426B375E}">
      <dgm:prSet custT="1"/>
      <dgm:spPr/>
      <dgm:t>
        <a:bodyPr/>
        <a:lstStyle/>
        <a:p>
          <a:endParaRPr lang="en-GB" sz="2000" dirty="0"/>
        </a:p>
      </dgm:t>
    </dgm:pt>
    <dgm:pt modelId="{164B2514-D66A-1E40-8712-EE722633FC70}" type="parTrans" cxnId="{150A231A-6D4F-034D-A43E-7464E360C235}">
      <dgm:prSet/>
      <dgm:spPr/>
      <dgm:t>
        <a:bodyPr/>
        <a:lstStyle/>
        <a:p>
          <a:endParaRPr lang="en-GB"/>
        </a:p>
      </dgm:t>
    </dgm:pt>
    <dgm:pt modelId="{687BB761-AB64-194F-B60F-69E643A9AE6E}" type="sibTrans" cxnId="{150A231A-6D4F-034D-A43E-7464E360C235}">
      <dgm:prSet/>
      <dgm:spPr/>
      <dgm:t>
        <a:bodyPr/>
        <a:lstStyle/>
        <a:p>
          <a:endParaRPr lang="en-GB"/>
        </a:p>
      </dgm:t>
    </dgm:pt>
    <dgm:pt modelId="{E85B603A-D286-0E45-ADED-EB21BD35E02B}" type="pres">
      <dgm:prSet presAssocID="{9EF37359-826F-A444-863B-3FCDC5E8CCB4}" presName="Name0" presStyleCnt="0">
        <dgm:presLayoutVars>
          <dgm:dir/>
          <dgm:animLvl val="lvl"/>
          <dgm:resizeHandles val="exact"/>
        </dgm:presLayoutVars>
      </dgm:prSet>
      <dgm:spPr/>
    </dgm:pt>
    <dgm:pt modelId="{17CFBE93-FD7B-3142-B4F3-0E7988EC8CD7}" type="pres">
      <dgm:prSet presAssocID="{56975CB3-202B-1E40-A356-3A3477180746}" presName="composite" presStyleCnt="0"/>
      <dgm:spPr/>
    </dgm:pt>
    <dgm:pt modelId="{3D1763EC-703A-CF49-A7B1-5F5719A0FF29}" type="pres">
      <dgm:prSet presAssocID="{56975CB3-202B-1E40-A356-3A34771807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F7CB32F-5996-6D4E-9D8E-3DE70E2E7B9D}" type="pres">
      <dgm:prSet presAssocID="{56975CB3-202B-1E40-A356-3A3477180746}" presName="desTx" presStyleLbl="alignAccFollowNode1" presStyleIdx="0" presStyleCnt="2">
        <dgm:presLayoutVars>
          <dgm:bulletEnabled val="1"/>
        </dgm:presLayoutVars>
      </dgm:prSet>
      <dgm:spPr/>
    </dgm:pt>
    <dgm:pt modelId="{9962D157-0D86-374E-9400-0D5FB6A0B325}" type="pres">
      <dgm:prSet presAssocID="{EE505B42-D290-664F-B00F-299992868353}" presName="space" presStyleCnt="0"/>
      <dgm:spPr/>
    </dgm:pt>
    <dgm:pt modelId="{88405FB9-FCB1-D847-8AC8-F7FCC3C9E1E9}" type="pres">
      <dgm:prSet presAssocID="{4A778ABB-3AED-6943-A5A5-8FB7F94CC845}" presName="composite" presStyleCnt="0"/>
      <dgm:spPr/>
    </dgm:pt>
    <dgm:pt modelId="{B7451DD4-B3D6-C341-A310-87A2490C126F}" type="pres">
      <dgm:prSet presAssocID="{4A778ABB-3AED-6943-A5A5-8FB7F94CC84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3B8F2C1-688B-9344-B9B9-49CD4DF63842}" type="pres">
      <dgm:prSet presAssocID="{4A778ABB-3AED-6943-A5A5-8FB7F94CC84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22C2B02-39C0-5A40-99FB-AEBA1E3A1F3C}" type="presOf" srcId="{9C3B19A1-4FE9-C148-8E6B-FEF2426B375E}" destId="{8F7CB32F-5996-6D4E-9D8E-3DE70E2E7B9D}" srcOrd="0" destOrd="1" presId="urn:microsoft.com/office/officeart/2005/8/layout/hList1"/>
    <dgm:cxn modelId="{C37F4918-E6E4-1B40-B64A-AEF61FE9C4E9}" srcId="{4A778ABB-3AED-6943-A5A5-8FB7F94CC845}" destId="{68D5706E-2FA1-0E4A-80F6-5CF98CAB5B85}" srcOrd="0" destOrd="0" parTransId="{30276416-AD19-9E46-921D-CE1E5E80CFB2}" sibTransId="{3D656A6A-C84C-A242-AFB0-CFFB3AFBFA29}"/>
    <dgm:cxn modelId="{150A231A-6D4F-034D-A43E-7464E360C235}" srcId="{56975CB3-202B-1E40-A356-3A3477180746}" destId="{9C3B19A1-4FE9-C148-8E6B-FEF2426B375E}" srcOrd="1" destOrd="0" parTransId="{164B2514-D66A-1E40-8712-EE722633FC70}" sibTransId="{687BB761-AB64-194F-B60F-69E643A9AE6E}"/>
    <dgm:cxn modelId="{E4BF063D-F85B-CF41-95B0-DFBB669DDC4D}" srcId="{9EF37359-826F-A444-863B-3FCDC5E8CCB4}" destId="{4A778ABB-3AED-6943-A5A5-8FB7F94CC845}" srcOrd="1" destOrd="0" parTransId="{DF32327D-9C8B-F649-9421-78EC6DCD3868}" sibTransId="{E86C588A-D8DF-6040-B931-F0F2FFA8AC57}"/>
    <dgm:cxn modelId="{F70B9540-119D-904D-8230-524E881021E8}" type="presOf" srcId="{4A778ABB-3AED-6943-A5A5-8FB7F94CC845}" destId="{B7451DD4-B3D6-C341-A310-87A2490C126F}" srcOrd="0" destOrd="0" presId="urn:microsoft.com/office/officeart/2005/8/layout/hList1"/>
    <dgm:cxn modelId="{1C7DFD43-BC95-6848-9879-0CE4F1FED679}" srcId="{9EF37359-826F-A444-863B-3FCDC5E8CCB4}" destId="{56975CB3-202B-1E40-A356-3A3477180746}" srcOrd="0" destOrd="0" parTransId="{17316F07-8C9A-E144-AF86-6A15FB92FE24}" sibTransId="{EE505B42-D290-664F-B00F-299992868353}"/>
    <dgm:cxn modelId="{EA5C3950-C047-A14D-8360-228627C4AA1B}" srcId="{56975CB3-202B-1E40-A356-3A3477180746}" destId="{0998870E-E4C2-DF42-AF74-6CCA08F3AAC1}" srcOrd="0" destOrd="0" parTransId="{58F4DB33-92B9-B34C-8F1D-A4E76F244F78}" sibTransId="{8376D792-8D95-964B-ABDE-4045F3AD9EEB}"/>
    <dgm:cxn modelId="{8721425C-E48B-E449-A797-F5136680B104}" type="presOf" srcId="{574B9AA3-D1A3-584D-8828-DB9F7A695343}" destId="{8F7CB32F-5996-6D4E-9D8E-3DE70E2E7B9D}" srcOrd="0" destOrd="2" presId="urn:microsoft.com/office/officeart/2005/8/layout/hList1"/>
    <dgm:cxn modelId="{F4EE4C95-B437-B94F-89BE-5005D8AE6E17}" type="presOf" srcId="{68D5706E-2FA1-0E4A-80F6-5CF98CAB5B85}" destId="{43B8F2C1-688B-9344-B9B9-49CD4DF63842}" srcOrd="0" destOrd="0" presId="urn:microsoft.com/office/officeart/2005/8/layout/hList1"/>
    <dgm:cxn modelId="{E61D44B5-89E5-5846-97AD-4809AE97790C}" type="presOf" srcId="{56975CB3-202B-1E40-A356-3A3477180746}" destId="{3D1763EC-703A-CF49-A7B1-5F5719A0FF29}" srcOrd="0" destOrd="0" presId="urn:microsoft.com/office/officeart/2005/8/layout/hList1"/>
    <dgm:cxn modelId="{88526BBE-4C7C-6446-A834-8EBE60EF7682}" srcId="{56975CB3-202B-1E40-A356-3A3477180746}" destId="{574B9AA3-D1A3-584D-8828-DB9F7A695343}" srcOrd="2" destOrd="0" parTransId="{77BC0042-8B1E-F04E-B896-9CC7A7941A8E}" sibTransId="{D5533683-2AD0-B841-9D74-15050A912018}"/>
    <dgm:cxn modelId="{F4D95BC4-73A3-7B4E-ADE5-45104678E5B0}" type="presOf" srcId="{9EF37359-826F-A444-863B-3FCDC5E8CCB4}" destId="{E85B603A-D286-0E45-ADED-EB21BD35E02B}" srcOrd="0" destOrd="0" presId="urn:microsoft.com/office/officeart/2005/8/layout/hList1"/>
    <dgm:cxn modelId="{C6A6A7EA-05A6-0A45-AD1C-F638F0ACFC99}" type="presOf" srcId="{0998870E-E4C2-DF42-AF74-6CCA08F3AAC1}" destId="{8F7CB32F-5996-6D4E-9D8E-3DE70E2E7B9D}" srcOrd="0" destOrd="0" presId="urn:microsoft.com/office/officeart/2005/8/layout/hList1"/>
    <dgm:cxn modelId="{46964F26-93DA-9A4F-B76C-5F570FEE43A0}" type="presParOf" srcId="{E85B603A-D286-0E45-ADED-EB21BD35E02B}" destId="{17CFBE93-FD7B-3142-B4F3-0E7988EC8CD7}" srcOrd="0" destOrd="0" presId="urn:microsoft.com/office/officeart/2005/8/layout/hList1"/>
    <dgm:cxn modelId="{52B6F16E-11C1-BF45-B02C-386754CBFA78}" type="presParOf" srcId="{17CFBE93-FD7B-3142-B4F3-0E7988EC8CD7}" destId="{3D1763EC-703A-CF49-A7B1-5F5719A0FF29}" srcOrd="0" destOrd="0" presId="urn:microsoft.com/office/officeart/2005/8/layout/hList1"/>
    <dgm:cxn modelId="{DC4E061F-ABDD-8049-BB13-248B792FB126}" type="presParOf" srcId="{17CFBE93-FD7B-3142-B4F3-0E7988EC8CD7}" destId="{8F7CB32F-5996-6D4E-9D8E-3DE70E2E7B9D}" srcOrd="1" destOrd="0" presId="urn:microsoft.com/office/officeart/2005/8/layout/hList1"/>
    <dgm:cxn modelId="{49588642-6461-E34D-AF4B-169B040637D2}" type="presParOf" srcId="{E85B603A-D286-0E45-ADED-EB21BD35E02B}" destId="{9962D157-0D86-374E-9400-0D5FB6A0B325}" srcOrd="1" destOrd="0" presId="urn:microsoft.com/office/officeart/2005/8/layout/hList1"/>
    <dgm:cxn modelId="{6AF377EF-10F8-A64C-8E13-94C624F93956}" type="presParOf" srcId="{E85B603A-D286-0E45-ADED-EB21BD35E02B}" destId="{88405FB9-FCB1-D847-8AC8-F7FCC3C9E1E9}" srcOrd="2" destOrd="0" presId="urn:microsoft.com/office/officeart/2005/8/layout/hList1"/>
    <dgm:cxn modelId="{6C6B3ABA-8335-9643-BB79-5A6A854225FD}" type="presParOf" srcId="{88405FB9-FCB1-D847-8AC8-F7FCC3C9E1E9}" destId="{B7451DD4-B3D6-C341-A310-87A2490C126F}" srcOrd="0" destOrd="0" presId="urn:microsoft.com/office/officeart/2005/8/layout/hList1"/>
    <dgm:cxn modelId="{F927C1EF-EDEE-594B-9C25-D9A816313818}" type="presParOf" srcId="{88405FB9-FCB1-D847-8AC8-F7FCC3C9E1E9}" destId="{43B8F2C1-688B-9344-B9B9-49CD4DF638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7138F6-3DA8-CF4F-9266-69C2353CB0C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539D794-F588-7D48-B9B7-B3428498FB12}">
      <dgm:prSet phldrT="[Text]"/>
      <dgm:spPr/>
      <dgm:t>
        <a:bodyPr/>
        <a:lstStyle/>
        <a:p>
          <a:r>
            <a:rPr lang="en-ZA" b="1" i="0" u="none" dirty="0"/>
            <a:t>Summary</a:t>
          </a:r>
          <a:r>
            <a:rPr lang="en-ZA" b="0" i="0" u="none" dirty="0"/>
            <a:t>:</a:t>
          </a:r>
          <a:endParaRPr lang="en-GB" dirty="0"/>
        </a:p>
      </dgm:t>
    </dgm:pt>
    <dgm:pt modelId="{E8A135A4-D23E-D641-BDB8-549052BBB4E0}" type="parTrans" cxnId="{C3DD0B94-38CB-B449-8CA0-47A35B539EAF}">
      <dgm:prSet/>
      <dgm:spPr/>
      <dgm:t>
        <a:bodyPr/>
        <a:lstStyle/>
        <a:p>
          <a:endParaRPr lang="en-GB"/>
        </a:p>
      </dgm:t>
    </dgm:pt>
    <dgm:pt modelId="{E615C2F8-8288-304D-9B2B-5BB8DB7ED7BB}" type="sibTrans" cxnId="{C3DD0B94-38CB-B449-8CA0-47A35B539EAF}">
      <dgm:prSet/>
      <dgm:spPr/>
      <dgm:t>
        <a:bodyPr/>
        <a:lstStyle/>
        <a:p>
          <a:endParaRPr lang="en-GB"/>
        </a:p>
      </dgm:t>
    </dgm:pt>
    <dgm:pt modelId="{19ADA919-C7DF-1246-804D-F0484E25FD4B}">
      <dgm:prSet phldrT="[Text]"/>
      <dgm:spPr/>
      <dgm:t>
        <a:bodyPr/>
        <a:lstStyle/>
        <a:p>
          <a:r>
            <a:rPr lang="en-ZA" b="0" i="0" u="none" dirty="0"/>
            <a:t>Regression analysis highlighted significant agricultural contributors to CO₂ emissions.</a:t>
          </a:r>
          <a:endParaRPr lang="en-GB" dirty="0"/>
        </a:p>
      </dgm:t>
    </dgm:pt>
    <dgm:pt modelId="{CB21F419-CA09-D94E-AF66-83886AE72BD2}" type="parTrans" cxnId="{55E81801-B6E3-0C44-8BA8-D5FABFF881FF}">
      <dgm:prSet/>
      <dgm:spPr/>
      <dgm:t>
        <a:bodyPr/>
        <a:lstStyle/>
        <a:p>
          <a:endParaRPr lang="en-GB"/>
        </a:p>
      </dgm:t>
    </dgm:pt>
    <dgm:pt modelId="{BBD9D091-E86C-AF47-891A-06312D952746}" type="sibTrans" cxnId="{55E81801-B6E3-0C44-8BA8-D5FABFF881FF}">
      <dgm:prSet/>
      <dgm:spPr/>
      <dgm:t>
        <a:bodyPr/>
        <a:lstStyle/>
        <a:p>
          <a:endParaRPr lang="en-GB"/>
        </a:p>
      </dgm:t>
    </dgm:pt>
    <dgm:pt modelId="{B32A807B-077D-3346-8F29-C7C6149ADA79}">
      <dgm:prSet phldrT="[Text]"/>
      <dgm:spPr/>
      <dgm:t>
        <a:bodyPr/>
        <a:lstStyle/>
        <a:p>
          <a:r>
            <a:rPr lang="en-ZA" b="1" i="0" u="none" dirty="0"/>
            <a:t>Takeaway</a:t>
          </a:r>
          <a:r>
            <a:rPr lang="en-ZA" b="0" i="0" u="none" dirty="0"/>
            <a:t>:</a:t>
          </a:r>
          <a:endParaRPr lang="en-GB" dirty="0"/>
        </a:p>
      </dgm:t>
    </dgm:pt>
    <dgm:pt modelId="{F3E55F7F-EF38-534F-9507-710945543DDD}" type="parTrans" cxnId="{E62028F4-A733-624D-BBFB-1FC577ECBBF0}">
      <dgm:prSet/>
      <dgm:spPr/>
      <dgm:t>
        <a:bodyPr/>
        <a:lstStyle/>
        <a:p>
          <a:endParaRPr lang="en-GB"/>
        </a:p>
      </dgm:t>
    </dgm:pt>
    <dgm:pt modelId="{3E771BD6-D997-D043-AC8D-5191EED541FE}" type="sibTrans" cxnId="{E62028F4-A733-624D-BBFB-1FC577ECBBF0}">
      <dgm:prSet/>
      <dgm:spPr/>
      <dgm:t>
        <a:bodyPr/>
        <a:lstStyle/>
        <a:p>
          <a:endParaRPr lang="en-GB"/>
        </a:p>
      </dgm:t>
    </dgm:pt>
    <dgm:pt modelId="{8B5FC8D0-BB0C-C24A-A08F-0542BBEEB510}">
      <dgm:prSet phldrT="[Text]"/>
      <dgm:spPr/>
      <dgm:t>
        <a:bodyPr/>
        <a:lstStyle/>
        <a:p>
          <a:r>
            <a:rPr lang="en-ZA" b="0" i="0" u="none" dirty="0"/>
            <a:t>Evidence-based recommendations can guide stakeholders in making informed, sustainable changes.</a:t>
          </a:r>
          <a:endParaRPr lang="en-GB" dirty="0"/>
        </a:p>
      </dgm:t>
    </dgm:pt>
    <dgm:pt modelId="{1B5D6CEE-C071-E146-BABE-2F135F11E044}" type="parTrans" cxnId="{61E09427-BFDB-DF46-B262-A2828350FB0D}">
      <dgm:prSet/>
      <dgm:spPr/>
      <dgm:t>
        <a:bodyPr/>
        <a:lstStyle/>
        <a:p>
          <a:endParaRPr lang="en-GB"/>
        </a:p>
      </dgm:t>
    </dgm:pt>
    <dgm:pt modelId="{D05F175A-FFD4-FB48-80E7-57E820065F3D}" type="sibTrans" cxnId="{61E09427-BFDB-DF46-B262-A2828350FB0D}">
      <dgm:prSet/>
      <dgm:spPr/>
      <dgm:t>
        <a:bodyPr/>
        <a:lstStyle/>
        <a:p>
          <a:endParaRPr lang="en-GB"/>
        </a:p>
      </dgm:t>
    </dgm:pt>
    <dgm:pt modelId="{1A68C24F-EA9A-7F40-99AD-0A798D27A737}">
      <dgm:prSet phldrT="[Text]"/>
      <dgm:spPr/>
      <dgm:t>
        <a:bodyPr/>
        <a:lstStyle/>
        <a:p>
          <a:r>
            <a:rPr lang="en-ZA" b="1" i="0" u="none"/>
            <a:t>Future Outlook</a:t>
          </a:r>
          <a:r>
            <a:rPr lang="en-ZA" b="0" i="0" u="none"/>
            <a:t>:</a:t>
          </a:r>
          <a:endParaRPr lang="en-GB" dirty="0"/>
        </a:p>
      </dgm:t>
    </dgm:pt>
    <dgm:pt modelId="{2B6DE6F2-935F-1142-80E1-C325D14B56E6}" type="parTrans" cxnId="{DD296EE9-599D-794B-A96D-F6327A598A9A}">
      <dgm:prSet/>
      <dgm:spPr/>
      <dgm:t>
        <a:bodyPr/>
        <a:lstStyle/>
        <a:p>
          <a:endParaRPr lang="en-GB"/>
        </a:p>
      </dgm:t>
    </dgm:pt>
    <dgm:pt modelId="{392EFA5A-92CB-384E-8D62-BF5D00F3AF65}" type="sibTrans" cxnId="{DD296EE9-599D-794B-A96D-F6327A598A9A}">
      <dgm:prSet/>
      <dgm:spPr/>
      <dgm:t>
        <a:bodyPr/>
        <a:lstStyle/>
        <a:p>
          <a:endParaRPr lang="en-GB"/>
        </a:p>
      </dgm:t>
    </dgm:pt>
    <dgm:pt modelId="{54E2FAB2-1D6B-8545-AF66-72A40F1D2633}">
      <dgm:prSet phldrT="[Text]"/>
      <dgm:spPr/>
      <dgm:t>
        <a:bodyPr/>
        <a:lstStyle/>
        <a:p>
          <a:r>
            <a:rPr lang="en-ZA" b="0" i="0" u="none" dirty="0"/>
            <a:t>Continued data collection and model refinement are essential for tracking emissions and reducing climate impact.</a:t>
          </a:r>
          <a:endParaRPr lang="en-GB" dirty="0"/>
        </a:p>
      </dgm:t>
    </dgm:pt>
    <dgm:pt modelId="{47912244-9D56-3645-88CF-FA09B33D0059}" type="parTrans" cxnId="{5D192BD3-1CDA-9D4D-8E8A-1E0167452EFD}">
      <dgm:prSet/>
      <dgm:spPr/>
      <dgm:t>
        <a:bodyPr/>
        <a:lstStyle/>
        <a:p>
          <a:endParaRPr lang="en-GB"/>
        </a:p>
      </dgm:t>
    </dgm:pt>
    <dgm:pt modelId="{42AE54C3-2BF8-6242-A0C3-B79F233C608C}" type="sibTrans" cxnId="{5D192BD3-1CDA-9D4D-8E8A-1E0167452EFD}">
      <dgm:prSet/>
      <dgm:spPr/>
      <dgm:t>
        <a:bodyPr/>
        <a:lstStyle/>
        <a:p>
          <a:endParaRPr lang="en-GB"/>
        </a:p>
      </dgm:t>
    </dgm:pt>
    <dgm:pt modelId="{2C6E0E78-BB36-9846-9335-45490EE03202}" type="pres">
      <dgm:prSet presAssocID="{867138F6-3DA8-CF4F-9266-69C2353CB0CF}" presName="Name0" presStyleCnt="0">
        <dgm:presLayoutVars>
          <dgm:dir/>
          <dgm:animLvl val="lvl"/>
          <dgm:resizeHandles val="exact"/>
        </dgm:presLayoutVars>
      </dgm:prSet>
      <dgm:spPr/>
    </dgm:pt>
    <dgm:pt modelId="{62C01B1C-0D1B-8247-B370-89105256DD86}" type="pres">
      <dgm:prSet presAssocID="{7539D794-F588-7D48-B9B7-B3428498FB12}" presName="linNode" presStyleCnt="0"/>
      <dgm:spPr/>
    </dgm:pt>
    <dgm:pt modelId="{DD2EE80A-9716-054A-AC5E-3F6CA04898E7}" type="pres">
      <dgm:prSet presAssocID="{7539D794-F588-7D48-B9B7-B3428498FB1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A4790DA-0E63-A74E-9EB2-91AABC16CCF7}" type="pres">
      <dgm:prSet presAssocID="{7539D794-F588-7D48-B9B7-B3428498FB12}" presName="descendantText" presStyleLbl="alignAccFollowNode1" presStyleIdx="0" presStyleCnt="3">
        <dgm:presLayoutVars>
          <dgm:bulletEnabled val="1"/>
        </dgm:presLayoutVars>
      </dgm:prSet>
      <dgm:spPr/>
    </dgm:pt>
    <dgm:pt modelId="{F7FD44CB-1266-0B42-AD2A-EE52250F4714}" type="pres">
      <dgm:prSet presAssocID="{E615C2F8-8288-304D-9B2B-5BB8DB7ED7BB}" presName="sp" presStyleCnt="0"/>
      <dgm:spPr/>
    </dgm:pt>
    <dgm:pt modelId="{292BF241-1076-684A-B812-EAB0790E5705}" type="pres">
      <dgm:prSet presAssocID="{B32A807B-077D-3346-8F29-C7C6149ADA79}" presName="linNode" presStyleCnt="0"/>
      <dgm:spPr/>
    </dgm:pt>
    <dgm:pt modelId="{3FAFCA7C-4ED9-D94E-94D7-96F334A9B812}" type="pres">
      <dgm:prSet presAssocID="{B32A807B-077D-3346-8F29-C7C6149ADA7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462109D-CD7D-AB42-8F61-027252032EBC}" type="pres">
      <dgm:prSet presAssocID="{B32A807B-077D-3346-8F29-C7C6149ADA79}" presName="descendantText" presStyleLbl="alignAccFollowNode1" presStyleIdx="1" presStyleCnt="3">
        <dgm:presLayoutVars>
          <dgm:bulletEnabled val="1"/>
        </dgm:presLayoutVars>
      </dgm:prSet>
      <dgm:spPr/>
    </dgm:pt>
    <dgm:pt modelId="{6712B2B8-CBCF-2049-9BBC-2BF727C616B8}" type="pres">
      <dgm:prSet presAssocID="{3E771BD6-D997-D043-AC8D-5191EED541FE}" presName="sp" presStyleCnt="0"/>
      <dgm:spPr/>
    </dgm:pt>
    <dgm:pt modelId="{63ECA255-0930-E942-AF77-DAD84C734C85}" type="pres">
      <dgm:prSet presAssocID="{1A68C24F-EA9A-7F40-99AD-0A798D27A737}" presName="linNode" presStyleCnt="0"/>
      <dgm:spPr/>
    </dgm:pt>
    <dgm:pt modelId="{E95D43BB-ED02-D04B-91B6-8CFD1AB31AD6}" type="pres">
      <dgm:prSet presAssocID="{1A68C24F-EA9A-7F40-99AD-0A798D27A73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78A8C9A-7BFC-EE43-A399-D586DCF8215A}" type="pres">
      <dgm:prSet presAssocID="{1A68C24F-EA9A-7F40-99AD-0A798D27A73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5E81801-B6E3-0C44-8BA8-D5FABFF881FF}" srcId="{7539D794-F588-7D48-B9B7-B3428498FB12}" destId="{19ADA919-C7DF-1246-804D-F0484E25FD4B}" srcOrd="0" destOrd="0" parTransId="{CB21F419-CA09-D94E-AF66-83886AE72BD2}" sibTransId="{BBD9D091-E86C-AF47-891A-06312D952746}"/>
    <dgm:cxn modelId="{F9C4601F-47F1-F042-A1DE-0A6F0C6F5FF0}" type="presOf" srcId="{B32A807B-077D-3346-8F29-C7C6149ADA79}" destId="{3FAFCA7C-4ED9-D94E-94D7-96F334A9B812}" srcOrd="0" destOrd="0" presId="urn:microsoft.com/office/officeart/2005/8/layout/vList5"/>
    <dgm:cxn modelId="{61E09427-BFDB-DF46-B262-A2828350FB0D}" srcId="{B32A807B-077D-3346-8F29-C7C6149ADA79}" destId="{8B5FC8D0-BB0C-C24A-A08F-0542BBEEB510}" srcOrd="0" destOrd="0" parTransId="{1B5D6CEE-C071-E146-BABE-2F135F11E044}" sibTransId="{D05F175A-FFD4-FB48-80E7-57E820065F3D}"/>
    <dgm:cxn modelId="{BE3C9F47-5855-B14C-9FF5-8AC75E6901E0}" type="presOf" srcId="{867138F6-3DA8-CF4F-9266-69C2353CB0CF}" destId="{2C6E0E78-BB36-9846-9335-45490EE03202}" srcOrd="0" destOrd="0" presId="urn:microsoft.com/office/officeart/2005/8/layout/vList5"/>
    <dgm:cxn modelId="{D9970962-3E5D-3348-873C-F6780DC8EC9B}" type="presOf" srcId="{19ADA919-C7DF-1246-804D-F0484E25FD4B}" destId="{FA4790DA-0E63-A74E-9EB2-91AABC16CCF7}" srcOrd="0" destOrd="0" presId="urn:microsoft.com/office/officeart/2005/8/layout/vList5"/>
    <dgm:cxn modelId="{A8B4996A-A424-2942-9BD8-4DEFB4A2D3E9}" type="presOf" srcId="{7539D794-F588-7D48-B9B7-B3428498FB12}" destId="{DD2EE80A-9716-054A-AC5E-3F6CA04898E7}" srcOrd="0" destOrd="0" presId="urn:microsoft.com/office/officeart/2005/8/layout/vList5"/>
    <dgm:cxn modelId="{4D100470-AC64-E049-8B73-F5C92E3BB64F}" type="presOf" srcId="{54E2FAB2-1D6B-8545-AF66-72A40F1D2633}" destId="{778A8C9A-7BFC-EE43-A399-D586DCF8215A}" srcOrd="0" destOrd="0" presId="urn:microsoft.com/office/officeart/2005/8/layout/vList5"/>
    <dgm:cxn modelId="{ABC3347D-5744-4348-BA68-F0EF947CA456}" type="presOf" srcId="{1A68C24F-EA9A-7F40-99AD-0A798D27A737}" destId="{E95D43BB-ED02-D04B-91B6-8CFD1AB31AD6}" srcOrd="0" destOrd="0" presId="urn:microsoft.com/office/officeart/2005/8/layout/vList5"/>
    <dgm:cxn modelId="{C3DD0B94-38CB-B449-8CA0-47A35B539EAF}" srcId="{867138F6-3DA8-CF4F-9266-69C2353CB0CF}" destId="{7539D794-F588-7D48-B9B7-B3428498FB12}" srcOrd="0" destOrd="0" parTransId="{E8A135A4-D23E-D641-BDB8-549052BBB4E0}" sibTransId="{E615C2F8-8288-304D-9B2B-5BB8DB7ED7BB}"/>
    <dgm:cxn modelId="{5D192BD3-1CDA-9D4D-8E8A-1E0167452EFD}" srcId="{1A68C24F-EA9A-7F40-99AD-0A798D27A737}" destId="{54E2FAB2-1D6B-8545-AF66-72A40F1D2633}" srcOrd="0" destOrd="0" parTransId="{47912244-9D56-3645-88CF-FA09B33D0059}" sibTransId="{42AE54C3-2BF8-6242-A0C3-B79F233C608C}"/>
    <dgm:cxn modelId="{DD296EE9-599D-794B-A96D-F6327A598A9A}" srcId="{867138F6-3DA8-CF4F-9266-69C2353CB0CF}" destId="{1A68C24F-EA9A-7F40-99AD-0A798D27A737}" srcOrd="2" destOrd="0" parTransId="{2B6DE6F2-935F-1142-80E1-C325D14B56E6}" sibTransId="{392EFA5A-92CB-384E-8D62-BF5D00F3AF65}"/>
    <dgm:cxn modelId="{FA643DEF-7178-6A43-AB3F-11BFA7C0F67B}" type="presOf" srcId="{8B5FC8D0-BB0C-C24A-A08F-0542BBEEB510}" destId="{1462109D-CD7D-AB42-8F61-027252032EBC}" srcOrd="0" destOrd="0" presId="urn:microsoft.com/office/officeart/2005/8/layout/vList5"/>
    <dgm:cxn modelId="{E62028F4-A733-624D-BBFB-1FC577ECBBF0}" srcId="{867138F6-3DA8-CF4F-9266-69C2353CB0CF}" destId="{B32A807B-077D-3346-8F29-C7C6149ADA79}" srcOrd="1" destOrd="0" parTransId="{F3E55F7F-EF38-534F-9507-710945543DDD}" sibTransId="{3E771BD6-D997-D043-AC8D-5191EED541FE}"/>
    <dgm:cxn modelId="{5DC722A3-E613-8A45-83D0-A08CB4F711BB}" type="presParOf" srcId="{2C6E0E78-BB36-9846-9335-45490EE03202}" destId="{62C01B1C-0D1B-8247-B370-89105256DD86}" srcOrd="0" destOrd="0" presId="urn:microsoft.com/office/officeart/2005/8/layout/vList5"/>
    <dgm:cxn modelId="{0E07F85E-94E4-BB43-9618-FAABD3A23616}" type="presParOf" srcId="{62C01B1C-0D1B-8247-B370-89105256DD86}" destId="{DD2EE80A-9716-054A-AC5E-3F6CA04898E7}" srcOrd="0" destOrd="0" presId="urn:microsoft.com/office/officeart/2005/8/layout/vList5"/>
    <dgm:cxn modelId="{B59BEC76-9A95-E84B-979E-72AC0AD8DE3C}" type="presParOf" srcId="{62C01B1C-0D1B-8247-B370-89105256DD86}" destId="{FA4790DA-0E63-A74E-9EB2-91AABC16CCF7}" srcOrd="1" destOrd="0" presId="urn:microsoft.com/office/officeart/2005/8/layout/vList5"/>
    <dgm:cxn modelId="{5B6685B4-F7D0-8045-8BC2-22AB6343CDB8}" type="presParOf" srcId="{2C6E0E78-BB36-9846-9335-45490EE03202}" destId="{F7FD44CB-1266-0B42-AD2A-EE52250F4714}" srcOrd="1" destOrd="0" presId="urn:microsoft.com/office/officeart/2005/8/layout/vList5"/>
    <dgm:cxn modelId="{656BE217-874E-834F-B5BA-1FF4C4ECA4BA}" type="presParOf" srcId="{2C6E0E78-BB36-9846-9335-45490EE03202}" destId="{292BF241-1076-684A-B812-EAB0790E5705}" srcOrd="2" destOrd="0" presId="urn:microsoft.com/office/officeart/2005/8/layout/vList5"/>
    <dgm:cxn modelId="{C9CEFB52-7146-814A-B028-A3912A8C4248}" type="presParOf" srcId="{292BF241-1076-684A-B812-EAB0790E5705}" destId="{3FAFCA7C-4ED9-D94E-94D7-96F334A9B812}" srcOrd="0" destOrd="0" presId="urn:microsoft.com/office/officeart/2005/8/layout/vList5"/>
    <dgm:cxn modelId="{88E0BBC6-B73E-A749-896D-385F4314734F}" type="presParOf" srcId="{292BF241-1076-684A-B812-EAB0790E5705}" destId="{1462109D-CD7D-AB42-8F61-027252032EBC}" srcOrd="1" destOrd="0" presId="urn:microsoft.com/office/officeart/2005/8/layout/vList5"/>
    <dgm:cxn modelId="{C670C5BF-1FB5-CF4A-8E6C-E0F449F79915}" type="presParOf" srcId="{2C6E0E78-BB36-9846-9335-45490EE03202}" destId="{6712B2B8-CBCF-2049-9BBC-2BF727C616B8}" srcOrd="3" destOrd="0" presId="urn:microsoft.com/office/officeart/2005/8/layout/vList5"/>
    <dgm:cxn modelId="{E335BDF1-8AB8-3044-A7E6-9C07F60A6EA3}" type="presParOf" srcId="{2C6E0E78-BB36-9846-9335-45490EE03202}" destId="{63ECA255-0930-E942-AF77-DAD84C734C85}" srcOrd="4" destOrd="0" presId="urn:microsoft.com/office/officeart/2005/8/layout/vList5"/>
    <dgm:cxn modelId="{6B151185-6DB0-CF4A-92F1-65356EB51CDD}" type="presParOf" srcId="{63ECA255-0930-E942-AF77-DAD84C734C85}" destId="{E95D43BB-ED02-D04B-91B6-8CFD1AB31AD6}" srcOrd="0" destOrd="0" presId="urn:microsoft.com/office/officeart/2005/8/layout/vList5"/>
    <dgm:cxn modelId="{EE491FCD-A252-0B4D-9FEA-E633C059540B}" type="presParOf" srcId="{63ECA255-0930-E942-AF77-DAD84C734C85}" destId="{778A8C9A-7BFC-EE43-A399-D586DCF821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77830-5207-2E44-A20E-D4A5D6CFA66F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29482-A7FE-3E44-839E-665F2B16EEFB}">
      <dsp:nvSpPr>
        <dsp:cNvPr id="0" name=""/>
        <dsp:cNvSpPr/>
      </dsp:nvSpPr>
      <dsp:spPr>
        <a:xfrm>
          <a:off x="299010" y="194531"/>
          <a:ext cx="981958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0" i="0" u="none" kern="1200" dirty="0"/>
            <a:t>Created the </a:t>
          </a:r>
          <a:r>
            <a:rPr lang="en-ZA" sz="1900" b="0" i="0" u="none" kern="1200" dirty="0" err="1"/>
            <a:t>pandas_playground</a:t>
          </a:r>
          <a:r>
            <a:rPr lang="en-ZA" sz="1900" b="0" i="0" u="none" kern="1200" dirty="0"/>
            <a:t> virtual environment for consistency.</a:t>
          </a:r>
          <a:endParaRPr lang="en-GB" sz="1900" kern="1200" dirty="0"/>
        </a:p>
      </dsp:txBody>
      <dsp:txXfrm>
        <a:off x="299010" y="194531"/>
        <a:ext cx="9819582" cy="388916"/>
      </dsp:txXfrm>
    </dsp:sp>
    <dsp:sp modelId="{18153252-B745-6446-BBAC-6C3DC2D22C9E}">
      <dsp:nvSpPr>
        <dsp:cNvPr id="0" name=""/>
        <dsp:cNvSpPr/>
      </dsp:nvSpPr>
      <dsp:spPr>
        <a:xfrm>
          <a:off x="55937" y="1459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4DE3C0-2EEE-0648-B7F5-DEFE3F84287D}">
      <dsp:nvSpPr>
        <dsp:cNvPr id="0" name=""/>
        <dsp:cNvSpPr/>
      </dsp:nvSpPr>
      <dsp:spPr>
        <a:xfrm>
          <a:off x="618920" y="777832"/>
          <a:ext cx="949967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Import the relevant packages</a:t>
          </a:r>
        </a:p>
      </dsp:txBody>
      <dsp:txXfrm>
        <a:off x="618920" y="777832"/>
        <a:ext cx="9499672" cy="388916"/>
      </dsp:txXfrm>
    </dsp:sp>
    <dsp:sp modelId="{01E13730-5DBF-5046-AB6E-C667179CC625}">
      <dsp:nvSpPr>
        <dsp:cNvPr id="0" name=""/>
        <dsp:cNvSpPr/>
      </dsp:nvSpPr>
      <dsp:spPr>
        <a:xfrm>
          <a:off x="375847" y="7292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CA89B11-415C-724A-AEB1-18EDFA6D94FE}">
      <dsp:nvSpPr>
        <dsp:cNvPr id="0" name=""/>
        <dsp:cNvSpPr/>
      </dsp:nvSpPr>
      <dsp:spPr>
        <a:xfrm>
          <a:off x="765207" y="1361132"/>
          <a:ext cx="9353385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Loading the provided dataset, csv file.</a:t>
          </a:r>
        </a:p>
      </dsp:txBody>
      <dsp:txXfrm>
        <a:off x="765207" y="1361132"/>
        <a:ext cx="9353385" cy="388916"/>
      </dsp:txXfrm>
    </dsp:sp>
    <dsp:sp modelId="{BBB6ACBF-465C-3940-9314-EAE554BE7C9E}">
      <dsp:nvSpPr>
        <dsp:cNvPr id="0" name=""/>
        <dsp:cNvSpPr/>
      </dsp:nvSpPr>
      <dsp:spPr>
        <a:xfrm>
          <a:off x="522134" y="1312517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A7E5EE-FE7E-8346-85CB-332205CECA16}">
      <dsp:nvSpPr>
        <dsp:cNvPr id="0" name=""/>
        <dsp:cNvSpPr/>
      </dsp:nvSpPr>
      <dsp:spPr>
        <a:xfrm>
          <a:off x="765207" y="1944063"/>
          <a:ext cx="9353385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Inspection</a:t>
          </a:r>
        </a:p>
      </dsp:txBody>
      <dsp:txXfrm>
        <a:off x="765207" y="1944063"/>
        <a:ext cx="9353385" cy="388916"/>
      </dsp:txXfrm>
    </dsp:sp>
    <dsp:sp modelId="{4BC96E22-CFA6-3340-928A-B3E154CDADC4}">
      <dsp:nvSpPr>
        <dsp:cNvPr id="0" name=""/>
        <dsp:cNvSpPr/>
      </dsp:nvSpPr>
      <dsp:spPr>
        <a:xfrm>
          <a:off x="522134" y="1895448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88211-5DD8-D743-B984-4E2AC0F2AE8B}">
      <dsp:nvSpPr>
        <dsp:cNvPr id="0" name=""/>
        <dsp:cNvSpPr/>
      </dsp:nvSpPr>
      <dsp:spPr>
        <a:xfrm>
          <a:off x="618920" y="2527363"/>
          <a:ext cx="949967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Handled missing values in high-impact columns</a:t>
          </a:r>
        </a:p>
      </dsp:txBody>
      <dsp:txXfrm>
        <a:off x="618920" y="2527363"/>
        <a:ext cx="9499672" cy="388916"/>
      </dsp:txXfrm>
    </dsp:sp>
    <dsp:sp modelId="{34BA11EC-176E-3D41-9309-8B06BCF5E507}">
      <dsp:nvSpPr>
        <dsp:cNvPr id="0" name=""/>
        <dsp:cNvSpPr/>
      </dsp:nvSpPr>
      <dsp:spPr>
        <a:xfrm>
          <a:off x="375847" y="2478749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497BC-318E-0842-8F69-282D34974239}">
      <dsp:nvSpPr>
        <dsp:cNvPr id="0" name=""/>
        <dsp:cNvSpPr/>
      </dsp:nvSpPr>
      <dsp:spPr>
        <a:xfrm>
          <a:off x="299010" y="3110663"/>
          <a:ext cx="9819582" cy="38891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702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b="1" i="0" u="none" kern="1200"/>
            <a:t>Result</a:t>
          </a:r>
          <a:r>
            <a:rPr lang="en-ZA" sz="1900" b="0" i="0" u="none" kern="1200"/>
            <a:t>: Cleaned and structured dataset ready for analysis.</a:t>
          </a:r>
          <a:endParaRPr lang="en-GB" sz="1900" kern="1200" dirty="0"/>
        </a:p>
      </dsp:txBody>
      <dsp:txXfrm>
        <a:off x="299010" y="3110663"/>
        <a:ext cx="9819582" cy="388916"/>
      </dsp:txXfrm>
    </dsp:sp>
    <dsp:sp modelId="{9C1442CC-B4BD-B644-8CB1-0B2305556976}">
      <dsp:nvSpPr>
        <dsp:cNvPr id="0" name=""/>
        <dsp:cNvSpPr/>
      </dsp:nvSpPr>
      <dsp:spPr>
        <a:xfrm>
          <a:off x="55937" y="3062049"/>
          <a:ext cx="486145" cy="486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8440-F3B2-904A-ABF0-01AE740CEDA5}">
      <dsp:nvSpPr>
        <dsp:cNvPr id="0" name=""/>
        <dsp:cNvSpPr/>
      </dsp:nvSpPr>
      <dsp:spPr>
        <a:xfrm>
          <a:off x="4447246" y="2786189"/>
          <a:ext cx="2024084" cy="1311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800" b="0" i="0" u="none" kern="1200" dirty="0"/>
            <a:t>Scatter plots revealed a positive correlation between specific activities (e.g. "Food Transport", "Crop Residues") and CO₂ emissions.</a:t>
          </a:r>
          <a:endParaRPr lang="en-GB" sz="800" kern="1200" dirty="0"/>
        </a:p>
      </dsp:txBody>
      <dsp:txXfrm>
        <a:off x="5083273" y="3142778"/>
        <a:ext cx="1359255" cy="925756"/>
      </dsp:txXfrm>
    </dsp:sp>
    <dsp:sp modelId="{64096756-2B74-B84C-9DFE-48D4DA625E85}">
      <dsp:nvSpPr>
        <dsp:cNvPr id="0" name=""/>
        <dsp:cNvSpPr/>
      </dsp:nvSpPr>
      <dsp:spPr>
        <a:xfrm>
          <a:off x="1549586" y="233548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Correlation Heatmap</a:t>
          </a:r>
        </a:p>
      </dsp:txBody>
      <dsp:txXfrm>
        <a:off x="2069221" y="753183"/>
        <a:ext cx="1254511" cy="1254511"/>
      </dsp:txXfrm>
    </dsp:sp>
    <dsp:sp modelId="{B5058BC0-B6E4-904D-B191-EAF3F55619F3}">
      <dsp:nvSpPr>
        <dsp:cNvPr id="0" name=""/>
        <dsp:cNvSpPr/>
      </dsp:nvSpPr>
      <dsp:spPr>
        <a:xfrm rot="5400000">
          <a:off x="3405679" y="233548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Subplots</a:t>
          </a:r>
        </a:p>
      </dsp:txBody>
      <dsp:txXfrm rot="-5400000">
        <a:off x="3405679" y="753183"/>
        <a:ext cx="1254511" cy="1254511"/>
      </dsp:txXfrm>
    </dsp:sp>
    <dsp:sp modelId="{70069183-D4CB-8D41-B00D-8A45C7B9CBED}">
      <dsp:nvSpPr>
        <dsp:cNvPr id="0" name=""/>
        <dsp:cNvSpPr/>
      </dsp:nvSpPr>
      <dsp:spPr>
        <a:xfrm rot="10800000">
          <a:off x="3405679" y="2089641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Key Findings:</a:t>
          </a:r>
        </a:p>
      </dsp:txBody>
      <dsp:txXfrm rot="10800000">
        <a:off x="3405679" y="2089641"/>
        <a:ext cx="1254511" cy="1254511"/>
      </dsp:txXfrm>
    </dsp:sp>
    <dsp:sp modelId="{5D0E6EAC-BB86-394C-9366-C824CC40FD82}">
      <dsp:nvSpPr>
        <dsp:cNvPr id="0" name=""/>
        <dsp:cNvSpPr/>
      </dsp:nvSpPr>
      <dsp:spPr>
        <a:xfrm rot="16200000">
          <a:off x="1549586" y="2089641"/>
          <a:ext cx="1774146" cy="177414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scatterplots</a:t>
          </a:r>
        </a:p>
      </dsp:txBody>
      <dsp:txXfrm rot="5400000">
        <a:off x="2069221" y="2089641"/>
        <a:ext cx="1254511" cy="1254511"/>
      </dsp:txXfrm>
    </dsp:sp>
    <dsp:sp modelId="{4F8AACAB-43ED-A943-8ED2-25073DCB78F1}">
      <dsp:nvSpPr>
        <dsp:cNvPr id="0" name=""/>
        <dsp:cNvSpPr/>
      </dsp:nvSpPr>
      <dsp:spPr>
        <a:xfrm>
          <a:off x="3058430" y="1679908"/>
          <a:ext cx="612551" cy="5326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4C829C-9876-4D4A-8049-432722F777B6}">
      <dsp:nvSpPr>
        <dsp:cNvPr id="0" name=""/>
        <dsp:cNvSpPr/>
      </dsp:nvSpPr>
      <dsp:spPr>
        <a:xfrm rot="10800000">
          <a:off x="3058430" y="1884775"/>
          <a:ext cx="612551" cy="5326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61F22-D064-6C42-92C7-ED375F2994A1}">
      <dsp:nvSpPr>
        <dsp:cNvPr id="0" name=""/>
        <dsp:cNvSpPr/>
      </dsp:nvSpPr>
      <dsp:spPr>
        <a:xfrm>
          <a:off x="1851660" y="1088789"/>
          <a:ext cx="1234440" cy="1234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0042F7-6B51-3541-BB5C-A12059531045}">
      <dsp:nvSpPr>
        <dsp:cNvPr id="0" name=""/>
        <dsp:cNvSpPr/>
      </dsp:nvSpPr>
      <dsp:spPr>
        <a:xfrm>
          <a:off x="1752904" y="83602"/>
          <a:ext cx="1431950" cy="8288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Key Variables used:</a:t>
          </a:r>
        </a:p>
      </dsp:txBody>
      <dsp:txXfrm>
        <a:off x="1752904" y="83602"/>
        <a:ext cx="1431950" cy="828838"/>
      </dsp:txXfrm>
    </dsp:sp>
    <dsp:sp modelId="{4B42AB1D-8BB2-2B46-9149-A499D5704B78}">
      <dsp:nvSpPr>
        <dsp:cNvPr id="0" name=""/>
        <dsp:cNvSpPr/>
      </dsp:nvSpPr>
      <dsp:spPr>
        <a:xfrm>
          <a:off x="2321240" y="1429847"/>
          <a:ext cx="1234440" cy="1234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EF1E3C-881E-0240-9C71-1CB738F036D3}">
      <dsp:nvSpPr>
        <dsp:cNvPr id="0" name=""/>
        <dsp:cNvSpPr/>
      </dsp:nvSpPr>
      <dsp:spPr>
        <a:xfrm>
          <a:off x="3653942" y="1176963"/>
          <a:ext cx="1283817" cy="8993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total emissions</a:t>
          </a:r>
        </a:p>
      </dsp:txBody>
      <dsp:txXfrm>
        <a:off x="3653942" y="1176963"/>
        <a:ext cx="1283817" cy="899377"/>
      </dsp:txXfrm>
    </dsp:sp>
    <dsp:sp modelId="{1EE0B760-C9FA-404F-83A6-66BCEE0C511B}">
      <dsp:nvSpPr>
        <dsp:cNvPr id="0" name=""/>
        <dsp:cNvSpPr/>
      </dsp:nvSpPr>
      <dsp:spPr>
        <a:xfrm>
          <a:off x="2142000" y="1982171"/>
          <a:ext cx="1234440" cy="1234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3C62426-BC78-3A47-9621-471FE787E677}">
      <dsp:nvSpPr>
        <dsp:cNvPr id="0" name=""/>
        <dsp:cNvSpPr/>
      </dsp:nvSpPr>
      <dsp:spPr>
        <a:xfrm>
          <a:off x="3456431" y="2711196"/>
          <a:ext cx="1283817" cy="8993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Food Transportation</a:t>
          </a:r>
        </a:p>
      </dsp:txBody>
      <dsp:txXfrm>
        <a:off x="3456431" y="2711196"/>
        <a:ext cx="1283817" cy="899377"/>
      </dsp:txXfrm>
    </dsp:sp>
    <dsp:sp modelId="{4F203303-6E23-B544-875B-1506049DDE8D}">
      <dsp:nvSpPr>
        <dsp:cNvPr id="0" name=""/>
        <dsp:cNvSpPr/>
      </dsp:nvSpPr>
      <dsp:spPr>
        <a:xfrm>
          <a:off x="1561319" y="1982171"/>
          <a:ext cx="1234440" cy="1234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D1D281-4653-734D-ABE2-81EFD6AE9C40}">
      <dsp:nvSpPr>
        <dsp:cNvPr id="0" name=""/>
        <dsp:cNvSpPr/>
      </dsp:nvSpPr>
      <dsp:spPr>
        <a:xfrm>
          <a:off x="197510" y="2711196"/>
          <a:ext cx="1283817" cy="8993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Fires, e.g., "Savanna Fires", "Forest Fires"</a:t>
          </a:r>
        </a:p>
      </dsp:txBody>
      <dsp:txXfrm>
        <a:off x="197510" y="2711196"/>
        <a:ext cx="1283817" cy="899377"/>
      </dsp:txXfrm>
    </dsp:sp>
    <dsp:sp modelId="{FDE99C04-BBF7-504F-8DDE-D79B68D3FFC3}">
      <dsp:nvSpPr>
        <dsp:cNvPr id="0" name=""/>
        <dsp:cNvSpPr/>
      </dsp:nvSpPr>
      <dsp:spPr>
        <a:xfrm>
          <a:off x="1382079" y="1429847"/>
          <a:ext cx="1234440" cy="12344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56B144-49F0-834E-B216-E479F923DB26}">
      <dsp:nvSpPr>
        <dsp:cNvPr id="0" name=""/>
        <dsp:cNvSpPr/>
      </dsp:nvSpPr>
      <dsp:spPr>
        <a:xfrm>
          <a:off x="0" y="1176963"/>
          <a:ext cx="1283817" cy="8993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Urban &amp; Rural population</a:t>
          </a:r>
        </a:p>
      </dsp:txBody>
      <dsp:txXfrm>
        <a:off x="0" y="1176963"/>
        <a:ext cx="1283817" cy="899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4C62C-F5F5-3047-BCBF-1925457CDB9A}">
      <dsp:nvSpPr>
        <dsp:cNvPr id="0" name=""/>
        <dsp:cNvSpPr/>
      </dsp:nvSpPr>
      <dsp:spPr>
        <a:xfrm rot="10800000">
          <a:off x="0" y="0"/>
          <a:ext cx="4938712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training</a:t>
          </a:r>
        </a:p>
      </dsp:txBody>
      <dsp:txXfrm rot="-10800000">
        <a:off x="864274" y="0"/>
        <a:ext cx="3210162" cy="1231370"/>
      </dsp:txXfrm>
    </dsp:sp>
    <dsp:sp modelId="{2D7CEC2F-9B64-4A49-A838-1A18786433E8}">
      <dsp:nvSpPr>
        <dsp:cNvPr id="0" name=""/>
        <dsp:cNvSpPr/>
      </dsp:nvSpPr>
      <dsp:spPr>
        <a:xfrm rot="10800000">
          <a:off x="823118" y="1231370"/>
          <a:ext cx="3292474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0" i="0" u="none" kern="1200" dirty="0"/>
            <a:t>Split data into training and testing sets.</a:t>
          </a:r>
          <a:endParaRPr lang="en-GB" sz="1700" kern="1200" dirty="0"/>
        </a:p>
      </dsp:txBody>
      <dsp:txXfrm rot="-10800000">
        <a:off x="1399301" y="1231370"/>
        <a:ext cx="2140108" cy="1231370"/>
      </dsp:txXfrm>
    </dsp:sp>
    <dsp:sp modelId="{0EF44D5D-5B66-B143-A058-25FD83224600}">
      <dsp:nvSpPr>
        <dsp:cNvPr id="0" name=""/>
        <dsp:cNvSpPr/>
      </dsp:nvSpPr>
      <dsp:spPr>
        <a:xfrm rot="10800000">
          <a:off x="1646237" y="2462741"/>
          <a:ext cx="1646237" cy="1231370"/>
        </a:xfrm>
        <a:prstGeom prst="trapezoid">
          <a:avLst>
            <a:gd name="adj" fmla="val 6684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0" i="0" u="none" kern="1200" dirty="0"/>
            <a:t>Achieved high R² score, indicating model reliability.</a:t>
          </a:r>
          <a:endParaRPr lang="en-GB" sz="1700" kern="1200" dirty="0"/>
        </a:p>
      </dsp:txBody>
      <dsp:txXfrm rot="-10800000">
        <a:off x="1646237" y="2462741"/>
        <a:ext cx="1646237" cy="1231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4B38-8923-FC4B-9DAA-918362F0B8F1}">
      <dsp:nvSpPr>
        <dsp:cNvPr id="0" name=""/>
        <dsp:cNvSpPr/>
      </dsp:nvSpPr>
      <dsp:spPr>
        <a:xfrm>
          <a:off x="-4632052" y="-710141"/>
          <a:ext cx="5517620" cy="5517620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D38ED-A2E8-8B42-909E-BF69AA752C0B}">
      <dsp:nvSpPr>
        <dsp:cNvPr id="0" name=""/>
        <dsp:cNvSpPr/>
      </dsp:nvSpPr>
      <dsp:spPr>
        <a:xfrm>
          <a:off x="569540" y="409733"/>
          <a:ext cx="6104159" cy="819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4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i="0" u="none" kern="1200" dirty="0"/>
            <a:t>R² Score</a:t>
          </a:r>
          <a:r>
            <a:rPr lang="en-ZA" sz="1700" b="0" i="0" u="none" kern="1200" dirty="0"/>
            <a:t>: 0.96</a:t>
          </a:r>
          <a:endParaRPr lang="en-GB" sz="1700" kern="1200" dirty="0"/>
        </a:p>
      </dsp:txBody>
      <dsp:txXfrm>
        <a:off x="569540" y="409733"/>
        <a:ext cx="6104159" cy="819467"/>
      </dsp:txXfrm>
    </dsp:sp>
    <dsp:sp modelId="{38B3A11A-F1A2-2D40-9644-B4406F7BA0BF}">
      <dsp:nvSpPr>
        <dsp:cNvPr id="0" name=""/>
        <dsp:cNvSpPr/>
      </dsp:nvSpPr>
      <dsp:spPr>
        <a:xfrm>
          <a:off x="57373" y="307300"/>
          <a:ext cx="1024334" cy="102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79AE-47A8-B944-912A-C81262B1215D}">
      <dsp:nvSpPr>
        <dsp:cNvPr id="0" name=""/>
        <dsp:cNvSpPr/>
      </dsp:nvSpPr>
      <dsp:spPr>
        <a:xfrm>
          <a:off x="867416" y="1638934"/>
          <a:ext cx="5806282" cy="819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4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i="0" u="none" kern="1200" dirty="0"/>
            <a:t>MSE</a:t>
          </a:r>
          <a:r>
            <a:rPr lang="en-ZA" sz="1700" b="0" i="0" u="none" kern="1200" dirty="0"/>
            <a:t> (Mean Squared Error): Low, indicating strong predictive performance.</a:t>
          </a:r>
          <a:endParaRPr lang="en-GB" sz="1700" kern="1200" dirty="0"/>
        </a:p>
      </dsp:txBody>
      <dsp:txXfrm>
        <a:off x="867416" y="1638934"/>
        <a:ext cx="5806282" cy="819467"/>
      </dsp:txXfrm>
    </dsp:sp>
    <dsp:sp modelId="{7385B195-31F9-C242-80FA-D84CDCDFA73F}">
      <dsp:nvSpPr>
        <dsp:cNvPr id="0" name=""/>
        <dsp:cNvSpPr/>
      </dsp:nvSpPr>
      <dsp:spPr>
        <a:xfrm>
          <a:off x="355249" y="1536501"/>
          <a:ext cx="1024334" cy="102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32FA2-9FF7-784E-A77E-C4904A199585}">
      <dsp:nvSpPr>
        <dsp:cNvPr id="0" name=""/>
        <dsp:cNvSpPr/>
      </dsp:nvSpPr>
      <dsp:spPr>
        <a:xfrm>
          <a:off x="569540" y="2868135"/>
          <a:ext cx="6104159" cy="819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04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i="0" u="none" kern="1200" dirty="0"/>
            <a:t>Interpretation</a:t>
          </a:r>
          <a:r>
            <a:rPr lang="en-ZA" sz="1700" b="0" i="0" u="none" kern="1200" dirty="0"/>
            <a:t>: High R² suggests that selected agricultural activities explain a significant proportion of CO₂ emissions variation.</a:t>
          </a:r>
          <a:endParaRPr lang="en-GB" sz="1700" kern="1200" dirty="0"/>
        </a:p>
      </dsp:txBody>
      <dsp:txXfrm>
        <a:off x="569540" y="2868135"/>
        <a:ext cx="6104159" cy="819467"/>
      </dsp:txXfrm>
    </dsp:sp>
    <dsp:sp modelId="{D86C0AFC-44E6-BB40-834E-A1EE056BB3AF}">
      <dsp:nvSpPr>
        <dsp:cNvPr id="0" name=""/>
        <dsp:cNvSpPr/>
      </dsp:nvSpPr>
      <dsp:spPr>
        <a:xfrm>
          <a:off x="57373" y="2765702"/>
          <a:ext cx="1024334" cy="10243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F6B11-9A49-7B42-BA44-A03AC787A22C}">
      <dsp:nvSpPr>
        <dsp:cNvPr id="0" name=""/>
        <dsp:cNvSpPr/>
      </dsp:nvSpPr>
      <dsp:spPr>
        <a:xfrm>
          <a:off x="2691765" y="500"/>
          <a:ext cx="4037647" cy="19506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000" b="0" i="0" u="none" kern="1200" dirty="0"/>
            <a:t>showed the strongest correlation with CO₂ emissions.</a:t>
          </a:r>
          <a:endParaRPr lang="en-GB" sz="2000" kern="1200" dirty="0"/>
        </a:p>
      </dsp:txBody>
      <dsp:txXfrm>
        <a:off x="2691765" y="244330"/>
        <a:ext cx="3306159" cy="1462977"/>
      </dsp:txXfrm>
    </dsp:sp>
    <dsp:sp modelId="{35D328FC-E928-C548-80AF-D0D61DE666C6}">
      <dsp:nvSpPr>
        <dsp:cNvPr id="0" name=""/>
        <dsp:cNvSpPr/>
      </dsp:nvSpPr>
      <dsp:spPr>
        <a:xfrm>
          <a:off x="0" y="500"/>
          <a:ext cx="2691765" cy="19506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i="0" u="none" kern="1200"/>
            <a:t>Rice Cultivation</a:t>
          </a:r>
          <a:r>
            <a:rPr lang="en-ZA" sz="1500" b="0" i="0" u="none" kern="1200"/>
            <a:t> and </a:t>
          </a:r>
          <a:r>
            <a:rPr lang="en-ZA" sz="1500" b="1" i="0" u="none" kern="1200"/>
            <a:t>Savanna Fires</a:t>
          </a:r>
          <a:endParaRPr lang="en-GB" sz="1500" kern="1200"/>
        </a:p>
      </dsp:txBody>
      <dsp:txXfrm>
        <a:off x="95222" y="95722"/>
        <a:ext cx="2501321" cy="1760192"/>
      </dsp:txXfrm>
    </dsp:sp>
    <dsp:sp modelId="{AB26F960-212F-6A4B-B5E9-B84F36CD5ADB}">
      <dsp:nvSpPr>
        <dsp:cNvPr id="0" name=""/>
        <dsp:cNvSpPr/>
      </dsp:nvSpPr>
      <dsp:spPr>
        <a:xfrm>
          <a:off x="2691765" y="2146200"/>
          <a:ext cx="4037647" cy="195063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000" b="0" i="0" u="none" kern="1200" dirty="0"/>
            <a:t>Rural population had a notable influence on emissions, likely due to agricultural dependence.</a:t>
          </a:r>
          <a:endParaRPr lang="en-GB" sz="2000" kern="1200" dirty="0"/>
        </a:p>
      </dsp:txBody>
      <dsp:txXfrm>
        <a:off x="2691765" y="2390030"/>
        <a:ext cx="3306159" cy="1462977"/>
      </dsp:txXfrm>
    </dsp:sp>
    <dsp:sp modelId="{FDE3E42E-66B6-1144-916B-5F36DABA0D45}">
      <dsp:nvSpPr>
        <dsp:cNvPr id="0" name=""/>
        <dsp:cNvSpPr/>
      </dsp:nvSpPr>
      <dsp:spPr>
        <a:xfrm>
          <a:off x="0" y="2146200"/>
          <a:ext cx="2691765" cy="19506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i="0" u="none" kern="1200"/>
            <a:t>Population Impact</a:t>
          </a:r>
          <a:r>
            <a:rPr lang="en-ZA" sz="1500" b="0" i="0" u="none" kern="1200"/>
            <a:t>: </a:t>
          </a:r>
          <a:endParaRPr lang="en-GB" sz="1500" kern="1200" dirty="0"/>
        </a:p>
      </dsp:txBody>
      <dsp:txXfrm>
        <a:off x="95222" y="2241422"/>
        <a:ext cx="2501321" cy="1760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9CF21-A738-7A4B-819A-21A0AFD600ED}">
      <dsp:nvSpPr>
        <dsp:cNvPr id="0" name=""/>
        <dsp:cNvSpPr/>
      </dsp:nvSpPr>
      <dsp:spPr>
        <a:xfrm>
          <a:off x="0" y="0"/>
          <a:ext cx="3694111" cy="369411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4F8E5D-3A46-C44B-8B1C-83C4E123321F}">
      <dsp:nvSpPr>
        <dsp:cNvPr id="0" name=""/>
        <dsp:cNvSpPr/>
      </dsp:nvSpPr>
      <dsp:spPr>
        <a:xfrm>
          <a:off x="1847055" y="0"/>
          <a:ext cx="8320881" cy="36941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b="1" i="0" u="none" kern="1200"/>
            <a:t>Reduction Focus</a:t>
          </a:r>
          <a:r>
            <a:rPr lang="en-ZA" sz="3300" b="0" i="0" u="none" kern="1200"/>
            <a:t>:</a:t>
          </a:r>
          <a:endParaRPr lang="en-GB" sz="3300" kern="1200" dirty="0"/>
        </a:p>
      </dsp:txBody>
      <dsp:txXfrm>
        <a:off x="1847055" y="0"/>
        <a:ext cx="4160440" cy="1108236"/>
      </dsp:txXfrm>
    </dsp:sp>
    <dsp:sp modelId="{E9C79879-5FD5-D648-9F31-6E55E5FAFBE9}">
      <dsp:nvSpPr>
        <dsp:cNvPr id="0" name=""/>
        <dsp:cNvSpPr/>
      </dsp:nvSpPr>
      <dsp:spPr>
        <a:xfrm>
          <a:off x="646470" y="1108236"/>
          <a:ext cx="2401170" cy="240117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44A21-09C6-3E49-9885-FD57D0A2638F}">
      <dsp:nvSpPr>
        <dsp:cNvPr id="0" name=""/>
        <dsp:cNvSpPr/>
      </dsp:nvSpPr>
      <dsp:spPr>
        <a:xfrm>
          <a:off x="1847055" y="1108236"/>
          <a:ext cx="8320881" cy="24011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b="1" i="0" u="none" kern="1200" dirty="0"/>
            <a:t>Policy Implications</a:t>
          </a:r>
          <a:r>
            <a:rPr lang="en-ZA" sz="3300" b="0" i="0" u="none" kern="1200" dirty="0"/>
            <a:t>:</a:t>
          </a:r>
          <a:endParaRPr lang="en-GB" sz="3300" kern="1200" dirty="0"/>
        </a:p>
      </dsp:txBody>
      <dsp:txXfrm>
        <a:off x="1847055" y="1108236"/>
        <a:ext cx="4160440" cy="1108232"/>
      </dsp:txXfrm>
    </dsp:sp>
    <dsp:sp modelId="{570D0741-85E2-E948-8481-80C579176C32}">
      <dsp:nvSpPr>
        <dsp:cNvPr id="0" name=""/>
        <dsp:cNvSpPr/>
      </dsp:nvSpPr>
      <dsp:spPr>
        <a:xfrm>
          <a:off x="1292939" y="2216468"/>
          <a:ext cx="1108232" cy="11082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CBC44-7D1C-E940-9BB8-A7459032C653}">
      <dsp:nvSpPr>
        <dsp:cNvPr id="0" name=""/>
        <dsp:cNvSpPr/>
      </dsp:nvSpPr>
      <dsp:spPr>
        <a:xfrm>
          <a:off x="1847055" y="2216468"/>
          <a:ext cx="8320881" cy="11082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b="1" i="0" u="none" kern="1200" dirty="0"/>
            <a:t>Further Research</a:t>
          </a:r>
          <a:r>
            <a:rPr lang="en-ZA" sz="3300" b="0" i="0" u="none" kern="1200" dirty="0"/>
            <a:t>: </a:t>
          </a:r>
          <a:endParaRPr lang="en-GB" sz="3300" kern="1200" dirty="0"/>
        </a:p>
      </dsp:txBody>
      <dsp:txXfrm>
        <a:off x="1847055" y="2216468"/>
        <a:ext cx="4160440" cy="1108232"/>
      </dsp:txXfrm>
    </dsp:sp>
    <dsp:sp modelId="{1D1B4C6A-4E96-2F45-97C0-693144AA21CA}">
      <dsp:nvSpPr>
        <dsp:cNvPr id="0" name=""/>
        <dsp:cNvSpPr/>
      </dsp:nvSpPr>
      <dsp:spPr>
        <a:xfrm>
          <a:off x="6007496" y="0"/>
          <a:ext cx="4160440" cy="110823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b="0" i="0" u="none" kern="1200" dirty="0"/>
            <a:t>Prioritize reductions in high-impact activities, such as controlled burning in agriculture.</a:t>
          </a:r>
          <a:endParaRPr lang="en-GB" sz="1600" kern="1200" dirty="0"/>
        </a:p>
      </dsp:txBody>
      <dsp:txXfrm>
        <a:off x="6007496" y="0"/>
        <a:ext cx="4160440" cy="1108236"/>
      </dsp:txXfrm>
    </dsp:sp>
    <dsp:sp modelId="{29A2E635-129F-8742-AEC9-B46A185EE126}">
      <dsp:nvSpPr>
        <dsp:cNvPr id="0" name=""/>
        <dsp:cNvSpPr/>
      </dsp:nvSpPr>
      <dsp:spPr>
        <a:xfrm>
          <a:off x="6007496" y="1108236"/>
          <a:ext cx="4160440" cy="110823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b="0" i="0" u="none" kern="1200" dirty="0"/>
            <a:t>Support sustainable rice cultivation methods.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b="0" i="0" u="none" kern="1200" dirty="0"/>
            <a:t>Encourage efficient land management to limit savanna and forest fires.</a:t>
          </a:r>
          <a:endParaRPr lang="en-GB" sz="1600" kern="1200" dirty="0"/>
        </a:p>
      </dsp:txBody>
      <dsp:txXfrm>
        <a:off x="6007496" y="1108236"/>
        <a:ext cx="4160440" cy="1108232"/>
      </dsp:txXfrm>
    </dsp:sp>
    <dsp:sp modelId="{139B4F69-38E4-2740-A87D-BE995B51FB34}">
      <dsp:nvSpPr>
        <dsp:cNvPr id="0" name=""/>
        <dsp:cNvSpPr/>
      </dsp:nvSpPr>
      <dsp:spPr>
        <a:xfrm>
          <a:off x="6007496" y="2216468"/>
          <a:ext cx="4160440" cy="110823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600" b="0" i="0" u="none" kern="1200" dirty="0"/>
            <a:t>Monitor emerging variables and reassess with new data for continuous improvement.</a:t>
          </a:r>
          <a:endParaRPr lang="en-GB" sz="1600" kern="1200" dirty="0"/>
        </a:p>
      </dsp:txBody>
      <dsp:txXfrm>
        <a:off x="6007496" y="2216468"/>
        <a:ext cx="4160440" cy="11082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763EC-703A-CF49-A7B1-5F5719A0FF29}">
      <dsp:nvSpPr>
        <dsp:cNvPr id="0" name=""/>
        <dsp:cNvSpPr/>
      </dsp:nvSpPr>
      <dsp:spPr>
        <a:xfrm>
          <a:off x="49" y="21961"/>
          <a:ext cx="4751415" cy="16738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500" b="1" i="0" u="none" kern="1200" dirty="0"/>
            <a:t>Data Limitations</a:t>
          </a:r>
          <a:r>
            <a:rPr lang="en-ZA" sz="4500" b="0" i="0" u="none" kern="1200" dirty="0"/>
            <a:t>:</a:t>
          </a:r>
          <a:endParaRPr lang="en-GB" sz="4500" kern="1200" dirty="0"/>
        </a:p>
      </dsp:txBody>
      <dsp:txXfrm>
        <a:off x="49" y="21961"/>
        <a:ext cx="4751415" cy="1673853"/>
      </dsp:txXfrm>
    </dsp:sp>
    <dsp:sp modelId="{8F7CB32F-5996-6D4E-9D8E-3DE70E2E7B9D}">
      <dsp:nvSpPr>
        <dsp:cNvPr id="0" name=""/>
        <dsp:cNvSpPr/>
      </dsp:nvSpPr>
      <dsp:spPr>
        <a:xfrm>
          <a:off x="49" y="1695814"/>
          <a:ext cx="4751415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000" b="0" i="0" u="none" kern="1200" dirty="0"/>
            <a:t>Missing values in high-impact columns.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000" b="0" i="0" u="none" kern="1200" dirty="0"/>
            <a:t>Aggregated data might obscure finer regional differences.</a:t>
          </a:r>
          <a:endParaRPr lang="en-GB" sz="2000" kern="1200" dirty="0"/>
        </a:p>
      </dsp:txBody>
      <dsp:txXfrm>
        <a:off x="49" y="1695814"/>
        <a:ext cx="4751415" cy="1976400"/>
      </dsp:txXfrm>
    </dsp:sp>
    <dsp:sp modelId="{B7451DD4-B3D6-C341-A310-87A2490C126F}">
      <dsp:nvSpPr>
        <dsp:cNvPr id="0" name=""/>
        <dsp:cNvSpPr/>
      </dsp:nvSpPr>
      <dsp:spPr>
        <a:xfrm>
          <a:off x="5416663" y="21961"/>
          <a:ext cx="4751415" cy="16738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182880" rIns="320040" bIns="18288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500" b="1" i="0" u="none" kern="1200" dirty="0"/>
            <a:t>Model Limitations</a:t>
          </a:r>
          <a:r>
            <a:rPr lang="en-ZA" sz="4500" b="0" i="0" u="none" kern="1200" dirty="0"/>
            <a:t>:</a:t>
          </a:r>
          <a:endParaRPr lang="en-GB" sz="4500" kern="1200" dirty="0"/>
        </a:p>
      </dsp:txBody>
      <dsp:txXfrm>
        <a:off x="5416663" y="21961"/>
        <a:ext cx="4751415" cy="1673853"/>
      </dsp:txXfrm>
    </dsp:sp>
    <dsp:sp modelId="{43B8F2C1-688B-9344-B9B9-49CD4DF63842}">
      <dsp:nvSpPr>
        <dsp:cNvPr id="0" name=""/>
        <dsp:cNvSpPr/>
      </dsp:nvSpPr>
      <dsp:spPr>
        <a:xfrm>
          <a:off x="5416663" y="1695814"/>
          <a:ext cx="4751415" cy="1976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2000" b="0" i="0" u="none" kern="1200" dirty="0"/>
            <a:t>Linear regression may oversimplify complex interactions in agricultural emissions.</a:t>
          </a:r>
          <a:endParaRPr lang="en-GB" sz="2000" kern="1200" dirty="0"/>
        </a:p>
      </dsp:txBody>
      <dsp:txXfrm>
        <a:off x="5416663" y="1695814"/>
        <a:ext cx="4751415" cy="1976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790DA-0E63-A74E-9EB2-91AABC16CCF7}">
      <dsp:nvSpPr>
        <dsp:cNvPr id="0" name=""/>
        <dsp:cNvSpPr/>
      </dsp:nvSpPr>
      <dsp:spPr>
        <a:xfrm rot="5400000">
          <a:off x="6438124" y="-2656744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0" i="0" u="none" kern="1200" dirty="0"/>
            <a:t>Regression analysis highlighted significant agricultural contributors to CO₂ emissions.</a:t>
          </a:r>
          <a:endParaRPr lang="en-GB" sz="1800" kern="1200" dirty="0"/>
        </a:p>
      </dsp:txBody>
      <dsp:txXfrm rot="-5400000">
        <a:off x="3660526" y="167347"/>
        <a:ext cx="6461108" cy="859418"/>
      </dsp:txXfrm>
    </dsp:sp>
    <dsp:sp modelId="{DD2EE80A-9716-054A-AC5E-3F6CA04898E7}">
      <dsp:nvSpPr>
        <dsp:cNvPr id="0" name=""/>
        <dsp:cNvSpPr/>
      </dsp:nvSpPr>
      <dsp:spPr>
        <a:xfrm>
          <a:off x="0" y="1803"/>
          <a:ext cx="3660526" cy="1190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400" b="1" i="0" u="none" kern="1200" dirty="0"/>
            <a:t>Summary</a:t>
          </a:r>
          <a:r>
            <a:rPr lang="en-ZA" sz="3400" b="0" i="0" u="none" kern="1200" dirty="0"/>
            <a:t>:</a:t>
          </a:r>
          <a:endParaRPr lang="en-GB" sz="3400" kern="1200" dirty="0"/>
        </a:p>
      </dsp:txBody>
      <dsp:txXfrm>
        <a:off x="58116" y="59919"/>
        <a:ext cx="3544294" cy="1074273"/>
      </dsp:txXfrm>
    </dsp:sp>
    <dsp:sp modelId="{1462109D-CD7D-AB42-8F61-027252032EBC}">
      <dsp:nvSpPr>
        <dsp:cNvPr id="0" name=""/>
        <dsp:cNvSpPr/>
      </dsp:nvSpPr>
      <dsp:spPr>
        <a:xfrm rot="5400000">
          <a:off x="6438124" y="-1406712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0" i="0" u="none" kern="1200" dirty="0"/>
            <a:t>Evidence-based recommendations can guide stakeholders in making informed, sustainable changes.</a:t>
          </a:r>
          <a:endParaRPr lang="en-GB" sz="1800" kern="1200" dirty="0"/>
        </a:p>
      </dsp:txBody>
      <dsp:txXfrm rot="-5400000">
        <a:off x="3660526" y="1417379"/>
        <a:ext cx="6461108" cy="859418"/>
      </dsp:txXfrm>
    </dsp:sp>
    <dsp:sp modelId="{3FAFCA7C-4ED9-D94E-94D7-96F334A9B812}">
      <dsp:nvSpPr>
        <dsp:cNvPr id="0" name=""/>
        <dsp:cNvSpPr/>
      </dsp:nvSpPr>
      <dsp:spPr>
        <a:xfrm>
          <a:off x="0" y="1251835"/>
          <a:ext cx="3660526" cy="1190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400" b="1" i="0" u="none" kern="1200" dirty="0"/>
            <a:t>Takeaway</a:t>
          </a:r>
          <a:r>
            <a:rPr lang="en-ZA" sz="3400" b="0" i="0" u="none" kern="1200" dirty="0"/>
            <a:t>:</a:t>
          </a:r>
          <a:endParaRPr lang="en-GB" sz="3400" kern="1200" dirty="0"/>
        </a:p>
      </dsp:txBody>
      <dsp:txXfrm>
        <a:off x="58116" y="1309951"/>
        <a:ext cx="3544294" cy="1074273"/>
      </dsp:txXfrm>
    </dsp:sp>
    <dsp:sp modelId="{778A8C9A-7BFC-EE43-A399-D586DCF8215A}">
      <dsp:nvSpPr>
        <dsp:cNvPr id="0" name=""/>
        <dsp:cNvSpPr/>
      </dsp:nvSpPr>
      <dsp:spPr>
        <a:xfrm rot="5400000">
          <a:off x="6438124" y="-156681"/>
          <a:ext cx="952404" cy="65076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800" b="0" i="0" u="none" kern="1200" dirty="0"/>
            <a:t>Continued data collection and model refinement are essential for tracking emissions and reducing climate impact.</a:t>
          </a:r>
          <a:endParaRPr lang="en-GB" sz="1800" kern="1200" dirty="0"/>
        </a:p>
      </dsp:txBody>
      <dsp:txXfrm rot="-5400000">
        <a:off x="3660526" y="2667410"/>
        <a:ext cx="6461108" cy="859418"/>
      </dsp:txXfrm>
    </dsp:sp>
    <dsp:sp modelId="{E95D43BB-ED02-D04B-91B6-8CFD1AB31AD6}">
      <dsp:nvSpPr>
        <dsp:cNvPr id="0" name=""/>
        <dsp:cNvSpPr/>
      </dsp:nvSpPr>
      <dsp:spPr>
        <a:xfrm>
          <a:off x="0" y="2501866"/>
          <a:ext cx="3660526" cy="1190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400" b="1" i="0" u="none" kern="1200"/>
            <a:t>Future Outlook</a:t>
          </a:r>
          <a:r>
            <a:rPr lang="en-ZA" sz="3400" b="0" i="0" u="none" kern="1200"/>
            <a:t>:</a:t>
          </a:r>
          <a:endParaRPr lang="en-GB" sz="3400" kern="1200" dirty="0"/>
        </a:p>
      </dsp:txBody>
      <dsp:txXfrm>
        <a:off x="58116" y="2559982"/>
        <a:ext cx="3544294" cy="107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FEA54-8032-1B4F-ADB2-AEF31896C719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F5933-EC69-514D-A672-163A9346F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F5933-EC69-514D-A672-163A9346F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4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B3CAE9E-AEA2-3735-52E5-A230F51A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95" r="14237"/>
          <a:stretch/>
        </p:blipFill>
        <p:spPr>
          <a:xfrm>
            <a:off x="411520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BD2DA-7C80-ADA8-89AD-57920D9C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415959"/>
            <a:ext cx="4023360" cy="2910538"/>
          </a:xfrm>
        </p:spPr>
        <p:txBody>
          <a:bodyPr anchor="b">
            <a:normAutofit/>
          </a:bodyPr>
          <a:lstStyle/>
          <a:p>
            <a:r>
              <a:rPr lang="en-ZA" sz="3200" b="0" dirty="0">
                <a:solidFill>
                  <a:srgbClr val="000000"/>
                </a:solidFill>
              </a:rPr>
              <a:t>A</a:t>
            </a:r>
            <a:r>
              <a:rPr lang="en-ZA" sz="3200" b="0" i="0" u="none" strike="noStrike" dirty="0">
                <a:solidFill>
                  <a:srgbClr val="000000"/>
                </a:solidFill>
                <a:effectLst/>
              </a:rPr>
              <a:t>nalysing the Impact of Agricultural Activities on CO₂ Emissions and Climate Change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B208-E7D1-C5D2-9F33-D2C5ECAED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ZA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Regression Analysis Project for the Agri-Food Sector</a:t>
            </a:r>
            <a:endParaRPr lang="en-US" sz="1800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5006C-F7F2-33B0-82E7-5D5CC944CF9C}"/>
              </a:ext>
            </a:extLst>
          </p:cNvPr>
          <p:cNvSpPr txBox="1"/>
          <p:nvPr/>
        </p:nvSpPr>
        <p:spPr>
          <a:xfrm>
            <a:off x="9758616" y="6066126"/>
            <a:ext cx="2433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Presentation by: Melissa Shongwe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46D90-354F-E8B4-858B-3382C845B336}"/>
              </a:ext>
            </a:extLst>
          </p:cNvPr>
          <p:cNvSpPr txBox="1"/>
          <p:nvPr/>
        </p:nvSpPr>
        <p:spPr>
          <a:xfrm>
            <a:off x="10129421" y="6462063"/>
            <a:ext cx="2283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Due date: 11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697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E10F-82B3-0D73-5840-FA8AD402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Challenges and Limitations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84D27C-9509-D9AD-E8C2-1DC049437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02553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08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4ED1-7748-0F18-6CF4-4651357F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63235"/>
            <a:ext cx="10168128" cy="1537855"/>
          </a:xfrm>
        </p:spPr>
        <p:txBody>
          <a:bodyPr>
            <a:normAutofit fontScale="90000"/>
          </a:bodyPr>
          <a:lstStyle/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Conclusion</a:t>
            </a:r>
            <a:br>
              <a:rPr lang="en-ZA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ZA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DCD352-71A5-7ECD-1F78-73D86D139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0883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987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0BD-9A2D-DFC4-9E2E-CF2C73399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Q&amp;A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D6EF-947A-5762-1BD9-F06851018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C8D8-DD12-0D37-335E-6BA7F4E9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Presentation Slide Deck </a:t>
            </a:r>
            <a:br>
              <a:rPr lang="en-ZA" dirty="0">
                <a:effectLst/>
              </a:rPr>
            </a:br>
            <a:r>
              <a:rPr lang="en-ZA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Presentation Slide </a:t>
            </a:r>
            <a:r>
              <a:rPr lang="en-ZA" sz="1800" b="1" dirty="0">
                <a:solidFill>
                  <a:srgbClr val="FFFFFF"/>
                </a:solidFill>
                <a:effectLst/>
              </a:rPr>
              <a:t>Deck </a:t>
            </a:r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49EA-B3A0-19D4-B34C-CBEB87A8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Objective: 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Understand how agricultural activities impact CO₂ emissions and climate change.</a:t>
            </a:r>
          </a:p>
          <a:p>
            <a:pPr>
              <a:buFont typeface="Wingdings" pitchFamily="2" charset="2"/>
              <a:buChar char="Ø"/>
            </a:pPr>
            <a:r>
              <a:rPr lang="en-ZA" dirty="0"/>
              <a:t> Goal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Use regression analysis to provide data-driven insights for sustainability efforts in the agri-food sector.</a:t>
            </a:r>
          </a:p>
          <a:p>
            <a:pPr>
              <a:buFont typeface="Wingdings" pitchFamily="2" charset="2"/>
              <a:buChar char="Ø"/>
            </a:pPr>
            <a:r>
              <a:rPr lang="en-ZA" dirty="0"/>
              <a:t> Context: 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will support stakeholders with recommendations to minimize environmental impact.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7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2329-EB49-2391-2297-06D6302D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31" y="538249"/>
            <a:ext cx="10168128" cy="1179576"/>
          </a:xfrm>
        </p:spPr>
        <p:txBody>
          <a:bodyPr>
            <a:normAutofit/>
          </a:bodyPr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Background and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7157-3B1E-F267-894F-59623AB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 Background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Agriculture contributes significantly to greenhouse gas emissions.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Identifying high-impact agricultural activities can help prioritize actions.</a:t>
            </a:r>
          </a:p>
          <a:p>
            <a:pPr marL="914400" lvl="1" indent="-457200">
              <a:buFont typeface="+mj-lt"/>
              <a:buAutoNum type="arabicPeriod"/>
            </a:pPr>
            <a:endParaRPr lang="en-ZA" dirty="0">
              <a:solidFill>
                <a:srgbClr val="000000"/>
              </a:solidFill>
              <a:latin typeface="-webkit-standard"/>
            </a:endParaRPr>
          </a:p>
          <a:p>
            <a:pPr>
              <a:buFont typeface="Wingdings" pitchFamily="2" charset="2"/>
              <a:buChar char="Ø"/>
            </a:pPr>
            <a:r>
              <a:rPr lang="en-ZA" b="1" dirty="0">
                <a:solidFill>
                  <a:srgbClr val="000000"/>
                </a:solidFill>
              </a:rPr>
              <a:t> Problem</a:t>
            </a:r>
            <a:r>
              <a:rPr lang="en-ZA" dirty="0">
                <a:solidFill>
                  <a:srgbClr val="000000"/>
                </a:solidFill>
                <a:latin typeface="-webkit-standard"/>
              </a:rPr>
              <a:t>: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Which agricultural activities correlate most strongly with CO₂ emissions? How can we reduce emissions effectively?</a:t>
            </a:r>
            <a:endParaRPr lang="en-ZA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263023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4995-0D0E-5CA5-2A37-EBE9933E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Data Preprocessing</a:t>
            </a:r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E814D03-4835-D157-9347-679EDE5C0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26305"/>
              </p:ext>
            </p:extLst>
          </p:nvPr>
        </p:nvGraphicFramePr>
        <p:xfrm>
          <a:off x="1012031" y="261524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7A8078C-26BD-2CFE-C864-407949560EEF}"/>
              </a:ext>
            </a:extLst>
          </p:cNvPr>
          <p:cNvSpPr txBox="1"/>
          <p:nvPr/>
        </p:nvSpPr>
        <p:spPr>
          <a:xfrm>
            <a:off x="623454" y="2133600"/>
            <a:ext cx="429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Taken:</a:t>
            </a:r>
          </a:p>
        </p:txBody>
      </p:sp>
    </p:spTree>
    <p:extLst>
      <p:ext uri="{BB962C8B-B14F-4D97-AF65-F5344CB8AC3E}">
        <p14:creationId xmlns:p14="http://schemas.microsoft.com/office/powerpoint/2010/main" val="174656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72A4-E1E0-A84F-EB29-69A5937F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Exploratory Data Analysis (EDA)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33E9-CB24-4454-744E-B5B63E6D4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ZA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Objective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Identify trends and correlations between agricultural activities and CO₂ emissions.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7B5D23E-39F0-59E9-8F6D-C8A044636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81890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56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F82F-372A-B7E6-8998-3B010526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Regression Analysis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30803AF-0E0B-EDB2-5438-0AF684F7DFF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4559867"/>
              </p:ext>
            </p:extLst>
          </p:nvPr>
        </p:nvGraphicFramePr>
        <p:xfrm>
          <a:off x="1115568" y="2810533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4C083D-5CD3-B450-ECFE-36C169B13F0E}"/>
              </a:ext>
            </a:extLst>
          </p:cNvPr>
          <p:cNvSpPr txBox="1"/>
          <p:nvPr/>
        </p:nvSpPr>
        <p:spPr>
          <a:xfrm>
            <a:off x="651164" y="2078182"/>
            <a:ext cx="68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Used: Linear Regression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A69A908-E23C-80FA-0A16-FD06581084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177555"/>
              </p:ext>
            </p:extLst>
          </p:nvPr>
        </p:nvGraphicFramePr>
        <p:xfrm>
          <a:off x="6345238" y="2478088"/>
          <a:ext cx="4938712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8955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A6ED-C813-E0C4-62D1-0DA42D80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Model Performance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0D9661-503E-368D-F3C4-9DCDD26B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472994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DF71-A3DB-DCF7-6CE5-8EE94E792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Metrics:</a:t>
            </a:r>
          </a:p>
        </p:txBody>
      </p:sp>
    </p:spTree>
    <p:extLst>
      <p:ext uri="{BB962C8B-B14F-4D97-AF65-F5344CB8AC3E}">
        <p14:creationId xmlns:p14="http://schemas.microsoft.com/office/powerpoint/2010/main" val="17302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436D-2C5E-F2BA-86B5-427E6275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Insights and Findings: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924E7B-50B5-E235-1621-7CBE7AE06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07922"/>
              </p:ext>
            </p:extLst>
          </p:nvPr>
        </p:nvGraphicFramePr>
        <p:xfrm>
          <a:off x="4965700" y="1709738"/>
          <a:ext cx="6729413" cy="409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4A2A9-A485-7ACC-5203-38062034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i="0" u="none" strike="noStrike" dirty="0">
                <a:solidFill>
                  <a:srgbClr val="000000"/>
                </a:solidFill>
                <a:effectLst/>
                <a:latin typeface="+mj-lt"/>
              </a:rPr>
              <a:t>Key Drivers of Emissions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5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60B6-C491-ED9C-13BE-E77E3B7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</a:rPr>
              <a:t>Recommendations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52FD957-F6E4-3EE0-4B8A-6981AED46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034347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1999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507</Words>
  <Application>Microsoft Macintosh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Aptos</vt:lpstr>
      <vt:lpstr>Arial</vt:lpstr>
      <vt:lpstr>Calibri</vt:lpstr>
      <vt:lpstr>Neue Haas Grotesk Text Pro</vt:lpstr>
      <vt:lpstr>Wingdings</vt:lpstr>
      <vt:lpstr>AccentBoxVTI</vt:lpstr>
      <vt:lpstr>Analysing the Impact of Agricultural Activities on CO₂ Emissions and Climate Change</vt:lpstr>
      <vt:lpstr>Presentation Slide Deck  Presentation Slide Deck Introduction</vt:lpstr>
      <vt:lpstr>Background and Problem Statement</vt:lpstr>
      <vt:lpstr>Data Preprocessing</vt:lpstr>
      <vt:lpstr>Exploratory Data Analysis (EDA)</vt:lpstr>
      <vt:lpstr>Regression Analysis</vt:lpstr>
      <vt:lpstr>Model Performance</vt:lpstr>
      <vt:lpstr>Insights and Findings:</vt:lpstr>
      <vt:lpstr>Recommendations</vt:lpstr>
      <vt:lpstr>Challenges and Limitations</vt:lpstr>
      <vt:lpstr>Conclusion 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Melissa Shongwe</dc:creator>
  <cp:lastModifiedBy>Samantha Melissa Shongwe</cp:lastModifiedBy>
  <cp:revision>8</cp:revision>
  <dcterms:created xsi:type="dcterms:W3CDTF">2024-11-10T19:33:39Z</dcterms:created>
  <dcterms:modified xsi:type="dcterms:W3CDTF">2024-11-10T23:00:00Z</dcterms:modified>
</cp:coreProperties>
</file>