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24C88-E7DA-C348-A89A-2FBCF0BBD43D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A84097-ED37-2D4A-9A2A-34C071A87E82}">
      <dgm:prSet phldrT="[Text]"/>
      <dgm:spPr/>
      <dgm:t>
        <a:bodyPr/>
        <a:lstStyle/>
        <a:p>
          <a:r>
            <a:rPr lang="en-ZA" b="0" i="0" u="none" dirty="0"/>
            <a:t>Data Source</a:t>
          </a:r>
          <a:endParaRPr lang="en-GB" dirty="0"/>
        </a:p>
      </dgm:t>
    </dgm:pt>
    <dgm:pt modelId="{BE7B81C3-C909-B94E-98F0-E1E6C5BAFEA6}" type="parTrans" cxnId="{DCA5C799-46F9-1245-8FBC-97149BFC81BC}">
      <dgm:prSet/>
      <dgm:spPr/>
      <dgm:t>
        <a:bodyPr/>
        <a:lstStyle/>
        <a:p>
          <a:endParaRPr lang="en-GB"/>
        </a:p>
      </dgm:t>
    </dgm:pt>
    <dgm:pt modelId="{079B28AD-EE94-AF4B-A18F-D9062E2C5297}" type="sibTrans" cxnId="{DCA5C799-46F9-1245-8FBC-97149BFC81BC}">
      <dgm:prSet/>
      <dgm:spPr/>
      <dgm:t>
        <a:bodyPr/>
        <a:lstStyle/>
        <a:p>
          <a:endParaRPr lang="en-GB"/>
        </a:p>
      </dgm:t>
    </dgm:pt>
    <dgm:pt modelId="{FFD41C56-74C9-424C-A59C-6CB261C476F1}">
      <dgm:prSet phldrT="[Text]"/>
      <dgm:spPr/>
      <dgm:t>
        <a:bodyPr/>
        <a:lstStyle/>
        <a:p>
          <a:r>
            <a:rPr lang="en-ZA" b="0" i="0" u="none" dirty="0"/>
            <a:t>CO₂ emissions data from various agricultural activities over multiple years and countries. (csv file)</a:t>
          </a:r>
          <a:endParaRPr lang="en-GB" dirty="0"/>
        </a:p>
      </dgm:t>
    </dgm:pt>
    <dgm:pt modelId="{E0E872C9-8F3D-CD48-9941-6F1EFADF575E}" type="parTrans" cxnId="{25774D46-5AC2-8549-9D03-7F9779C68A02}">
      <dgm:prSet/>
      <dgm:spPr/>
      <dgm:t>
        <a:bodyPr/>
        <a:lstStyle/>
        <a:p>
          <a:endParaRPr lang="en-GB"/>
        </a:p>
      </dgm:t>
    </dgm:pt>
    <dgm:pt modelId="{F2953BCD-1E06-2D4D-B6B4-B758DBAE0E53}" type="sibTrans" cxnId="{25774D46-5AC2-8549-9D03-7F9779C68A02}">
      <dgm:prSet/>
      <dgm:spPr/>
      <dgm:t>
        <a:bodyPr/>
        <a:lstStyle/>
        <a:p>
          <a:endParaRPr lang="en-GB"/>
        </a:p>
      </dgm:t>
    </dgm:pt>
    <dgm:pt modelId="{292EE320-957B-1A40-A5F5-A723ED854261}">
      <dgm:prSet phldrT="[Text]"/>
      <dgm:spPr/>
      <dgm:t>
        <a:bodyPr/>
        <a:lstStyle/>
        <a:p>
          <a:r>
            <a:rPr lang="en-ZA" b="1" i="0" u="none" dirty="0"/>
            <a:t>Target Variable</a:t>
          </a:r>
          <a:r>
            <a:rPr lang="en-ZA" b="0" i="0" u="none" dirty="0"/>
            <a:t>:  (CO₂ emissions)</a:t>
          </a:r>
          <a:endParaRPr lang="en-GB" dirty="0"/>
        </a:p>
      </dgm:t>
    </dgm:pt>
    <dgm:pt modelId="{7DB96FC1-4913-AB40-B35D-01CCE4496EC0}" type="parTrans" cxnId="{D23C59DB-5681-8447-AB52-9EEDF98BEB7E}">
      <dgm:prSet/>
      <dgm:spPr/>
      <dgm:t>
        <a:bodyPr/>
        <a:lstStyle/>
        <a:p>
          <a:endParaRPr lang="en-GB"/>
        </a:p>
      </dgm:t>
    </dgm:pt>
    <dgm:pt modelId="{8DEADF08-3A10-3F42-BB50-7DE5961C5EAF}" type="sibTrans" cxnId="{D23C59DB-5681-8447-AB52-9EEDF98BEB7E}">
      <dgm:prSet/>
      <dgm:spPr/>
      <dgm:t>
        <a:bodyPr/>
        <a:lstStyle/>
        <a:p>
          <a:endParaRPr lang="en-GB"/>
        </a:p>
      </dgm:t>
    </dgm:pt>
    <dgm:pt modelId="{FCC8B5B9-3A20-474A-A92A-21C97C61580B}">
      <dgm:prSet phldrT="[Text]"/>
      <dgm:spPr/>
      <dgm:t>
        <a:bodyPr/>
        <a:lstStyle/>
        <a:p>
          <a:r>
            <a:rPr lang="en-ZA" b="1" i="0" u="none" dirty="0"/>
            <a:t>Features</a:t>
          </a:r>
          <a:r>
            <a:rPr lang="en-ZA" b="0" i="0" u="none" dirty="0"/>
            <a:t>: Activities like "Savanna Fires," "Crop Residues," "Rice Cultivation," etc.</a:t>
          </a:r>
          <a:endParaRPr lang="en-GB" dirty="0"/>
        </a:p>
      </dgm:t>
    </dgm:pt>
    <dgm:pt modelId="{A4E7E1CA-317C-C54B-939D-853237CED0C4}" type="parTrans" cxnId="{6B0ACECB-5A67-944B-B86B-833A7EA8D8E6}">
      <dgm:prSet/>
      <dgm:spPr/>
      <dgm:t>
        <a:bodyPr/>
        <a:lstStyle/>
        <a:p>
          <a:endParaRPr lang="en-GB"/>
        </a:p>
      </dgm:t>
    </dgm:pt>
    <dgm:pt modelId="{C7858D0C-7A45-E64A-91E4-D6EB8A0A3775}" type="sibTrans" cxnId="{6B0ACECB-5A67-944B-B86B-833A7EA8D8E6}">
      <dgm:prSet/>
      <dgm:spPr/>
      <dgm:t>
        <a:bodyPr/>
        <a:lstStyle/>
        <a:p>
          <a:endParaRPr lang="en-GB"/>
        </a:p>
      </dgm:t>
    </dgm:pt>
    <dgm:pt modelId="{A571CEAC-C68C-D445-930A-57BA28D8B1F9}">
      <dgm:prSet phldrT="[Text]"/>
      <dgm:spPr/>
      <dgm:t>
        <a:bodyPr/>
        <a:lstStyle/>
        <a:p>
          <a:r>
            <a:rPr lang="en-ZA" b="1" i="0" u="none" dirty="0"/>
            <a:t>Other Metrics</a:t>
          </a:r>
          <a:r>
            <a:rPr lang="en-ZA" b="0" i="0" u="none" dirty="0"/>
            <a:t>: "Population," "Average Temperature °C"</a:t>
          </a:r>
          <a:endParaRPr lang="en-GB" dirty="0"/>
        </a:p>
      </dgm:t>
    </dgm:pt>
    <dgm:pt modelId="{C9B5076C-C1F6-DD4A-95CE-AAD8D1B27D20}" type="parTrans" cxnId="{247D0EF3-7E20-C54F-AD8C-36B699D846B8}">
      <dgm:prSet/>
      <dgm:spPr/>
      <dgm:t>
        <a:bodyPr/>
        <a:lstStyle/>
        <a:p>
          <a:endParaRPr lang="en-GB"/>
        </a:p>
      </dgm:t>
    </dgm:pt>
    <dgm:pt modelId="{4DD3B1AF-2DA8-5B42-8558-F14FF67A6C99}" type="sibTrans" cxnId="{247D0EF3-7E20-C54F-AD8C-36B699D846B8}">
      <dgm:prSet/>
      <dgm:spPr/>
      <dgm:t>
        <a:bodyPr/>
        <a:lstStyle/>
        <a:p>
          <a:endParaRPr lang="en-GB"/>
        </a:p>
      </dgm:t>
    </dgm:pt>
    <dgm:pt modelId="{3F52176E-9C56-2744-BD7D-8C8ADE7ACFF7}">
      <dgm:prSet phldrT="[Text]"/>
      <dgm:spPr/>
      <dgm:t>
        <a:bodyPr/>
        <a:lstStyle/>
        <a:p>
          <a:r>
            <a:rPr lang="en-ZA" b="1" i="0" u="none"/>
            <a:t>Key Variables</a:t>
          </a:r>
          <a:r>
            <a:rPr lang="en-ZA" b="0" i="0" u="none"/>
            <a:t>:</a:t>
          </a:r>
          <a:endParaRPr lang="en-GB" dirty="0"/>
        </a:p>
      </dgm:t>
    </dgm:pt>
    <dgm:pt modelId="{B9263138-4706-F540-B978-DB2BC00816C9}" type="sibTrans" cxnId="{3D953108-0707-3D46-8CF7-FD684ED46844}">
      <dgm:prSet/>
      <dgm:spPr/>
      <dgm:t>
        <a:bodyPr/>
        <a:lstStyle/>
        <a:p>
          <a:endParaRPr lang="en-GB"/>
        </a:p>
      </dgm:t>
    </dgm:pt>
    <dgm:pt modelId="{92DACD82-423D-8D42-A4A3-3AA5FEEB5ED9}" type="parTrans" cxnId="{3D953108-0707-3D46-8CF7-FD684ED46844}">
      <dgm:prSet/>
      <dgm:spPr/>
      <dgm:t>
        <a:bodyPr/>
        <a:lstStyle/>
        <a:p>
          <a:endParaRPr lang="en-GB"/>
        </a:p>
      </dgm:t>
    </dgm:pt>
    <dgm:pt modelId="{EA1F7B1C-B0D4-A747-B80C-E6A5CA62A31C}" type="pres">
      <dgm:prSet presAssocID="{38324C88-E7DA-C348-A89A-2FBCF0BBD43D}" presName="linearFlow" presStyleCnt="0">
        <dgm:presLayoutVars>
          <dgm:dir/>
          <dgm:animLvl val="lvl"/>
          <dgm:resizeHandles val="exact"/>
        </dgm:presLayoutVars>
      </dgm:prSet>
      <dgm:spPr/>
    </dgm:pt>
    <dgm:pt modelId="{CA8FFC6B-568C-4D4D-9E89-212998EDAC11}" type="pres">
      <dgm:prSet presAssocID="{9BA84097-ED37-2D4A-9A2A-34C071A87E82}" presName="composite" presStyleCnt="0"/>
      <dgm:spPr/>
    </dgm:pt>
    <dgm:pt modelId="{4A0F4637-663B-4944-A4E9-C2CFD28F2CC9}" type="pres">
      <dgm:prSet presAssocID="{9BA84097-ED37-2D4A-9A2A-34C071A87E8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820CE66-488C-6948-A517-28D0E9BFCC7C}" type="pres">
      <dgm:prSet presAssocID="{9BA84097-ED37-2D4A-9A2A-34C071A87E82}" presName="descendantText" presStyleLbl="alignAcc1" presStyleIdx="0" presStyleCnt="2">
        <dgm:presLayoutVars>
          <dgm:bulletEnabled val="1"/>
        </dgm:presLayoutVars>
      </dgm:prSet>
      <dgm:spPr/>
    </dgm:pt>
    <dgm:pt modelId="{DA6991F9-709D-4D47-9558-ABF39560BF98}" type="pres">
      <dgm:prSet presAssocID="{079B28AD-EE94-AF4B-A18F-D9062E2C5297}" presName="sp" presStyleCnt="0"/>
      <dgm:spPr/>
    </dgm:pt>
    <dgm:pt modelId="{287B5C5A-E58F-8045-9BD9-5884C31ED5F2}" type="pres">
      <dgm:prSet presAssocID="{3F52176E-9C56-2744-BD7D-8C8ADE7ACFF7}" presName="composite" presStyleCnt="0"/>
      <dgm:spPr/>
    </dgm:pt>
    <dgm:pt modelId="{DF87B8AC-475C-8A40-BDF2-D0D4B8F1AF26}" type="pres">
      <dgm:prSet presAssocID="{3F52176E-9C56-2744-BD7D-8C8ADE7ACFF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B5E84D0-BA04-AC40-83B6-3691AB99C9BC}" type="pres">
      <dgm:prSet presAssocID="{3F52176E-9C56-2744-BD7D-8C8ADE7ACFF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D953108-0707-3D46-8CF7-FD684ED46844}" srcId="{38324C88-E7DA-C348-A89A-2FBCF0BBD43D}" destId="{3F52176E-9C56-2744-BD7D-8C8ADE7ACFF7}" srcOrd="1" destOrd="0" parTransId="{92DACD82-423D-8D42-A4A3-3AA5FEEB5ED9}" sibTransId="{B9263138-4706-F540-B978-DB2BC00816C9}"/>
    <dgm:cxn modelId="{FE12981F-586E-7A4A-B138-38E04FCD88DE}" type="presOf" srcId="{A571CEAC-C68C-D445-930A-57BA28D8B1F9}" destId="{DB5E84D0-BA04-AC40-83B6-3691AB99C9BC}" srcOrd="0" destOrd="2" presId="urn:microsoft.com/office/officeart/2005/8/layout/chevron2"/>
    <dgm:cxn modelId="{04B83C27-D113-2F40-AA4C-FAA97D737507}" type="presOf" srcId="{FFD41C56-74C9-424C-A59C-6CB261C476F1}" destId="{B820CE66-488C-6948-A517-28D0E9BFCC7C}" srcOrd="0" destOrd="0" presId="urn:microsoft.com/office/officeart/2005/8/layout/chevron2"/>
    <dgm:cxn modelId="{4B26D42C-BE8A-134F-8343-D79E179DE1EA}" type="presOf" srcId="{FCC8B5B9-3A20-474A-A92A-21C97C61580B}" destId="{DB5E84D0-BA04-AC40-83B6-3691AB99C9BC}" srcOrd="0" destOrd="1" presId="urn:microsoft.com/office/officeart/2005/8/layout/chevron2"/>
    <dgm:cxn modelId="{25774D46-5AC2-8549-9D03-7F9779C68A02}" srcId="{9BA84097-ED37-2D4A-9A2A-34C071A87E82}" destId="{FFD41C56-74C9-424C-A59C-6CB261C476F1}" srcOrd="0" destOrd="0" parTransId="{E0E872C9-8F3D-CD48-9941-6F1EFADF575E}" sibTransId="{F2953BCD-1E06-2D4D-B6B4-B758DBAE0E53}"/>
    <dgm:cxn modelId="{DCA5C799-46F9-1245-8FBC-97149BFC81BC}" srcId="{38324C88-E7DA-C348-A89A-2FBCF0BBD43D}" destId="{9BA84097-ED37-2D4A-9A2A-34C071A87E82}" srcOrd="0" destOrd="0" parTransId="{BE7B81C3-C909-B94E-98F0-E1E6C5BAFEA6}" sibTransId="{079B28AD-EE94-AF4B-A18F-D9062E2C5297}"/>
    <dgm:cxn modelId="{6A07F29A-EEEA-7D4D-96AD-6E9FA8AFBCDB}" type="presOf" srcId="{9BA84097-ED37-2D4A-9A2A-34C071A87E82}" destId="{4A0F4637-663B-4944-A4E9-C2CFD28F2CC9}" srcOrd="0" destOrd="0" presId="urn:microsoft.com/office/officeart/2005/8/layout/chevron2"/>
    <dgm:cxn modelId="{FDD5DBB9-5995-214A-9B91-BDF44388EE4F}" type="presOf" srcId="{3F52176E-9C56-2744-BD7D-8C8ADE7ACFF7}" destId="{DF87B8AC-475C-8A40-BDF2-D0D4B8F1AF26}" srcOrd="0" destOrd="0" presId="urn:microsoft.com/office/officeart/2005/8/layout/chevron2"/>
    <dgm:cxn modelId="{86CB39C2-154E-1C4E-A928-D79DE619E211}" type="presOf" srcId="{38324C88-E7DA-C348-A89A-2FBCF0BBD43D}" destId="{EA1F7B1C-B0D4-A747-B80C-E6A5CA62A31C}" srcOrd="0" destOrd="0" presId="urn:microsoft.com/office/officeart/2005/8/layout/chevron2"/>
    <dgm:cxn modelId="{6B0ACECB-5A67-944B-B86B-833A7EA8D8E6}" srcId="{3F52176E-9C56-2744-BD7D-8C8ADE7ACFF7}" destId="{FCC8B5B9-3A20-474A-A92A-21C97C61580B}" srcOrd="1" destOrd="0" parTransId="{A4E7E1CA-317C-C54B-939D-853237CED0C4}" sibTransId="{C7858D0C-7A45-E64A-91E4-D6EB8A0A3775}"/>
    <dgm:cxn modelId="{D23C59DB-5681-8447-AB52-9EEDF98BEB7E}" srcId="{3F52176E-9C56-2744-BD7D-8C8ADE7ACFF7}" destId="{292EE320-957B-1A40-A5F5-A723ED854261}" srcOrd="0" destOrd="0" parTransId="{7DB96FC1-4913-AB40-B35D-01CCE4496EC0}" sibTransId="{8DEADF08-3A10-3F42-BB50-7DE5961C5EAF}"/>
    <dgm:cxn modelId="{247D0EF3-7E20-C54F-AD8C-36B699D846B8}" srcId="{3F52176E-9C56-2744-BD7D-8C8ADE7ACFF7}" destId="{A571CEAC-C68C-D445-930A-57BA28D8B1F9}" srcOrd="2" destOrd="0" parTransId="{C9B5076C-C1F6-DD4A-95CE-AAD8D1B27D20}" sibTransId="{4DD3B1AF-2DA8-5B42-8558-F14FF67A6C99}"/>
    <dgm:cxn modelId="{CF630DF4-9950-804F-AE22-95EABCE3D95A}" type="presOf" srcId="{292EE320-957B-1A40-A5F5-A723ED854261}" destId="{DB5E84D0-BA04-AC40-83B6-3691AB99C9BC}" srcOrd="0" destOrd="0" presId="urn:microsoft.com/office/officeart/2005/8/layout/chevron2"/>
    <dgm:cxn modelId="{99EB0144-BBDE-1943-8AB0-7B0076CA7486}" type="presParOf" srcId="{EA1F7B1C-B0D4-A747-B80C-E6A5CA62A31C}" destId="{CA8FFC6B-568C-4D4D-9E89-212998EDAC11}" srcOrd="0" destOrd="0" presId="urn:microsoft.com/office/officeart/2005/8/layout/chevron2"/>
    <dgm:cxn modelId="{7142332A-E86C-3847-BAF1-0EEAAE1AC12A}" type="presParOf" srcId="{CA8FFC6B-568C-4D4D-9E89-212998EDAC11}" destId="{4A0F4637-663B-4944-A4E9-C2CFD28F2CC9}" srcOrd="0" destOrd="0" presId="urn:microsoft.com/office/officeart/2005/8/layout/chevron2"/>
    <dgm:cxn modelId="{6ED4470D-E102-D341-A569-61002915A903}" type="presParOf" srcId="{CA8FFC6B-568C-4D4D-9E89-212998EDAC11}" destId="{B820CE66-488C-6948-A517-28D0E9BFCC7C}" srcOrd="1" destOrd="0" presId="urn:microsoft.com/office/officeart/2005/8/layout/chevron2"/>
    <dgm:cxn modelId="{E26818F2-650B-B643-A9EC-4219EB3B385D}" type="presParOf" srcId="{EA1F7B1C-B0D4-A747-B80C-E6A5CA62A31C}" destId="{DA6991F9-709D-4D47-9558-ABF39560BF98}" srcOrd="1" destOrd="0" presId="urn:microsoft.com/office/officeart/2005/8/layout/chevron2"/>
    <dgm:cxn modelId="{AC32AF17-FC93-CE47-8E0B-F3854CC05126}" type="presParOf" srcId="{EA1F7B1C-B0D4-A747-B80C-E6A5CA62A31C}" destId="{287B5C5A-E58F-8045-9BD9-5884C31ED5F2}" srcOrd="2" destOrd="0" presId="urn:microsoft.com/office/officeart/2005/8/layout/chevron2"/>
    <dgm:cxn modelId="{CEFF8DFA-D334-AA46-99C3-F31C31DF91C4}" type="presParOf" srcId="{287B5C5A-E58F-8045-9BD9-5884C31ED5F2}" destId="{DF87B8AC-475C-8A40-BDF2-D0D4B8F1AF26}" srcOrd="0" destOrd="0" presId="urn:microsoft.com/office/officeart/2005/8/layout/chevron2"/>
    <dgm:cxn modelId="{56B9BDAD-D41D-E646-96B5-AFAD3F84203D}" type="presParOf" srcId="{287B5C5A-E58F-8045-9BD9-5884C31ED5F2}" destId="{DB5E84D0-BA04-AC40-83B6-3691AB99C9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FB988-C446-BC4D-956E-D8162168392E}" type="doc">
      <dgm:prSet loTypeId="urn:microsoft.com/office/officeart/2008/layout/VerticalCurvedList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F3046-7BD6-644E-85BA-53337C6385E3}">
      <dgm:prSet phldrT="[Text]"/>
      <dgm:spPr/>
      <dgm:t>
        <a:bodyPr/>
        <a:lstStyle/>
        <a:p>
          <a:r>
            <a:rPr lang="en-GB" dirty="0"/>
            <a:t>Import the relevant packages</a:t>
          </a:r>
        </a:p>
      </dgm:t>
    </dgm:pt>
    <dgm:pt modelId="{3E84663B-45E3-1D40-808B-12A7BE72B82A}" type="parTrans" cxnId="{D6A54622-D817-E744-A2B7-BD6393F30C5D}">
      <dgm:prSet/>
      <dgm:spPr/>
      <dgm:t>
        <a:bodyPr/>
        <a:lstStyle/>
        <a:p>
          <a:endParaRPr lang="en-GB"/>
        </a:p>
      </dgm:t>
    </dgm:pt>
    <dgm:pt modelId="{7E8FD313-8BB5-8E4B-9F12-44C5618BE436}" type="sibTrans" cxnId="{D6A54622-D817-E744-A2B7-BD6393F30C5D}">
      <dgm:prSet/>
      <dgm:spPr/>
      <dgm:t>
        <a:bodyPr/>
        <a:lstStyle/>
        <a:p>
          <a:endParaRPr lang="en-GB"/>
        </a:p>
      </dgm:t>
    </dgm:pt>
    <dgm:pt modelId="{39639BAE-8604-7E4D-A857-625E16FAE0C5}">
      <dgm:prSet phldrT="[Text]"/>
      <dgm:spPr/>
      <dgm:t>
        <a:bodyPr/>
        <a:lstStyle/>
        <a:p>
          <a:r>
            <a:rPr lang="en-GB" dirty="0"/>
            <a:t>Loading the provided dataset, csv file.</a:t>
          </a:r>
        </a:p>
      </dgm:t>
    </dgm:pt>
    <dgm:pt modelId="{E322DAF2-11C1-514D-9343-7EE8E4A27943}" type="parTrans" cxnId="{920A7A16-FE7F-574E-B8F6-5A1847E84EFF}">
      <dgm:prSet/>
      <dgm:spPr/>
      <dgm:t>
        <a:bodyPr/>
        <a:lstStyle/>
        <a:p>
          <a:endParaRPr lang="en-GB"/>
        </a:p>
      </dgm:t>
    </dgm:pt>
    <dgm:pt modelId="{17AF560D-4992-CD4B-8A42-E25E119A88C3}" type="sibTrans" cxnId="{920A7A16-FE7F-574E-B8F6-5A1847E84EFF}">
      <dgm:prSet/>
      <dgm:spPr/>
      <dgm:t>
        <a:bodyPr/>
        <a:lstStyle/>
        <a:p>
          <a:endParaRPr lang="en-GB"/>
        </a:p>
      </dgm:t>
    </dgm:pt>
    <dgm:pt modelId="{270D83A9-6A5D-314B-9EAE-3F5AE04997D2}">
      <dgm:prSet/>
      <dgm:spPr/>
      <dgm:t>
        <a:bodyPr/>
        <a:lstStyle/>
        <a:p>
          <a:r>
            <a:rPr lang="en-ZA" b="0" i="0" u="none" dirty="0"/>
            <a:t>Created the </a:t>
          </a:r>
          <a:r>
            <a:rPr lang="en-ZA" b="0" i="0" u="none" dirty="0" err="1"/>
            <a:t>pandas_playground</a:t>
          </a:r>
          <a:r>
            <a:rPr lang="en-ZA" b="0" i="0" u="none" dirty="0"/>
            <a:t> virtual environment for consistency.</a:t>
          </a:r>
          <a:endParaRPr lang="en-GB" dirty="0"/>
        </a:p>
      </dgm:t>
    </dgm:pt>
    <dgm:pt modelId="{5D5E65B8-57D6-8D44-A8D9-9260EF94C700}" type="parTrans" cxnId="{7B6B7904-E8CF-9E4C-B71B-6CAA2A7D3711}">
      <dgm:prSet/>
      <dgm:spPr/>
      <dgm:t>
        <a:bodyPr/>
        <a:lstStyle/>
        <a:p>
          <a:endParaRPr lang="en-GB"/>
        </a:p>
      </dgm:t>
    </dgm:pt>
    <dgm:pt modelId="{34958FF4-491B-374E-91DB-4969FBC26D1E}" type="sibTrans" cxnId="{7B6B7904-E8CF-9E4C-B71B-6CAA2A7D3711}">
      <dgm:prSet/>
      <dgm:spPr/>
      <dgm:t>
        <a:bodyPr/>
        <a:lstStyle/>
        <a:p>
          <a:endParaRPr lang="en-GB"/>
        </a:p>
      </dgm:t>
    </dgm:pt>
    <dgm:pt modelId="{296062C2-3C14-3D4A-B8C8-26CE629CFE3D}">
      <dgm:prSet/>
      <dgm:spPr/>
      <dgm:t>
        <a:bodyPr/>
        <a:lstStyle/>
        <a:p>
          <a:r>
            <a:rPr lang="en-GB" dirty="0"/>
            <a:t>Data Inspection</a:t>
          </a:r>
        </a:p>
      </dgm:t>
    </dgm:pt>
    <dgm:pt modelId="{19AF1064-F500-3943-97D5-E16426E3949E}" type="parTrans" cxnId="{46A72151-8AFD-A845-A4C3-E4704F2FDD74}">
      <dgm:prSet/>
      <dgm:spPr/>
      <dgm:t>
        <a:bodyPr/>
        <a:lstStyle/>
        <a:p>
          <a:endParaRPr lang="en-GB"/>
        </a:p>
      </dgm:t>
    </dgm:pt>
    <dgm:pt modelId="{46382FBA-C964-C347-94FF-31C7A67DEDA6}" type="sibTrans" cxnId="{46A72151-8AFD-A845-A4C3-E4704F2FDD74}">
      <dgm:prSet/>
      <dgm:spPr/>
      <dgm:t>
        <a:bodyPr/>
        <a:lstStyle/>
        <a:p>
          <a:endParaRPr lang="en-GB"/>
        </a:p>
      </dgm:t>
    </dgm:pt>
    <dgm:pt modelId="{7080C995-F036-D84B-97E9-58B5EB641970}">
      <dgm:prSet/>
      <dgm:spPr/>
      <dgm:t>
        <a:bodyPr/>
        <a:lstStyle/>
        <a:p>
          <a:r>
            <a:rPr lang="en-GB" dirty="0"/>
            <a:t>Handled missing values in high-impact columns</a:t>
          </a:r>
        </a:p>
      </dgm:t>
    </dgm:pt>
    <dgm:pt modelId="{4FD64907-94B9-D740-BB0E-A1B03D0753C2}" type="parTrans" cxnId="{46CDEB78-79EC-4940-A8CA-B1F6E84C4A08}">
      <dgm:prSet/>
      <dgm:spPr/>
      <dgm:t>
        <a:bodyPr/>
        <a:lstStyle/>
        <a:p>
          <a:endParaRPr lang="en-GB"/>
        </a:p>
      </dgm:t>
    </dgm:pt>
    <dgm:pt modelId="{CC98754C-2CE7-5446-B3F7-0705BA5816A4}" type="sibTrans" cxnId="{46CDEB78-79EC-4940-A8CA-B1F6E84C4A08}">
      <dgm:prSet/>
      <dgm:spPr/>
      <dgm:t>
        <a:bodyPr/>
        <a:lstStyle/>
        <a:p>
          <a:endParaRPr lang="en-GB"/>
        </a:p>
      </dgm:t>
    </dgm:pt>
    <dgm:pt modelId="{7B928A1A-C595-D24B-B095-E99DC576A1BA}">
      <dgm:prSet/>
      <dgm:spPr/>
      <dgm:t>
        <a:bodyPr/>
        <a:lstStyle/>
        <a:p>
          <a:r>
            <a:rPr lang="en-ZA" b="1" i="0" u="none"/>
            <a:t>Result</a:t>
          </a:r>
          <a:r>
            <a:rPr lang="en-ZA" b="0" i="0" u="none"/>
            <a:t>: Cleaned and structured dataset ready for analysis.</a:t>
          </a:r>
          <a:endParaRPr lang="en-GB" dirty="0"/>
        </a:p>
      </dgm:t>
    </dgm:pt>
    <dgm:pt modelId="{771F6B8D-43A0-C247-B362-6CE283282550}" type="parTrans" cxnId="{18A6C570-CDEA-204A-9A15-62DE17A013EF}">
      <dgm:prSet/>
      <dgm:spPr/>
      <dgm:t>
        <a:bodyPr/>
        <a:lstStyle/>
        <a:p>
          <a:endParaRPr lang="en-GB"/>
        </a:p>
      </dgm:t>
    </dgm:pt>
    <dgm:pt modelId="{E70776AD-D2CB-DD42-A5F5-95A248DDBC41}" type="sibTrans" cxnId="{18A6C570-CDEA-204A-9A15-62DE17A013EF}">
      <dgm:prSet/>
      <dgm:spPr/>
      <dgm:t>
        <a:bodyPr/>
        <a:lstStyle/>
        <a:p>
          <a:endParaRPr lang="en-GB"/>
        </a:p>
      </dgm:t>
    </dgm:pt>
    <dgm:pt modelId="{BF001C62-CB8A-184A-A974-EA538FA559FF}" type="pres">
      <dgm:prSet presAssocID="{FB3FB988-C446-BC4D-956E-D8162168392E}" presName="Name0" presStyleCnt="0">
        <dgm:presLayoutVars>
          <dgm:chMax val="7"/>
          <dgm:chPref val="7"/>
          <dgm:dir/>
        </dgm:presLayoutVars>
      </dgm:prSet>
      <dgm:spPr/>
    </dgm:pt>
    <dgm:pt modelId="{DADCC543-9EFF-1242-BAE6-4B44E747ED0F}" type="pres">
      <dgm:prSet presAssocID="{FB3FB988-C446-BC4D-956E-D8162168392E}" presName="Name1" presStyleCnt="0"/>
      <dgm:spPr/>
    </dgm:pt>
    <dgm:pt modelId="{8B1CB759-FA1C-AF44-9DDB-62747A74E576}" type="pres">
      <dgm:prSet presAssocID="{FB3FB988-C446-BC4D-956E-D8162168392E}" presName="cycle" presStyleCnt="0"/>
      <dgm:spPr/>
    </dgm:pt>
    <dgm:pt modelId="{F5155A16-B643-0F49-880B-4ADB81F419F0}" type="pres">
      <dgm:prSet presAssocID="{FB3FB988-C446-BC4D-956E-D8162168392E}" presName="srcNode" presStyleLbl="node1" presStyleIdx="0" presStyleCnt="6"/>
      <dgm:spPr/>
    </dgm:pt>
    <dgm:pt modelId="{1B377830-5207-2E44-A20E-D4A5D6CFA66F}" type="pres">
      <dgm:prSet presAssocID="{FB3FB988-C446-BC4D-956E-D8162168392E}" presName="conn" presStyleLbl="parChTrans1D2" presStyleIdx="0" presStyleCnt="1"/>
      <dgm:spPr/>
    </dgm:pt>
    <dgm:pt modelId="{AD999AC8-9290-1C45-95F7-B5B0F4A4F080}" type="pres">
      <dgm:prSet presAssocID="{FB3FB988-C446-BC4D-956E-D8162168392E}" presName="extraNode" presStyleLbl="node1" presStyleIdx="0" presStyleCnt="6"/>
      <dgm:spPr/>
    </dgm:pt>
    <dgm:pt modelId="{041C6D77-71D0-564B-8750-DAB33C02AB29}" type="pres">
      <dgm:prSet presAssocID="{FB3FB988-C446-BC4D-956E-D8162168392E}" presName="dstNode" presStyleLbl="node1" presStyleIdx="0" presStyleCnt="6"/>
      <dgm:spPr/>
    </dgm:pt>
    <dgm:pt modelId="{32829482-A7FE-3E44-839E-665F2B16EEFB}" type="pres">
      <dgm:prSet presAssocID="{270D83A9-6A5D-314B-9EAE-3F5AE04997D2}" presName="text_1" presStyleLbl="node1" presStyleIdx="0" presStyleCnt="6">
        <dgm:presLayoutVars>
          <dgm:bulletEnabled val="1"/>
        </dgm:presLayoutVars>
      </dgm:prSet>
      <dgm:spPr/>
    </dgm:pt>
    <dgm:pt modelId="{1CE3F3BC-CC95-A64C-B049-4972633C7D55}" type="pres">
      <dgm:prSet presAssocID="{270D83A9-6A5D-314B-9EAE-3F5AE04997D2}" presName="accent_1" presStyleCnt="0"/>
      <dgm:spPr/>
    </dgm:pt>
    <dgm:pt modelId="{18153252-B745-6446-BBAC-6C3DC2D22C9E}" type="pres">
      <dgm:prSet presAssocID="{270D83A9-6A5D-314B-9EAE-3F5AE04997D2}" presName="accentRepeatNode" presStyleLbl="solidFgAcc1" presStyleIdx="0" presStyleCnt="6"/>
      <dgm:spPr/>
    </dgm:pt>
    <dgm:pt modelId="{394DE3C0-2EEE-0648-B7F5-DEFE3F84287D}" type="pres">
      <dgm:prSet presAssocID="{318F3046-7BD6-644E-85BA-53337C6385E3}" presName="text_2" presStyleLbl="node1" presStyleIdx="1" presStyleCnt="6">
        <dgm:presLayoutVars>
          <dgm:bulletEnabled val="1"/>
        </dgm:presLayoutVars>
      </dgm:prSet>
      <dgm:spPr/>
    </dgm:pt>
    <dgm:pt modelId="{3643EDFA-B1CD-1041-90F3-CB51D3B18B95}" type="pres">
      <dgm:prSet presAssocID="{318F3046-7BD6-644E-85BA-53337C6385E3}" presName="accent_2" presStyleCnt="0"/>
      <dgm:spPr/>
    </dgm:pt>
    <dgm:pt modelId="{01E13730-5DBF-5046-AB6E-C667179CC625}" type="pres">
      <dgm:prSet presAssocID="{318F3046-7BD6-644E-85BA-53337C6385E3}" presName="accentRepeatNode" presStyleLbl="solidFgAcc1" presStyleIdx="1" presStyleCnt="6"/>
      <dgm:spPr/>
    </dgm:pt>
    <dgm:pt modelId="{DCA89B11-415C-724A-AEB1-18EDFA6D94FE}" type="pres">
      <dgm:prSet presAssocID="{39639BAE-8604-7E4D-A857-625E16FAE0C5}" presName="text_3" presStyleLbl="node1" presStyleIdx="2" presStyleCnt="6">
        <dgm:presLayoutVars>
          <dgm:bulletEnabled val="1"/>
        </dgm:presLayoutVars>
      </dgm:prSet>
      <dgm:spPr/>
    </dgm:pt>
    <dgm:pt modelId="{E99A21C5-6277-8544-A2D2-F3CC50A2D147}" type="pres">
      <dgm:prSet presAssocID="{39639BAE-8604-7E4D-A857-625E16FAE0C5}" presName="accent_3" presStyleCnt="0"/>
      <dgm:spPr/>
    </dgm:pt>
    <dgm:pt modelId="{BBB6ACBF-465C-3940-9314-EAE554BE7C9E}" type="pres">
      <dgm:prSet presAssocID="{39639BAE-8604-7E4D-A857-625E16FAE0C5}" presName="accentRepeatNode" presStyleLbl="solidFgAcc1" presStyleIdx="2" presStyleCnt="6"/>
      <dgm:spPr/>
    </dgm:pt>
    <dgm:pt modelId="{BCA7E5EE-FE7E-8346-85CB-332205CECA16}" type="pres">
      <dgm:prSet presAssocID="{296062C2-3C14-3D4A-B8C8-26CE629CFE3D}" presName="text_4" presStyleLbl="node1" presStyleIdx="3" presStyleCnt="6">
        <dgm:presLayoutVars>
          <dgm:bulletEnabled val="1"/>
        </dgm:presLayoutVars>
      </dgm:prSet>
      <dgm:spPr/>
    </dgm:pt>
    <dgm:pt modelId="{10C8663B-E066-7C49-BEA5-25FDFD6D2889}" type="pres">
      <dgm:prSet presAssocID="{296062C2-3C14-3D4A-B8C8-26CE629CFE3D}" presName="accent_4" presStyleCnt="0"/>
      <dgm:spPr/>
    </dgm:pt>
    <dgm:pt modelId="{4BC96E22-CFA6-3340-928A-B3E154CDADC4}" type="pres">
      <dgm:prSet presAssocID="{296062C2-3C14-3D4A-B8C8-26CE629CFE3D}" presName="accentRepeatNode" presStyleLbl="solidFgAcc1" presStyleIdx="3" presStyleCnt="6"/>
      <dgm:spPr/>
    </dgm:pt>
    <dgm:pt modelId="{4E388211-5DD8-D743-B984-4E2AC0F2AE8B}" type="pres">
      <dgm:prSet presAssocID="{7080C995-F036-D84B-97E9-58B5EB641970}" presName="text_5" presStyleLbl="node1" presStyleIdx="4" presStyleCnt="6">
        <dgm:presLayoutVars>
          <dgm:bulletEnabled val="1"/>
        </dgm:presLayoutVars>
      </dgm:prSet>
      <dgm:spPr/>
    </dgm:pt>
    <dgm:pt modelId="{9DDF6C1C-B7FE-FC47-87E5-0D81E4601AB6}" type="pres">
      <dgm:prSet presAssocID="{7080C995-F036-D84B-97E9-58B5EB641970}" presName="accent_5" presStyleCnt="0"/>
      <dgm:spPr/>
    </dgm:pt>
    <dgm:pt modelId="{34BA11EC-176E-3D41-9309-8B06BCF5E507}" type="pres">
      <dgm:prSet presAssocID="{7080C995-F036-D84B-97E9-58B5EB641970}" presName="accentRepeatNode" presStyleLbl="solidFgAcc1" presStyleIdx="4" presStyleCnt="6"/>
      <dgm:spPr/>
    </dgm:pt>
    <dgm:pt modelId="{1E3497BC-318E-0842-8F69-282D34974239}" type="pres">
      <dgm:prSet presAssocID="{7B928A1A-C595-D24B-B095-E99DC576A1BA}" presName="text_6" presStyleLbl="node1" presStyleIdx="5" presStyleCnt="6">
        <dgm:presLayoutVars>
          <dgm:bulletEnabled val="1"/>
        </dgm:presLayoutVars>
      </dgm:prSet>
      <dgm:spPr/>
    </dgm:pt>
    <dgm:pt modelId="{B733C223-54CB-E842-8174-8B942F4F4BDC}" type="pres">
      <dgm:prSet presAssocID="{7B928A1A-C595-D24B-B095-E99DC576A1BA}" presName="accent_6" presStyleCnt="0"/>
      <dgm:spPr/>
    </dgm:pt>
    <dgm:pt modelId="{9C1442CC-B4BD-B644-8CB1-0B2305556976}" type="pres">
      <dgm:prSet presAssocID="{7B928A1A-C595-D24B-B095-E99DC576A1BA}" presName="accentRepeatNode" presStyleLbl="solidFgAcc1" presStyleIdx="5" presStyleCnt="6"/>
      <dgm:spPr/>
    </dgm:pt>
  </dgm:ptLst>
  <dgm:cxnLst>
    <dgm:cxn modelId="{7B6B7904-E8CF-9E4C-B71B-6CAA2A7D3711}" srcId="{FB3FB988-C446-BC4D-956E-D8162168392E}" destId="{270D83A9-6A5D-314B-9EAE-3F5AE04997D2}" srcOrd="0" destOrd="0" parTransId="{5D5E65B8-57D6-8D44-A8D9-9260EF94C700}" sibTransId="{34958FF4-491B-374E-91DB-4969FBC26D1E}"/>
    <dgm:cxn modelId="{72F4D806-CB48-E34A-998A-786C2B0A5AF9}" type="presOf" srcId="{7080C995-F036-D84B-97E9-58B5EB641970}" destId="{4E388211-5DD8-D743-B984-4E2AC0F2AE8B}" srcOrd="0" destOrd="0" presId="urn:microsoft.com/office/officeart/2008/layout/VerticalCurvedList"/>
    <dgm:cxn modelId="{9BA32813-8847-F749-B3AD-8408E876C9C2}" type="presOf" srcId="{270D83A9-6A5D-314B-9EAE-3F5AE04997D2}" destId="{32829482-A7FE-3E44-839E-665F2B16EEFB}" srcOrd="0" destOrd="0" presId="urn:microsoft.com/office/officeart/2008/layout/VerticalCurvedList"/>
    <dgm:cxn modelId="{920A7A16-FE7F-574E-B8F6-5A1847E84EFF}" srcId="{FB3FB988-C446-BC4D-956E-D8162168392E}" destId="{39639BAE-8604-7E4D-A857-625E16FAE0C5}" srcOrd="2" destOrd="0" parTransId="{E322DAF2-11C1-514D-9343-7EE8E4A27943}" sibTransId="{17AF560D-4992-CD4B-8A42-E25E119A88C3}"/>
    <dgm:cxn modelId="{D6A54622-D817-E744-A2B7-BD6393F30C5D}" srcId="{FB3FB988-C446-BC4D-956E-D8162168392E}" destId="{318F3046-7BD6-644E-85BA-53337C6385E3}" srcOrd="1" destOrd="0" parTransId="{3E84663B-45E3-1D40-808B-12A7BE72B82A}" sibTransId="{7E8FD313-8BB5-8E4B-9F12-44C5618BE436}"/>
    <dgm:cxn modelId="{BD87542E-353F-324D-A2FD-F07AAD02BD28}" type="presOf" srcId="{318F3046-7BD6-644E-85BA-53337C6385E3}" destId="{394DE3C0-2EEE-0648-B7F5-DEFE3F84287D}" srcOrd="0" destOrd="0" presId="urn:microsoft.com/office/officeart/2008/layout/VerticalCurvedList"/>
    <dgm:cxn modelId="{B157243A-4FCF-2844-A1CD-089FFEEA1D3E}" type="presOf" srcId="{7B928A1A-C595-D24B-B095-E99DC576A1BA}" destId="{1E3497BC-318E-0842-8F69-282D34974239}" srcOrd="0" destOrd="0" presId="urn:microsoft.com/office/officeart/2008/layout/VerticalCurvedList"/>
    <dgm:cxn modelId="{46A72151-8AFD-A845-A4C3-E4704F2FDD74}" srcId="{FB3FB988-C446-BC4D-956E-D8162168392E}" destId="{296062C2-3C14-3D4A-B8C8-26CE629CFE3D}" srcOrd="3" destOrd="0" parTransId="{19AF1064-F500-3943-97D5-E16426E3949E}" sibTransId="{46382FBA-C964-C347-94FF-31C7A67DEDA6}"/>
    <dgm:cxn modelId="{CE2A8C63-69EF-1A4B-998C-6879B81F1A00}" type="presOf" srcId="{34958FF4-491B-374E-91DB-4969FBC26D1E}" destId="{1B377830-5207-2E44-A20E-D4A5D6CFA66F}" srcOrd="0" destOrd="0" presId="urn:microsoft.com/office/officeart/2008/layout/VerticalCurvedList"/>
    <dgm:cxn modelId="{5BE55C6F-E9AE-A543-A2B7-837263D35536}" type="presOf" srcId="{296062C2-3C14-3D4A-B8C8-26CE629CFE3D}" destId="{BCA7E5EE-FE7E-8346-85CB-332205CECA16}" srcOrd="0" destOrd="0" presId="urn:microsoft.com/office/officeart/2008/layout/VerticalCurvedList"/>
    <dgm:cxn modelId="{18A6C570-CDEA-204A-9A15-62DE17A013EF}" srcId="{FB3FB988-C446-BC4D-956E-D8162168392E}" destId="{7B928A1A-C595-D24B-B095-E99DC576A1BA}" srcOrd="5" destOrd="0" parTransId="{771F6B8D-43A0-C247-B362-6CE283282550}" sibTransId="{E70776AD-D2CB-DD42-A5F5-95A248DDBC41}"/>
    <dgm:cxn modelId="{46CDEB78-79EC-4940-A8CA-B1F6E84C4A08}" srcId="{FB3FB988-C446-BC4D-956E-D8162168392E}" destId="{7080C995-F036-D84B-97E9-58B5EB641970}" srcOrd="4" destOrd="0" parTransId="{4FD64907-94B9-D740-BB0E-A1B03D0753C2}" sibTransId="{CC98754C-2CE7-5446-B3F7-0705BA5816A4}"/>
    <dgm:cxn modelId="{1116F1C4-4B54-E34E-A2F2-CAC051036402}" type="presOf" srcId="{FB3FB988-C446-BC4D-956E-D8162168392E}" destId="{BF001C62-CB8A-184A-A974-EA538FA559FF}" srcOrd="0" destOrd="0" presId="urn:microsoft.com/office/officeart/2008/layout/VerticalCurvedList"/>
    <dgm:cxn modelId="{F793CAD8-8F17-2843-8705-1E29271F64EA}" type="presOf" srcId="{39639BAE-8604-7E4D-A857-625E16FAE0C5}" destId="{DCA89B11-415C-724A-AEB1-18EDFA6D94FE}" srcOrd="0" destOrd="0" presId="urn:microsoft.com/office/officeart/2008/layout/VerticalCurvedList"/>
    <dgm:cxn modelId="{1A355E93-D7F7-7F41-9DFE-A27520B6FF41}" type="presParOf" srcId="{BF001C62-CB8A-184A-A974-EA538FA559FF}" destId="{DADCC543-9EFF-1242-BAE6-4B44E747ED0F}" srcOrd="0" destOrd="0" presId="urn:microsoft.com/office/officeart/2008/layout/VerticalCurvedList"/>
    <dgm:cxn modelId="{16DFDBBE-679B-1A4D-8CF0-9B41B89CE2C0}" type="presParOf" srcId="{DADCC543-9EFF-1242-BAE6-4B44E747ED0F}" destId="{8B1CB759-FA1C-AF44-9DDB-62747A74E576}" srcOrd="0" destOrd="0" presId="urn:microsoft.com/office/officeart/2008/layout/VerticalCurvedList"/>
    <dgm:cxn modelId="{72E63FD8-1841-CF44-B1B9-C5A2D28E31EB}" type="presParOf" srcId="{8B1CB759-FA1C-AF44-9DDB-62747A74E576}" destId="{F5155A16-B643-0F49-880B-4ADB81F419F0}" srcOrd="0" destOrd="0" presId="urn:microsoft.com/office/officeart/2008/layout/VerticalCurvedList"/>
    <dgm:cxn modelId="{751D00AB-CD8F-4246-92F1-D0684EE703BD}" type="presParOf" srcId="{8B1CB759-FA1C-AF44-9DDB-62747A74E576}" destId="{1B377830-5207-2E44-A20E-D4A5D6CFA66F}" srcOrd="1" destOrd="0" presId="urn:microsoft.com/office/officeart/2008/layout/VerticalCurvedList"/>
    <dgm:cxn modelId="{2E7EAF2E-2258-2849-9967-2A019D87CB87}" type="presParOf" srcId="{8B1CB759-FA1C-AF44-9DDB-62747A74E576}" destId="{AD999AC8-9290-1C45-95F7-B5B0F4A4F080}" srcOrd="2" destOrd="0" presId="urn:microsoft.com/office/officeart/2008/layout/VerticalCurvedList"/>
    <dgm:cxn modelId="{E47D8BA6-0288-1447-894A-67D620B7C47F}" type="presParOf" srcId="{8B1CB759-FA1C-AF44-9DDB-62747A74E576}" destId="{041C6D77-71D0-564B-8750-DAB33C02AB29}" srcOrd="3" destOrd="0" presId="urn:microsoft.com/office/officeart/2008/layout/VerticalCurvedList"/>
    <dgm:cxn modelId="{B378C670-E94F-724C-83EF-89A6C42F797A}" type="presParOf" srcId="{DADCC543-9EFF-1242-BAE6-4B44E747ED0F}" destId="{32829482-A7FE-3E44-839E-665F2B16EEFB}" srcOrd="1" destOrd="0" presId="urn:microsoft.com/office/officeart/2008/layout/VerticalCurvedList"/>
    <dgm:cxn modelId="{F2B2B84F-0D51-E248-9A03-81B413F02BE2}" type="presParOf" srcId="{DADCC543-9EFF-1242-BAE6-4B44E747ED0F}" destId="{1CE3F3BC-CC95-A64C-B049-4972633C7D55}" srcOrd="2" destOrd="0" presId="urn:microsoft.com/office/officeart/2008/layout/VerticalCurvedList"/>
    <dgm:cxn modelId="{4F3EAC3E-F0FD-EA41-B829-75572FB3EDAD}" type="presParOf" srcId="{1CE3F3BC-CC95-A64C-B049-4972633C7D55}" destId="{18153252-B745-6446-BBAC-6C3DC2D22C9E}" srcOrd="0" destOrd="0" presId="urn:microsoft.com/office/officeart/2008/layout/VerticalCurvedList"/>
    <dgm:cxn modelId="{D5E49B10-8A0C-F640-83A3-048C7C5C4614}" type="presParOf" srcId="{DADCC543-9EFF-1242-BAE6-4B44E747ED0F}" destId="{394DE3C0-2EEE-0648-B7F5-DEFE3F84287D}" srcOrd="3" destOrd="0" presId="urn:microsoft.com/office/officeart/2008/layout/VerticalCurvedList"/>
    <dgm:cxn modelId="{43A265D1-042C-5147-856F-0158F8E641AD}" type="presParOf" srcId="{DADCC543-9EFF-1242-BAE6-4B44E747ED0F}" destId="{3643EDFA-B1CD-1041-90F3-CB51D3B18B95}" srcOrd="4" destOrd="0" presId="urn:microsoft.com/office/officeart/2008/layout/VerticalCurvedList"/>
    <dgm:cxn modelId="{F0725BBE-9535-8F4C-AB41-49BC07067EA5}" type="presParOf" srcId="{3643EDFA-B1CD-1041-90F3-CB51D3B18B95}" destId="{01E13730-5DBF-5046-AB6E-C667179CC625}" srcOrd="0" destOrd="0" presId="urn:microsoft.com/office/officeart/2008/layout/VerticalCurvedList"/>
    <dgm:cxn modelId="{6A28963D-E10F-9249-986F-EC7F2666EEA9}" type="presParOf" srcId="{DADCC543-9EFF-1242-BAE6-4B44E747ED0F}" destId="{DCA89B11-415C-724A-AEB1-18EDFA6D94FE}" srcOrd="5" destOrd="0" presId="urn:microsoft.com/office/officeart/2008/layout/VerticalCurvedList"/>
    <dgm:cxn modelId="{3E74071B-38F8-AF44-8B06-79013C523E5F}" type="presParOf" srcId="{DADCC543-9EFF-1242-BAE6-4B44E747ED0F}" destId="{E99A21C5-6277-8544-A2D2-F3CC50A2D147}" srcOrd="6" destOrd="0" presId="urn:microsoft.com/office/officeart/2008/layout/VerticalCurvedList"/>
    <dgm:cxn modelId="{3E520484-EF5B-B740-9C8F-E0D3BCE7E4F9}" type="presParOf" srcId="{E99A21C5-6277-8544-A2D2-F3CC50A2D147}" destId="{BBB6ACBF-465C-3940-9314-EAE554BE7C9E}" srcOrd="0" destOrd="0" presId="urn:microsoft.com/office/officeart/2008/layout/VerticalCurvedList"/>
    <dgm:cxn modelId="{B6273A3B-5715-8840-A829-5F29261CACD2}" type="presParOf" srcId="{DADCC543-9EFF-1242-BAE6-4B44E747ED0F}" destId="{BCA7E5EE-FE7E-8346-85CB-332205CECA16}" srcOrd="7" destOrd="0" presId="urn:microsoft.com/office/officeart/2008/layout/VerticalCurvedList"/>
    <dgm:cxn modelId="{5D17654F-A8CC-6146-8F5B-23D89DF2E448}" type="presParOf" srcId="{DADCC543-9EFF-1242-BAE6-4B44E747ED0F}" destId="{10C8663B-E066-7C49-BEA5-25FDFD6D2889}" srcOrd="8" destOrd="0" presId="urn:microsoft.com/office/officeart/2008/layout/VerticalCurvedList"/>
    <dgm:cxn modelId="{40F6B491-3E60-6B46-BA64-6F3DBB16F317}" type="presParOf" srcId="{10C8663B-E066-7C49-BEA5-25FDFD6D2889}" destId="{4BC96E22-CFA6-3340-928A-B3E154CDADC4}" srcOrd="0" destOrd="0" presId="urn:microsoft.com/office/officeart/2008/layout/VerticalCurvedList"/>
    <dgm:cxn modelId="{F46ED0C4-9E3A-9C48-B27E-5DBF185B89AC}" type="presParOf" srcId="{DADCC543-9EFF-1242-BAE6-4B44E747ED0F}" destId="{4E388211-5DD8-D743-B984-4E2AC0F2AE8B}" srcOrd="9" destOrd="0" presId="urn:microsoft.com/office/officeart/2008/layout/VerticalCurvedList"/>
    <dgm:cxn modelId="{A0BE9183-FB68-9542-93AF-59D2D912AC2F}" type="presParOf" srcId="{DADCC543-9EFF-1242-BAE6-4B44E747ED0F}" destId="{9DDF6C1C-B7FE-FC47-87E5-0D81E4601AB6}" srcOrd="10" destOrd="0" presId="urn:microsoft.com/office/officeart/2008/layout/VerticalCurvedList"/>
    <dgm:cxn modelId="{5BA91B02-4EF5-5440-8B2B-CECF5B371071}" type="presParOf" srcId="{9DDF6C1C-B7FE-FC47-87E5-0D81E4601AB6}" destId="{34BA11EC-176E-3D41-9309-8B06BCF5E507}" srcOrd="0" destOrd="0" presId="urn:microsoft.com/office/officeart/2008/layout/VerticalCurvedList"/>
    <dgm:cxn modelId="{DC780771-02D1-DE4B-BE04-0542C1C8B580}" type="presParOf" srcId="{DADCC543-9EFF-1242-BAE6-4B44E747ED0F}" destId="{1E3497BC-318E-0842-8F69-282D34974239}" srcOrd="11" destOrd="0" presId="urn:microsoft.com/office/officeart/2008/layout/VerticalCurvedList"/>
    <dgm:cxn modelId="{B54EF193-D993-4B43-A3FF-B61A782E86DF}" type="presParOf" srcId="{DADCC543-9EFF-1242-BAE6-4B44E747ED0F}" destId="{B733C223-54CB-E842-8174-8B942F4F4BDC}" srcOrd="12" destOrd="0" presId="urn:microsoft.com/office/officeart/2008/layout/VerticalCurvedList"/>
    <dgm:cxn modelId="{47AD68FF-8B48-7F48-8CA4-891D157673F1}" type="presParOf" srcId="{B733C223-54CB-E842-8174-8B942F4F4BDC}" destId="{9C1442CC-B4BD-B644-8CB1-0B23055569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E52994-F84F-8747-9103-681D3638EC80}" type="doc">
      <dgm:prSet loTypeId="urn:microsoft.com/office/officeart/2005/8/layout/cycle4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919B03-1DDF-E646-9615-73F5599974CD}">
      <dgm:prSet phldrT="[Text]"/>
      <dgm:spPr/>
      <dgm:t>
        <a:bodyPr/>
        <a:lstStyle/>
        <a:p>
          <a:r>
            <a:rPr lang="en-GB" dirty="0"/>
            <a:t>Correlation Heatmap</a:t>
          </a:r>
        </a:p>
      </dgm:t>
    </dgm:pt>
    <dgm:pt modelId="{14DAB985-A5FF-BC49-9E79-794EF150BE36}" type="parTrans" cxnId="{B32AF289-094C-F74B-B851-8C48259093BB}">
      <dgm:prSet/>
      <dgm:spPr/>
      <dgm:t>
        <a:bodyPr/>
        <a:lstStyle/>
        <a:p>
          <a:endParaRPr lang="en-GB"/>
        </a:p>
      </dgm:t>
    </dgm:pt>
    <dgm:pt modelId="{B81E5873-9C50-1C4A-9815-6C8377A2A417}" type="sibTrans" cxnId="{B32AF289-094C-F74B-B851-8C48259093BB}">
      <dgm:prSet/>
      <dgm:spPr/>
      <dgm:t>
        <a:bodyPr/>
        <a:lstStyle/>
        <a:p>
          <a:endParaRPr lang="en-GB"/>
        </a:p>
      </dgm:t>
    </dgm:pt>
    <dgm:pt modelId="{ABE7D159-F64D-2241-8EC9-35E76F9DC5E9}">
      <dgm:prSet phldrT="[Text]"/>
      <dgm:spPr/>
      <dgm:t>
        <a:bodyPr/>
        <a:lstStyle/>
        <a:p>
          <a:r>
            <a:rPr lang="en-GB" dirty="0"/>
            <a:t>Subplots</a:t>
          </a:r>
        </a:p>
      </dgm:t>
    </dgm:pt>
    <dgm:pt modelId="{ADB7C193-89DD-FA4A-8E04-F3A551EC31F7}" type="parTrans" cxnId="{5C6A007A-DA77-664D-A4B9-31782AEB86E2}">
      <dgm:prSet/>
      <dgm:spPr/>
      <dgm:t>
        <a:bodyPr/>
        <a:lstStyle/>
        <a:p>
          <a:endParaRPr lang="en-GB"/>
        </a:p>
      </dgm:t>
    </dgm:pt>
    <dgm:pt modelId="{1825BD4E-6212-524E-A216-89D8265253DE}" type="sibTrans" cxnId="{5C6A007A-DA77-664D-A4B9-31782AEB86E2}">
      <dgm:prSet/>
      <dgm:spPr/>
      <dgm:t>
        <a:bodyPr/>
        <a:lstStyle/>
        <a:p>
          <a:endParaRPr lang="en-GB"/>
        </a:p>
      </dgm:t>
    </dgm:pt>
    <dgm:pt modelId="{819DED61-3EA6-8349-BFD0-32D7DD6B9B45}">
      <dgm:prSet phldrT="[Text]"/>
      <dgm:spPr/>
      <dgm:t>
        <a:bodyPr/>
        <a:lstStyle/>
        <a:p>
          <a:r>
            <a:rPr lang="en-GB" dirty="0"/>
            <a:t>Key Findings:</a:t>
          </a:r>
        </a:p>
      </dgm:t>
    </dgm:pt>
    <dgm:pt modelId="{C97CBAF1-53BC-CF44-966C-D27EC263D5A6}" type="parTrans" cxnId="{46A171DF-81EA-6141-A6D5-996B844A761E}">
      <dgm:prSet/>
      <dgm:spPr/>
      <dgm:t>
        <a:bodyPr/>
        <a:lstStyle/>
        <a:p>
          <a:endParaRPr lang="en-GB"/>
        </a:p>
      </dgm:t>
    </dgm:pt>
    <dgm:pt modelId="{33ED89B9-2533-BC4B-81B2-6227614B7CE0}" type="sibTrans" cxnId="{46A171DF-81EA-6141-A6D5-996B844A761E}">
      <dgm:prSet/>
      <dgm:spPr/>
      <dgm:t>
        <a:bodyPr/>
        <a:lstStyle/>
        <a:p>
          <a:endParaRPr lang="en-GB"/>
        </a:p>
      </dgm:t>
    </dgm:pt>
    <dgm:pt modelId="{F09A6D39-7CE7-7F48-B0A4-432967F777CD}">
      <dgm:prSet phldrT="[Text]"/>
      <dgm:spPr/>
      <dgm:t>
        <a:bodyPr/>
        <a:lstStyle/>
        <a:p>
          <a:r>
            <a:rPr lang="en-ZA" b="0" i="0" u="none" dirty="0"/>
            <a:t>Scatter plots revealed a positive correlation between specific activities (e.g. "Food Transport", "Crop Residues") and CO₂ emissions.</a:t>
          </a:r>
          <a:endParaRPr lang="en-GB" dirty="0"/>
        </a:p>
      </dgm:t>
    </dgm:pt>
    <dgm:pt modelId="{C7BB3615-6AA5-5049-A74E-5C4377DAC106}" type="parTrans" cxnId="{2BE36C73-6B63-BC48-B43D-E725701F5987}">
      <dgm:prSet/>
      <dgm:spPr/>
      <dgm:t>
        <a:bodyPr/>
        <a:lstStyle/>
        <a:p>
          <a:endParaRPr lang="en-GB"/>
        </a:p>
      </dgm:t>
    </dgm:pt>
    <dgm:pt modelId="{BE0066B1-3E80-0141-A923-1846526EA0C4}" type="sibTrans" cxnId="{2BE36C73-6B63-BC48-B43D-E725701F5987}">
      <dgm:prSet/>
      <dgm:spPr/>
      <dgm:t>
        <a:bodyPr/>
        <a:lstStyle/>
        <a:p>
          <a:endParaRPr lang="en-GB"/>
        </a:p>
      </dgm:t>
    </dgm:pt>
    <dgm:pt modelId="{F1E5EC4B-4665-FF40-AFB2-C58E676DD257}">
      <dgm:prSet phldrT="[Text]"/>
      <dgm:spPr/>
      <dgm:t>
        <a:bodyPr/>
        <a:lstStyle/>
        <a:p>
          <a:r>
            <a:rPr lang="en-GB" dirty="0"/>
            <a:t>scatterplots</a:t>
          </a:r>
        </a:p>
      </dgm:t>
    </dgm:pt>
    <dgm:pt modelId="{23822C1A-FFAB-4E40-850D-C3CC391726FD}" type="parTrans" cxnId="{33B341FB-F546-B44A-8785-33AE6AD26680}">
      <dgm:prSet/>
      <dgm:spPr/>
      <dgm:t>
        <a:bodyPr/>
        <a:lstStyle/>
        <a:p>
          <a:endParaRPr lang="en-GB"/>
        </a:p>
      </dgm:t>
    </dgm:pt>
    <dgm:pt modelId="{03FC0855-475F-8941-A762-E7F664934927}" type="sibTrans" cxnId="{33B341FB-F546-B44A-8785-33AE6AD26680}">
      <dgm:prSet/>
      <dgm:spPr/>
      <dgm:t>
        <a:bodyPr/>
        <a:lstStyle/>
        <a:p>
          <a:endParaRPr lang="en-GB"/>
        </a:p>
      </dgm:t>
    </dgm:pt>
    <dgm:pt modelId="{B26D3C11-33C2-994B-8DD8-F3D5012EEB7C}" type="pres">
      <dgm:prSet presAssocID="{DCE52994-F84F-8747-9103-681D3638EC8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97271A-CAAD-8344-A38F-C243AFADAF8A}" type="pres">
      <dgm:prSet presAssocID="{DCE52994-F84F-8747-9103-681D3638EC80}" presName="children" presStyleCnt="0"/>
      <dgm:spPr/>
    </dgm:pt>
    <dgm:pt modelId="{960E9B7F-5CB2-3542-9074-0A0DE7198D22}" type="pres">
      <dgm:prSet presAssocID="{DCE52994-F84F-8747-9103-681D3638EC80}" presName="child3group" presStyleCnt="0"/>
      <dgm:spPr/>
    </dgm:pt>
    <dgm:pt modelId="{D0C58440-F3B2-904A-ABF0-01AE740CEDA5}" type="pres">
      <dgm:prSet presAssocID="{DCE52994-F84F-8747-9103-681D3638EC80}" presName="child3" presStyleLbl="bgAcc1" presStyleIdx="0" presStyleCnt="1" custLinFactNeighborX="21904"/>
      <dgm:spPr/>
    </dgm:pt>
    <dgm:pt modelId="{A36AC57E-F71A-0244-B591-1A4834D03B38}" type="pres">
      <dgm:prSet presAssocID="{DCE52994-F84F-8747-9103-681D3638EC80}" presName="child3Text" presStyleLbl="bgAcc1" presStyleIdx="0" presStyleCnt="1">
        <dgm:presLayoutVars>
          <dgm:bulletEnabled val="1"/>
        </dgm:presLayoutVars>
      </dgm:prSet>
      <dgm:spPr/>
    </dgm:pt>
    <dgm:pt modelId="{667747F7-0945-C24C-BCFA-B68BABE6D727}" type="pres">
      <dgm:prSet presAssocID="{DCE52994-F84F-8747-9103-681D3638EC80}" presName="childPlaceholder" presStyleCnt="0"/>
      <dgm:spPr/>
    </dgm:pt>
    <dgm:pt modelId="{D5BD9195-B6CD-8E49-B767-C4142B5C780E}" type="pres">
      <dgm:prSet presAssocID="{DCE52994-F84F-8747-9103-681D3638EC80}" presName="circle" presStyleCnt="0"/>
      <dgm:spPr/>
    </dgm:pt>
    <dgm:pt modelId="{64096756-2B74-B84C-9DFE-48D4DA625E85}" type="pres">
      <dgm:prSet presAssocID="{DCE52994-F84F-8747-9103-681D3638EC8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5058BC0-B6E4-904D-B191-EAF3F55619F3}" type="pres">
      <dgm:prSet presAssocID="{DCE52994-F84F-8747-9103-681D3638EC8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0069183-D4CB-8D41-B00D-8A45C7B9CBED}" type="pres">
      <dgm:prSet presAssocID="{DCE52994-F84F-8747-9103-681D3638EC8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D0E6EAC-BB86-394C-9366-C824CC40FD82}" type="pres">
      <dgm:prSet presAssocID="{DCE52994-F84F-8747-9103-681D3638EC8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E41D726-094A-7240-AC6A-496D54527579}" type="pres">
      <dgm:prSet presAssocID="{DCE52994-F84F-8747-9103-681D3638EC80}" presName="quadrantPlaceholder" presStyleCnt="0"/>
      <dgm:spPr/>
    </dgm:pt>
    <dgm:pt modelId="{4F8AACAB-43ED-A943-8ED2-25073DCB78F1}" type="pres">
      <dgm:prSet presAssocID="{DCE52994-F84F-8747-9103-681D3638EC80}" presName="center1" presStyleLbl="fgShp" presStyleIdx="0" presStyleCnt="2"/>
      <dgm:spPr/>
    </dgm:pt>
    <dgm:pt modelId="{094C829C-9876-4D4A-8049-432722F777B6}" type="pres">
      <dgm:prSet presAssocID="{DCE52994-F84F-8747-9103-681D3638EC80}" presName="center2" presStyleLbl="fgShp" presStyleIdx="1" presStyleCnt="2"/>
      <dgm:spPr/>
    </dgm:pt>
  </dgm:ptLst>
  <dgm:cxnLst>
    <dgm:cxn modelId="{844E304C-5E9C-6B48-BA99-08AC920557E3}" type="presOf" srcId="{DCE52994-F84F-8747-9103-681D3638EC80}" destId="{B26D3C11-33C2-994B-8DD8-F3D5012EEB7C}" srcOrd="0" destOrd="0" presId="urn:microsoft.com/office/officeart/2005/8/layout/cycle4"/>
    <dgm:cxn modelId="{1028A967-347F-BC40-9DC1-B9B742E59A88}" type="presOf" srcId="{F09A6D39-7CE7-7F48-B0A4-432967F777CD}" destId="{D0C58440-F3B2-904A-ABF0-01AE740CEDA5}" srcOrd="0" destOrd="0" presId="urn:microsoft.com/office/officeart/2005/8/layout/cycle4"/>
    <dgm:cxn modelId="{2BE36C73-6B63-BC48-B43D-E725701F5987}" srcId="{819DED61-3EA6-8349-BFD0-32D7DD6B9B45}" destId="{F09A6D39-7CE7-7F48-B0A4-432967F777CD}" srcOrd="0" destOrd="0" parTransId="{C7BB3615-6AA5-5049-A74E-5C4377DAC106}" sibTransId="{BE0066B1-3E80-0141-A923-1846526EA0C4}"/>
    <dgm:cxn modelId="{5C6A007A-DA77-664D-A4B9-31782AEB86E2}" srcId="{DCE52994-F84F-8747-9103-681D3638EC80}" destId="{ABE7D159-F64D-2241-8EC9-35E76F9DC5E9}" srcOrd="1" destOrd="0" parTransId="{ADB7C193-89DD-FA4A-8E04-F3A551EC31F7}" sibTransId="{1825BD4E-6212-524E-A216-89D8265253DE}"/>
    <dgm:cxn modelId="{9849EA7D-E3CE-A24F-9174-E1EF822BD99C}" type="presOf" srcId="{D3919B03-1DDF-E646-9615-73F5599974CD}" destId="{64096756-2B74-B84C-9DFE-48D4DA625E85}" srcOrd="0" destOrd="0" presId="urn:microsoft.com/office/officeart/2005/8/layout/cycle4"/>
    <dgm:cxn modelId="{00BEF482-FCB4-4647-A2CE-5D9869B6AC5D}" type="presOf" srcId="{819DED61-3EA6-8349-BFD0-32D7DD6B9B45}" destId="{70069183-D4CB-8D41-B00D-8A45C7B9CBED}" srcOrd="0" destOrd="0" presId="urn:microsoft.com/office/officeart/2005/8/layout/cycle4"/>
    <dgm:cxn modelId="{87952B85-C4E8-3740-AB49-10ECA408D918}" type="presOf" srcId="{F09A6D39-7CE7-7F48-B0A4-432967F777CD}" destId="{A36AC57E-F71A-0244-B591-1A4834D03B38}" srcOrd="1" destOrd="0" presId="urn:microsoft.com/office/officeart/2005/8/layout/cycle4"/>
    <dgm:cxn modelId="{B32AF289-094C-F74B-B851-8C48259093BB}" srcId="{DCE52994-F84F-8747-9103-681D3638EC80}" destId="{D3919B03-1DDF-E646-9615-73F5599974CD}" srcOrd="0" destOrd="0" parTransId="{14DAB985-A5FF-BC49-9E79-794EF150BE36}" sibTransId="{B81E5873-9C50-1C4A-9815-6C8377A2A417}"/>
    <dgm:cxn modelId="{46A171DF-81EA-6141-A6D5-996B844A761E}" srcId="{DCE52994-F84F-8747-9103-681D3638EC80}" destId="{819DED61-3EA6-8349-BFD0-32D7DD6B9B45}" srcOrd="2" destOrd="0" parTransId="{C97CBAF1-53BC-CF44-966C-D27EC263D5A6}" sibTransId="{33ED89B9-2533-BC4B-81B2-6227614B7CE0}"/>
    <dgm:cxn modelId="{23C796E3-F4A5-BD4D-94C0-18CD55C5E633}" type="presOf" srcId="{ABE7D159-F64D-2241-8EC9-35E76F9DC5E9}" destId="{B5058BC0-B6E4-904D-B191-EAF3F55619F3}" srcOrd="0" destOrd="0" presId="urn:microsoft.com/office/officeart/2005/8/layout/cycle4"/>
    <dgm:cxn modelId="{F766DEF6-54BE-F848-B183-8EA11D03E1C4}" type="presOf" srcId="{F1E5EC4B-4665-FF40-AFB2-C58E676DD257}" destId="{5D0E6EAC-BB86-394C-9366-C824CC40FD82}" srcOrd="0" destOrd="0" presId="urn:microsoft.com/office/officeart/2005/8/layout/cycle4"/>
    <dgm:cxn modelId="{33B341FB-F546-B44A-8785-33AE6AD26680}" srcId="{DCE52994-F84F-8747-9103-681D3638EC80}" destId="{F1E5EC4B-4665-FF40-AFB2-C58E676DD257}" srcOrd="3" destOrd="0" parTransId="{23822C1A-FFAB-4E40-850D-C3CC391726FD}" sibTransId="{03FC0855-475F-8941-A762-E7F664934927}"/>
    <dgm:cxn modelId="{2602B284-B578-5C4A-B024-3B166512D906}" type="presParOf" srcId="{B26D3C11-33C2-994B-8DD8-F3D5012EEB7C}" destId="{2097271A-CAAD-8344-A38F-C243AFADAF8A}" srcOrd="0" destOrd="0" presId="urn:microsoft.com/office/officeart/2005/8/layout/cycle4"/>
    <dgm:cxn modelId="{ADDE35D5-CC42-DD40-801F-935E5A82C08F}" type="presParOf" srcId="{2097271A-CAAD-8344-A38F-C243AFADAF8A}" destId="{960E9B7F-5CB2-3542-9074-0A0DE7198D22}" srcOrd="0" destOrd="0" presId="urn:microsoft.com/office/officeart/2005/8/layout/cycle4"/>
    <dgm:cxn modelId="{BD82FDA6-0DEC-1D49-99B4-919FFF66031D}" type="presParOf" srcId="{960E9B7F-5CB2-3542-9074-0A0DE7198D22}" destId="{D0C58440-F3B2-904A-ABF0-01AE740CEDA5}" srcOrd="0" destOrd="0" presId="urn:microsoft.com/office/officeart/2005/8/layout/cycle4"/>
    <dgm:cxn modelId="{33303B91-CA0F-0B42-9336-27EBED8B70BA}" type="presParOf" srcId="{960E9B7F-5CB2-3542-9074-0A0DE7198D22}" destId="{A36AC57E-F71A-0244-B591-1A4834D03B38}" srcOrd="1" destOrd="0" presId="urn:microsoft.com/office/officeart/2005/8/layout/cycle4"/>
    <dgm:cxn modelId="{EECA137C-3B4F-A449-A016-1852194B099E}" type="presParOf" srcId="{2097271A-CAAD-8344-A38F-C243AFADAF8A}" destId="{667747F7-0945-C24C-BCFA-B68BABE6D727}" srcOrd="1" destOrd="0" presId="urn:microsoft.com/office/officeart/2005/8/layout/cycle4"/>
    <dgm:cxn modelId="{762FDDF2-C21C-EA46-9E6F-EB8EA5335929}" type="presParOf" srcId="{B26D3C11-33C2-994B-8DD8-F3D5012EEB7C}" destId="{D5BD9195-B6CD-8E49-B767-C4142B5C780E}" srcOrd="1" destOrd="0" presId="urn:microsoft.com/office/officeart/2005/8/layout/cycle4"/>
    <dgm:cxn modelId="{FC933D3D-3059-194A-BF64-C6E8F57DAF3F}" type="presParOf" srcId="{D5BD9195-B6CD-8E49-B767-C4142B5C780E}" destId="{64096756-2B74-B84C-9DFE-48D4DA625E85}" srcOrd="0" destOrd="0" presId="urn:microsoft.com/office/officeart/2005/8/layout/cycle4"/>
    <dgm:cxn modelId="{31980689-79C8-8B49-BE20-00797753FB94}" type="presParOf" srcId="{D5BD9195-B6CD-8E49-B767-C4142B5C780E}" destId="{B5058BC0-B6E4-904D-B191-EAF3F55619F3}" srcOrd="1" destOrd="0" presId="urn:microsoft.com/office/officeart/2005/8/layout/cycle4"/>
    <dgm:cxn modelId="{2842456D-ADD3-A745-B33B-759A25383181}" type="presParOf" srcId="{D5BD9195-B6CD-8E49-B767-C4142B5C780E}" destId="{70069183-D4CB-8D41-B00D-8A45C7B9CBED}" srcOrd="2" destOrd="0" presId="urn:microsoft.com/office/officeart/2005/8/layout/cycle4"/>
    <dgm:cxn modelId="{69DEE789-7D62-1E44-BF60-21AF73299E7D}" type="presParOf" srcId="{D5BD9195-B6CD-8E49-B767-C4142B5C780E}" destId="{5D0E6EAC-BB86-394C-9366-C824CC40FD82}" srcOrd="3" destOrd="0" presId="urn:microsoft.com/office/officeart/2005/8/layout/cycle4"/>
    <dgm:cxn modelId="{8F91499B-B4AA-B34F-A9C4-04827678AD8D}" type="presParOf" srcId="{D5BD9195-B6CD-8E49-B767-C4142B5C780E}" destId="{BE41D726-094A-7240-AC6A-496D54527579}" srcOrd="4" destOrd="0" presId="urn:microsoft.com/office/officeart/2005/8/layout/cycle4"/>
    <dgm:cxn modelId="{85F638DA-D348-4E44-AB6B-144D335B6351}" type="presParOf" srcId="{B26D3C11-33C2-994B-8DD8-F3D5012EEB7C}" destId="{4F8AACAB-43ED-A943-8ED2-25073DCB78F1}" srcOrd="2" destOrd="0" presId="urn:microsoft.com/office/officeart/2005/8/layout/cycle4"/>
    <dgm:cxn modelId="{288FFC84-1E0B-C943-9224-B7CCEB17E505}" type="presParOf" srcId="{B26D3C11-33C2-994B-8DD8-F3D5012EEB7C}" destId="{094C829C-9876-4D4A-8049-432722F777B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1CE6BF-E757-AF45-9752-2406176C787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2ABAE69-0088-9942-BEF1-1FD7042A9231}">
      <dgm:prSet phldrT="[Text]"/>
      <dgm:spPr/>
      <dgm:t>
        <a:bodyPr/>
        <a:lstStyle/>
        <a:p>
          <a:r>
            <a:rPr lang="en-GB" dirty="0"/>
            <a:t>Key Variables used:</a:t>
          </a:r>
        </a:p>
      </dgm:t>
    </dgm:pt>
    <dgm:pt modelId="{679123F2-57A3-8D42-A47A-65CB84D7CBD7}" type="parTrans" cxnId="{45426F33-4BEF-0140-8F0E-5E6BFA2100AA}">
      <dgm:prSet/>
      <dgm:spPr/>
      <dgm:t>
        <a:bodyPr/>
        <a:lstStyle/>
        <a:p>
          <a:endParaRPr lang="en-GB"/>
        </a:p>
      </dgm:t>
    </dgm:pt>
    <dgm:pt modelId="{1CA993AE-E488-A84D-813E-536D0BD5C2BD}" type="sibTrans" cxnId="{45426F33-4BEF-0140-8F0E-5E6BFA2100AA}">
      <dgm:prSet/>
      <dgm:spPr/>
      <dgm:t>
        <a:bodyPr/>
        <a:lstStyle/>
        <a:p>
          <a:endParaRPr lang="en-GB"/>
        </a:p>
      </dgm:t>
    </dgm:pt>
    <dgm:pt modelId="{42535D41-C938-0844-B884-B36860E6F2EC}">
      <dgm:prSet phldrT="[Text]"/>
      <dgm:spPr/>
      <dgm:t>
        <a:bodyPr/>
        <a:lstStyle/>
        <a:p>
          <a:r>
            <a:rPr lang="en-GB" dirty="0"/>
            <a:t>Food Transportation</a:t>
          </a:r>
        </a:p>
      </dgm:t>
    </dgm:pt>
    <dgm:pt modelId="{79A3CB1F-71A2-A744-8993-8E2122CBA2FD}" type="parTrans" cxnId="{767B94BA-0B29-974A-9352-37A3785FB18C}">
      <dgm:prSet/>
      <dgm:spPr/>
      <dgm:t>
        <a:bodyPr/>
        <a:lstStyle/>
        <a:p>
          <a:endParaRPr lang="en-GB"/>
        </a:p>
      </dgm:t>
    </dgm:pt>
    <dgm:pt modelId="{53E3E704-37F6-B940-981F-EE3AB953472D}" type="sibTrans" cxnId="{767B94BA-0B29-974A-9352-37A3785FB18C}">
      <dgm:prSet/>
      <dgm:spPr/>
      <dgm:t>
        <a:bodyPr/>
        <a:lstStyle/>
        <a:p>
          <a:endParaRPr lang="en-GB"/>
        </a:p>
      </dgm:t>
    </dgm:pt>
    <dgm:pt modelId="{80B95BAB-FD8C-3F4A-AF80-7CDF8AE961C6}">
      <dgm:prSet phldrT="[Text]"/>
      <dgm:spPr/>
      <dgm:t>
        <a:bodyPr/>
        <a:lstStyle/>
        <a:p>
          <a:r>
            <a:rPr lang="en-GB" dirty="0"/>
            <a:t>Fires, e.g., "Savanna Fires", "Forest Fires"</a:t>
          </a:r>
        </a:p>
      </dgm:t>
    </dgm:pt>
    <dgm:pt modelId="{A8D4E791-E221-5A48-ABFF-25F9B5DD7B92}" type="parTrans" cxnId="{4499141C-6968-7244-935E-0544A163BF65}">
      <dgm:prSet/>
      <dgm:spPr/>
      <dgm:t>
        <a:bodyPr/>
        <a:lstStyle/>
        <a:p>
          <a:endParaRPr lang="en-GB"/>
        </a:p>
      </dgm:t>
    </dgm:pt>
    <dgm:pt modelId="{645B11E4-ED18-8F4A-B953-0BA79DFDEA9E}" type="sibTrans" cxnId="{4499141C-6968-7244-935E-0544A163BF65}">
      <dgm:prSet/>
      <dgm:spPr/>
      <dgm:t>
        <a:bodyPr/>
        <a:lstStyle/>
        <a:p>
          <a:endParaRPr lang="en-GB"/>
        </a:p>
      </dgm:t>
    </dgm:pt>
    <dgm:pt modelId="{83084D05-F9FE-A345-B452-7C8DBE227580}">
      <dgm:prSet/>
      <dgm:spPr/>
      <dgm:t>
        <a:bodyPr/>
        <a:lstStyle/>
        <a:p>
          <a:r>
            <a:rPr lang="en-GB" dirty="0"/>
            <a:t>total emissions</a:t>
          </a:r>
        </a:p>
      </dgm:t>
    </dgm:pt>
    <dgm:pt modelId="{DFBFA556-A977-C945-854C-5D76626FC787}" type="parTrans" cxnId="{23111F78-EA1F-A04F-A6E3-48F3D012AC15}">
      <dgm:prSet/>
      <dgm:spPr/>
      <dgm:t>
        <a:bodyPr/>
        <a:lstStyle/>
        <a:p>
          <a:endParaRPr lang="en-GB"/>
        </a:p>
      </dgm:t>
    </dgm:pt>
    <dgm:pt modelId="{41462679-2B21-5248-B6AA-3F1AD555EB6B}" type="sibTrans" cxnId="{23111F78-EA1F-A04F-A6E3-48F3D012AC15}">
      <dgm:prSet/>
      <dgm:spPr/>
      <dgm:t>
        <a:bodyPr/>
        <a:lstStyle/>
        <a:p>
          <a:endParaRPr lang="en-GB"/>
        </a:p>
      </dgm:t>
    </dgm:pt>
    <dgm:pt modelId="{99E7ADFE-711C-2144-81F9-81F6408395E1}" type="pres">
      <dgm:prSet presAssocID="{821CE6BF-E757-AF45-9752-2406176C7873}" presName="compositeShape" presStyleCnt="0">
        <dgm:presLayoutVars>
          <dgm:chMax val="7"/>
          <dgm:dir/>
          <dgm:resizeHandles val="exact"/>
        </dgm:presLayoutVars>
      </dgm:prSet>
      <dgm:spPr/>
    </dgm:pt>
    <dgm:pt modelId="{06261F22-D064-6C42-92C7-ED375F2994A1}" type="pres">
      <dgm:prSet presAssocID="{12ABAE69-0088-9942-BEF1-1FD7042A9231}" presName="circ1" presStyleLbl="vennNode1" presStyleIdx="0" presStyleCnt="4"/>
      <dgm:spPr/>
    </dgm:pt>
    <dgm:pt modelId="{0D0042F7-6B51-3541-BB5C-A12059531045}" type="pres">
      <dgm:prSet presAssocID="{12ABAE69-0088-9942-BEF1-1FD7042A923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42AB1D-8BB2-2B46-9149-A499D5704B78}" type="pres">
      <dgm:prSet presAssocID="{83084D05-F9FE-A345-B452-7C8DBE227580}" presName="circ2" presStyleLbl="vennNode1" presStyleIdx="1" presStyleCnt="4"/>
      <dgm:spPr/>
    </dgm:pt>
    <dgm:pt modelId="{9CEF1E3C-881E-0240-9C71-1CB738F036D3}" type="pres">
      <dgm:prSet presAssocID="{83084D05-F9FE-A345-B452-7C8DBE2275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E0B760-C9FA-404F-83A6-66BCEE0C511B}" type="pres">
      <dgm:prSet presAssocID="{42535D41-C938-0844-B884-B36860E6F2EC}" presName="circ3" presStyleLbl="vennNode1" presStyleIdx="2" presStyleCnt="4"/>
      <dgm:spPr/>
    </dgm:pt>
    <dgm:pt modelId="{63C62426-BC78-3A47-9621-471FE787E677}" type="pres">
      <dgm:prSet presAssocID="{42535D41-C938-0844-B884-B36860E6F2E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F203303-6E23-B544-875B-1506049DDE8D}" type="pres">
      <dgm:prSet presAssocID="{80B95BAB-FD8C-3F4A-AF80-7CDF8AE961C6}" presName="circ4" presStyleLbl="vennNode1" presStyleIdx="3" presStyleCnt="4"/>
      <dgm:spPr/>
    </dgm:pt>
    <dgm:pt modelId="{57D1D281-4653-734D-ABE2-81EFD6AE9C40}" type="pres">
      <dgm:prSet presAssocID="{80B95BAB-FD8C-3F4A-AF80-7CDF8AE961C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A3DA0A-E9AC-6D4D-8678-A4299DE83B27}" type="presOf" srcId="{42535D41-C938-0844-B884-B36860E6F2EC}" destId="{63C62426-BC78-3A47-9621-471FE787E677}" srcOrd="1" destOrd="0" presId="urn:microsoft.com/office/officeart/2005/8/layout/venn1"/>
    <dgm:cxn modelId="{4499141C-6968-7244-935E-0544A163BF65}" srcId="{821CE6BF-E757-AF45-9752-2406176C7873}" destId="{80B95BAB-FD8C-3F4A-AF80-7CDF8AE961C6}" srcOrd="3" destOrd="0" parTransId="{A8D4E791-E221-5A48-ABFF-25F9B5DD7B92}" sibTransId="{645B11E4-ED18-8F4A-B953-0BA79DFDEA9E}"/>
    <dgm:cxn modelId="{45426F33-4BEF-0140-8F0E-5E6BFA2100AA}" srcId="{821CE6BF-E757-AF45-9752-2406176C7873}" destId="{12ABAE69-0088-9942-BEF1-1FD7042A9231}" srcOrd="0" destOrd="0" parTransId="{679123F2-57A3-8D42-A47A-65CB84D7CBD7}" sibTransId="{1CA993AE-E488-A84D-813E-536D0BD5C2BD}"/>
    <dgm:cxn modelId="{EC40BF3E-9605-574D-A314-64072504DED1}" type="presOf" srcId="{42535D41-C938-0844-B884-B36860E6F2EC}" destId="{1EE0B760-C9FA-404F-83A6-66BCEE0C511B}" srcOrd="0" destOrd="0" presId="urn:microsoft.com/office/officeart/2005/8/layout/venn1"/>
    <dgm:cxn modelId="{89380D4B-E6F7-4F4B-A2C9-C176DF7F144F}" type="presOf" srcId="{80B95BAB-FD8C-3F4A-AF80-7CDF8AE961C6}" destId="{57D1D281-4653-734D-ABE2-81EFD6AE9C40}" srcOrd="1" destOrd="0" presId="urn:microsoft.com/office/officeart/2005/8/layout/venn1"/>
    <dgm:cxn modelId="{A1DE4D75-6BB6-944B-A2C6-70BD2E39CA09}" type="presOf" srcId="{83084D05-F9FE-A345-B452-7C8DBE227580}" destId="{4B42AB1D-8BB2-2B46-9149-A499D5704B78}" srcOrd="0" destOrd="0" presId="urn:microsoft.com/office/officeart/2005/8/layout/venn1"/>
    <dgm:cxn modelId="{23111F78-EA1F-A04F-A6E3-48F3D012AC15}" srcId="{821CE6BF-E757-AF45-9752-2406176C7873}" destId="{83084D05-F9FE-A345-B452-7C8DBE227580}" srcOrd="1" destOrd="0" parTransId="{DFBFA556-A977-C945-854C-5D76626FC787}" sibTransId="{41462679-2B21-5248-B6AA-3F1AD555EB6B}"/>
    <dgm:cxn modelId="{59919A7A-59A7-7840-932A-A84BC3BA8AFC}" type="presOf" srcId="{80B95BAB-FD8C-3F4A-AF80-7CDF8AE961C6}" destId="{4F203303-6E23-B544-875B-1506049DDE8D}" srcOrd="0" destOrd="0" presId="urn:microsoft.com/office/officeart/2005/8/layout/venn1"/>
    <dgm:cxn modelId="{D45C399D-160C-9148-B2C3-7791D54C5380}" type="presOf" srcId="{83084D05-F9FE-A345-B452-7C8DBE227580}" destId="{9CEF1E3C-881E-0240-9C71-1CB738F036D3}" srcOrd="1" destOrd="0" presId="urn:microsoft.com/office/officeart/2005/8/layout/venn1"/>
    <dgm:cxn modelId="{767B94BA-0B29-974A-9352-37A3785FB18C}" srcId="{821CE6BF-E757-AF45-9752-2406176C7873}" destId="{42535D41-C938-0844-B884-B36860E6F2EC}" srcOrd="2" destOrd="0" parTransId="{79A3CB1F-71A2-A744-8993-8E2122CBA2FD}" sibTransId="{53E3E704-37F6-B940-981F-EE3AB953472D}"/>
    <dgm:cxn modelId="{66F17ABF-9B11-6244-9C64-187279C04B05}" type="presOf" srcId="{12ABAE69-0088-9942-BEF1-1FD7042A9231}" destId="{06261F22-D064-6C42-92C7-ED375F2994A1}" srcOrd="0" destOrd="0" presId="urn:microsoft.com/office/officeart/2005/8/layout/venn1"/>
    <dgm:cxn modelId="{486AB9E3-E039-C445-AC36-E59FA7397189}" type="presOf" srcId="{821CE6BF-E757-AF45-9752-2406176C7873}" destId="{99E7ADFE-711C-2144-81F9-81F6408395E1}" srcOrd="0" destOrd="0" presId="urn:microsoft.com/office/officeart/2005/8/layout/venn1"/>
    <dgm:cxn modelId="{6CA158FD-BCCE-0446-AC57-2AD040DF362A}" type="presOf" srcId="{12ABAE69-0088-9942-BEF1-1FD7042A9231}" destId="{0D0042F7-6B51-3541-BB5C-A12059531045}" srcOrd="1" destOrd="0" presId="urn:microsoft.com/office/officeart/2005/8/layout/venn1"/>
    <dgm:cxn modelId="{423F4911-D4B2-714C-86F0-847345905CA5}" type="presParOf" srcId="{99E7ADFE-711C-2144-81F9-81F6408395E1}" destId="{06261F22-D064-6C42-92C7-ED375F2994A1}" srcOrd="0" destOrd="0" presId="urn:microsoft.com/office/officeart/2005/8/layout/venn1"/>
    <dgm:cxn modelId="{8CD80F67-ED92-B641-B9AD-381EF9C0A9BE}" type="presParOf" srcId="{99E7ADFE-711C-2144-81F9-81F6408395E1}" destId="{0D0042F7-6B51-3541-BB5C-A12059531045}" srcOrd="1" destOrd="0" presId="urn:microsoft.com/office/officeart/2005/8/layout/venn1"/>
    <dgm:cxn modelId="{941A297D-8F18-A247-B647-050010380F74}" type="presParOf" srcId="{99E7ADFE-711C-2144-81F9-81F6408395E1}" destId="{4B42AB1D-8BB2-2B46-9149-A499D5704B78}" srcOrd="2" destOrd="0" presId="urn:microsoft.com/office/officeart/2005/8/layout/venn1"/>
    <dgm:cxn modelId="{4DF493EA-1BD2-C347-8F4B-FF5AC7B0CBFE}" type="presParOf" srcId="{99E7ADFE-711C-2144-81F9-81F6408395E1}" destId="{9CEF1E3C-881E-0240-9C71-1CB738F036D3}" srcOrd="3" destOrd="0" presId="urn:microsoft.com/office/officeart/2005/8/layout/venn1"/>
    <dgm:cxn modelId="{6132935A-1B4C-424C-8A94-57EBD4C9D454}" type="presParOf" srcId="{99E7ADFE-711C-2144-81F9-81F6408395E1}" destId="{1EE0B760-C9FA-404F-83A6-66BCEE0C511B}" srcOrd="4" destOrd="0" presId="urn:microsoft.com/office/officeart/2005/8/layout/venn1"/>
    <dgm:cxn modelId="{B55CA3AB-FD71-9E48-B1AB-DC194106FC4F}" type="presParOf" srcId="{99E7ADFE-711C-2144-81F9-81F6408395E1}" destId="{63C62426-BC78-3A47-9621-471FE787E677}" srcOrd="5" destOrd="0" presId="urn:microsoft.com/office/officeart/2005/8/layout/venn1"/>
    <dgm:cxn modelId="{51039107-44F1-5941-96BE-42689E4792B9}" type="presParOf" srcId="{99E7ADFE-711C-2144-81F9-81F6408395E1}" destId="{4F203303-6E23-B544-875B-1506049DDE8D}" srcOrd="6" destOrd="0" presId="urn:microsoft.com/office/officeart/2005/8/layout/venn1"/>
    <dgm:cxn modelId="{BB932DB8-2663-C041-9F97-F89349A4E381}" type="presParOf" srcId="{99E7ADFE-711C-2144-81F9-81F6408395E1}" destId="{57D1D281-4653-734D-ABE2-81EFD6AE9C40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C1A7-2649-AD46-A28E-6A765231F472}" type="doc">
      <dgm:prSet loTypeId="urn:microsoft.com/office/officeart/2005/8/layout/pyramid3" loCatId="" qsTypeId="urn:microsoft.com/office/officeart/2005/8/quickstyle/3d4" qsCatId="3D" csTypeId="urn:microsoft.com/office/officeart/2005/8/colors/accent1_2" csCatId="accent1" phldr="1"/>
      <dgm:spPr/>
    </dgm:pt>
    <dgm:pt modelId="{4F8EBCC8-6FF9-FF45-A6A3-4EA175877199}">
      <dgm:prSet phldrT="[Text]" phldr="1"/>
      <dgm:spPr/>
      <dgm:t>
        <a:bodyPr/>
        <a:lstStyle/>
        <a:p>
          <a:endParaRPr lang="en-GB" dirty="0"/>
        </a:p>
      </dgm:t>
    </dgm:pt>
    <dgm:pt modelId="{E771EFA0-9B16-D249-9638-CD47BFA5DDB4}" type="parTrans" cxnId="{84CC4DE0-B3E0-1B43-B812-300DD4A56983}">
      <dgm:prSet/>
      <dgm:spPr/>
      <dgm:t>
        <a:bodyPr/>
        <a:lstStyle/>
        <a:p>
          <a:endParaRPr lang="en-GB"/>
        </a:p>
      </dgm:t>
    </dgm:pt>
    <dgm:pt modelId="{6369C578-31D4-8C48-85B8-ED8C74925CB3}" type="sibTrans" cxnId="{84CC4DE0-B3E0-1B43-B812-300DD4A56983}">
      <dgm:prSet/>
      <dgm:spPr/>
      <dgm:t>
        <a:bodyPr/>
        <a:lstStyle/>
        <a:p>
          <a:endParaRPr lang="en-GB"/>
        </a:p>
      </dgm:t>
    </dgm:pt>
    <dgm:pt modelId="{3C21E3F8-5964-9345-868E-310E567AEE76}">
      <dgm:prSet phldrT="[Text]" phldr="1"/>
      <dgm:spPr/>
      <dgm:t>
        <a:bodyPr/>
        <a:lstStyle/>
        <a:p>
          <a:endParaRPr lang="en-GB" dirty="0"/>
        </a:p>
      </dgm:t>
    </dgm:pt>
    <dgm:pt modelId="{203297DD-1839-3C44-9E59-62937ACF1EB8}" type="parTrans" cxnId="{16B33B61-EB7A-164B-B75A-2D944204D73E}">
      <dgm:prSet/>
      <dgm:spPr/>
      <dgm:t>
        <a:bodyPr/>
        <a:lstStyle/>
        <a:p>
          <a:endParaRPr lang="en-GB"/>
        </a:p>
      </dgm:t>
    </dgm:pt>
    <dgm:pt modelId="{A5D42B22-88E6-3245-9463-ADEED16F145B}" type="sibTrans" cxnId="{16B33B61-EB7A-164B-B75A-2D944204D73E}">
      <dgm:prSet/>
      <dgm:spPr/>
      <dgm:t>
        <a:bodyPr/>
        <a:lstStyle/>
        <a:p>
          <a:endParaRPr lang="en-GB"/>
        </a:p>
      </dgm:t>
    </dgm:pt>
    <dgm:pt modelId="{75B2B828-4E6E-A247-A30B-5557B9CFC46E}">
      <dgm:prSet phldrT="[Text]" phldr="1"/>
      <dgm:spPr/>
      <dgm:t>
        <a:bodyPr/>
        <a:lstStyle/>
        <a:p>
          <a:endParaRPr lang="en-GB" dirty="0"/>
        </a:p>
      </dgm:t>
    </dgm:pt>
    <dgm:pt modelId="{A4C7218B-32A3-B940-85FD-62CD4D806C8B}" type="parTrans" cxnId="{5189FA63-452A-8B43-B0A0-1707CB89D43F}">
      <dgm:prSet/>
      <dgm:spPr/>
      <dgm:t>
        <a:bodyPr/>
        <a:lstStyle/>
        <a:p>
          <a:endParaRPr lang="en-GB"/>
        </a:p>
      </dgm:t>
    </dgm:pt>
    <dgm:pt modelId="{4C9095B8-6903-B347-9D5F-BAF80AC75016}" type="sibTrans" cxnId="{5189FA63-452A-8B43-B0A0-1707CB89D43F}">
      <dgm:prSet/>
      <dgm:spPr/>
      <dgm:t>
        <a:bodyPr/>
        <a:lstStyle/>
        <a:p>
          <a:endParaRPr lang="en-GB"/>
        </a:p>
      </dgm:t>
    </dgm:pt>
    <dgm:pt modelId="{5BB53563-5F0E-0E4C-8C24-D094AB5C60CC}" type="pres">
      <dgm:prSet presAssocID="{E89FC1A7-2649-AD46-A28E-6A765231F472}" presName="Name0" presStyleCnt="0">
        <dgm:presLayoutVars>
          <dgm:dir/>
          <dgm:animLvl val="lvl"/>
          <dgm:resizeHandles val="exact"/>
        </dgm:presLayoutVars>
      </dgm:prSet>
      <dgm:spPr/>
    </dgm:pt>
    <dgm:pt modelId="{865F89C2-7383-6942-9516-527F9FAE5E2B}" type="pres">
      <dgm:prSet presAssocID="{4F8EBCC8-6FF9-FF45-A6A3-4EA175877199}" presName="Name8" presStyleCnt="0"/>
      <dgm:spPr/>
    </dgm:pt>
    <dgm:pt modelId="{5784C62C-F5F5-3047-BCBF-1925457CDB9A}" type="pres">
      <dgm:prSet presAssocID="{4F8EBCC8-6FF9-FF45-A6A3-4EA17587719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AF8FBD2-F6D9-1143-AF66-DF98E34E8C71}" type="pres">
      <dgm:prSet presAssocID="{4F8EBCC8-6FF9-FF45-A6A3-4EA1758771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289618-0639-5544-86F0-D1321CCAB493}" type="pres">
      <dgm:prSet presAssocID="{3C21E3F8-5964-9345-868E-310E567AEE76}" presName="Name8" presStyleCnt="0"/>
      <dgm:spPr/>
    </dgm:pt>
    <dgm:pt modelId="{2D7CEC2F-9B64-4A49-A838-1A18786433E8}" type="pres">
      <dgm:prSet presAssocID="{3C21E3F8-5964-9345-868E-310E567AEE76}" presName="level" presStyleLbl="node1" presStyleIdx="1" presStyleCnt="3">
        <dgm:presLayoutVars>
          <dgm:chMax val="1"/>
          <dgm:bulletEnabled val="1"/>
        </dgm:presLayoutVars>
      </dgm:prSet>
      <dgm:spPr/>
    </dgm:pt>
    <dgm:pt modelId="{73F0C8D3-762F-6B45-B4A1-D58ED6500962}" type="pres">
      <dgm:prSet presAssocID="{3C21E3F8-5964-9345-868E-310E567AEE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175CA8-53DB-6D46-9ECE-17534E6A477E}" type="pres">
      <dgm:prSet presAssocID="{75B2B828-4E6E-A247-A30B-5557B9CFC46E}" presName="Name8" presStyleCnt="0"/>
      <dgm:spPr/>
    </dgm:pt>
    <dgm:pt modelId="{0EF44D5D-5B66-B143-A058-25FD83224600}" type="pres">
      <dgm:prSet presAssocID="{75B2B828-4E6E-A247-A30B-5557B9CFC46E}" presName="level" presStyleLbl="node1" presStyleIdx="2" presStyleCnt="3">
        <dgm:presLayoutVars>
          <dgm:chMax val="1"/>
          <dgm:bulletEnabled val="1"/>
        </dgm:presLayoutVars>
      </dgm:prSet>
      <dgm:spPr/>
    </dgm:pt>
    <dgm:pt modelId="{C259B659-5EBC-7F49-9C53-EFABA9C30CED}" type="pres">
      <dgm:prSet presAssocID="{75B2B828-4E6E-A247-A30B-5557B9CFC46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FAA6A17-81D4-3148-8AA1-DF04D499B25F}" type="presOf" srcId="{4F8EBCC8-6FF9-FF45-A6A3-4EA175877199}" destId="{EAF8FBD2-F6D9-1143-AF66-DF98E34E8C71}" srcOrd="1" destOrd="0" presId="urn:microsoft.com/office/officeart/2005/8/layout/pyramid3"/>
    <dgm:cxn modelId="{5D16B559-3A5E-E04B-B332-DF80292D7508}" type="presOf" srcId="{75B2B828-4E6E-A247-A30B-5557B9CFC46E}" destId="{C259B659-5EBC-7F49-9C53-EFABA9C30CED}" srcOrd="1" destOrd="0" presId="urn:microsoft.com/office/officeart/2005/8/layout/pyramid3"/>
    <dgm:cxn modelId="{671AD060-A12E-8940-9EB4-477FAE90670E}" type="presOf" srcId="{3C21E3F8-5964-9345-868E-310E567AEE76}" destId="{2D7CEC2F-9B64-4A49-A838-1A18786433E8}" srcOrd="0" destOrd="0" presId="urn:microsoft.com/office/officeart/2005/8/layout/pyramid3"/>
    <dgm:cxn modelId="{16B33B61-EB7A-164B-B75A-2D944204D73E}" srcId="{E89FC1A7-2649-AD46-A28E-6A765231F472}" destId="{3C21E3F8-5964-9345-868E-310E567AEE76}" srcOrd="1" destOrd="0" parTransId="{203297DD-1839-3C44-9E59-62937ACF1EB8}" sibTransId="{A5D42B22-88E6-3245-9463-ADEED16F145B}"/>
    <dgm:cxn modelId="{5189FA63-452A-8B43-B0A0-1707CB89D43F}" srcId="{E89FC1A7-2649-AD46-A28E-6A765231F472}" destId="{75B2B828-4E6E-A247-A30B-5557B9CFC46E}" srcOrd="2" destOrd="0" parTransId="{A4C7218B-32A3-B940-85FD-62CD4D806C8B}" sibTransId="{4C9095B8-6903-B347-9D5F-BAF80AC75016}"/>
    <dgm:cxn modelId="{78A013BB-548B-CB46-BBD2-DB2AC28662EE}" type="presOf" srcId="{E89FC1A7-2649-AD46-A28E-6A765231F472}" destId="{5BB53563-5F0E-0E4C-8C24-D094AB5C60CC}" srcOrd="0" destOrd="0" presId="urn:microsoft.com/office/officeart/2005/8/layout/pyramid3"/>
    <dgm:cxn modelId="{41B110BC-F604-5C47-ABA5-ED33855BF3AC}" type="presOf" srcId="{3C21E3F8-5964-9345-868E-310E567AEE76}" destId="{73F0C8D3-762F-6B45-B4A1-D58ED6500962}" srcOrd="1" destOrd="0" presId="urn:microsoft.com/office/officeart/2005/8/layout/pyramid3"/>
    <dgm:cxn modelId="{14332EC1-2436-3B46-BF86-E26764E20DF5}" type="presOf" srcId="{4F8EBCC8-6FF9-FF45-A6A3-4EA175877199}" destId="{5784C62C-F5F5-3047-BCBF-1925457CDB9A}" srcOrd="0" destOrd="0" presId="urn:microsoft.com/office/officeart/2005/8/layout/pyramid3"/>
    <dgm:cxn modelId="{84CC4DE0-B3E0-1B43-B812-300DD4A56983}" srcId="{E89FC1A7-2649-AD46-A28E-6A765231F472}" destId="{4F8EBCC8-6FF9-FF45-A6A3-4EA175877199}" srcOrd="0" destOrd="0" parTransId="{E771EFA0-9B16-D249-9638-CD47BFA5DDB4}" sibTransId="{6369C578-31D4-8C48-85B8-ED8C74925CB3}"/>
    <dgm:cxn modelId="{8662C1FD-7FB7-4A4A-924F-E70F8B1FD7B7}" type="presOf" srcId="{75B2B828-4E6E-A247-A30B-5557B9CFC46E}" destId="{0EF44D5D-5B66-B143-A058-25FD83224600}" srcOrd="0" destOrd="0" presId="urn:microsoft.com/office/officeart/2005/8/layout/pyramid3"/>
    <dgm:cxn modelId="{052558DF-EF34-DA4A-B14A-8A13FF6ECB21}" type="presParOf" srcId="{5BB53563-5F0E-0E4C-8C24-D094AB5C60CC}" destId="{865F89C2-7383-6942-9516-527F9FAE5E2B}" srcOrd="0" destOrd="0" presId="urn:microsoft.com/office/officeart/2005/8/layout/pyramid3"/>
    <dgm:cxn modelId="{8B1A09BD-104C-234C-8B0D-FCBF5DB8E5E2}" type="presParOf" srcId="{865F89C2-7383-6942-9516-527F9FAE5E2B}" destId="{5784C62C-F5F5-3047-BCBF-1925457CDB9A}" srcOrd="0" destOrd="0" presId="urn:microsoft.com/office/officeart/2005/8/layout/pyramid3"/>
    <dgm:cxn modelId="{3DE81EDF-8301-2448-9AD8-7FF2B44FDF02}" type="presParOf" srcId="{865F89C2-7383-6942-9516-527F9FAE5E2B}" destId="{EAF8FBD2-F6D9-1143-AF66-DF98E34E8C71}" srcOrd="1" destOrd="0" presId="urn:microsoft.com/office/officeart/2005/8/layout/pyramid3"/>
    <dgm:cxn modelId="{545BECAB-4B6D-8341-8EB8-5F1E30F2392E}" type="presParOf" srcId="{5BB53563-5F0E-0E4C-8C24-D094AB5C60CC}" destId="{A1289618-0639-5544-86F0-D1321CCAB493}" srcOrd="1" destOrd="0" presId="urn:microsoft.com/office/officeart/2005/8/layout/pyramid3"/>
    <dgm:cxn modelId="{9AA910CD-44A2-BB42-9718-BC972D6D9027}" type="presParOf" srcId="{A1289618-0639-5544-86F0-D1321CCAB493}" destId="{2D7CEC2F-9B64-4A49-A838-1A18786433E8}" srcOrd="0" destOrd="0" presId="urn:microsoft.com/office/officeart/2005/8/layout/pyramid3"/>
    <dgm:cxn modelId="{AA223AC8-911D-674D-80B9-3162C6E30536}" type="presParOf" srcId="{A1289618-0639-5544-86F0-D1321CCAB493}" destId="{73F0C8D3-762F-6B45-B4A1-D58ED6500962}" srcOrd="1" destOrd="0" presId="urn:microsoft.com/office/officeart/2005/8/layout/pyramid3"/>
    <dgm:cxn modelId="{D4DE266A-BFC2-9A45-8486-F55276D66417}" type="presParOf" srcId="{5BB53563-5F0E-0E4C-8C24-D094AB5C60CC}" destId="{7E175CA8-53DB-6D46-9ECE-17534E6A477E}" srcOrd="2" destOrd="0" presId="urn:microsoft.com/office/officeart/2005/8/layout/pyramid3"/>
    <dgm:cxn modelId="{16C39940-98AA-C046-9DDF-C8936426CAA0}" type="presParOf" srcId="{7E175CA8-53DB-6D46-9ECE-17534E6A477E}" destId="{0EF44D5D-5B66-B143-A058-25FD83224600}" srcOrd="0" destOrd="0" presId="urn:microsoft.com/office/officeart/2005/8/layout/pyramid3"/>
    <dgm:cxn modelId="{8F81891C-3E36-AB44-A801-697EF7CAD7EB}" type="presParOf" srcId="{7E175CA8-53DB-6D46-9ECE-17534E6A477E}" destId="{C259B659-5EBC-7F49-9C53-EFABA9C30CE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F4637-663B-4944-A4E9-C2CFD28F2CC9}">
      <dsp:nvSpPr>
        <dsp:cNvPr id="0" name=""/>
        <dsp:cNvSpPr/>
      </dsp:nvSpPr>
      <dsp:spPr>
        <a:xfrm rot="5400000">
          <a:off x="-298708" y="298787"/>
          <a:ext cx="1991391" cy="1393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0" i="0" u="none" kern="1200" dirty="0"/>
            <a:t>Data Source</a:t>
          </a:r>
          <a:endParaRPr lang="en-GB" sz="1900" kern="1200" dirty="0"/>
        </a:p>
      </dsp:txBody>
      <dsp:txXfrm rot="-5400000">
        <a:off x="1" y="697065"/>
        <a:ext cx="1393974" cy="597417"/>
      </dsp:txXfrm>
    </dsp:sp>
    <dsp:sp modelId="{B820CE66-488C-6948-A517-28D0E9BFCC7C}">
      <dsp:nvSpPr>
        <dsp:cNvPr id="0" name=""/>
        <dsp:cNvSpPr/>
      </dsp:nvSpPr>
      <dsp:spPr>
        <a:xfrm rot="5400000">
          <a:off x="5133848" y="-3739795"/>
          <a:ext cx="1294404" cy="877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0" i="0" u="none" kern="1200" dirty="0"/>
            <a:t>CO₂ emissions data from various agricultural activities over multiple years and countries. (csv file)</a:t>
          </a:r>
          <a:endParaRPr lang="en-GB" sz="1800" kern="1200" dirty="0"/>
        </a:p>
      </dsp:txBody>
      <dsp:txXfrm rot="-5400000">
        <a:off x="1393974" y="63267"/>
        <a:ext cx="8710965" cy="1168028"/>
      </dsp:txXfrm>
    </dsp:sp>
    <dsp:sp modelId="{DF87B8AC-475C-8A40-BDF2-D0D4B8F1AF26}">
      <dsp:nvSpPr>
        <dsp:cNvPr id="0" name=""/>
        <dsp:cNvSpPr/>
      </dsp:nvSpPr>
      <dsp:spPr>
        <a:xfrm rot="5400000">
          <a:off x="-298708" y="2001414"/>
          <a:ext cx="1991391" cy="1393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1" i="0" u="none" kern="1200"/>
            <a:t>Key Variables</a:t>
          </a:r>
          <a:r>
            <a:rPr lang="en-ZA" sz="1900" b="0" i="0" u="none" kern="1200"/>
            <a:t>:</a:t>
          </a:r>
          <a:endParaRPr lang="en-GB" sz="1900" kern="1200" dirty="0"/>
        </a:p>
      </dsp:txBody>
      <dsp:txXfrm rot="-5400000">
        <a:off x="1" y="2399692"/>
        <a:ext cx="1393974" cy="597417"/>
      </dsp:txXfrm>
    </dsp:sp>
    <dsp:sp modelId="{DB5E84D0-BA04-AC40-83B6-3691AB99C9BC}">
      <dsp:nvSpPr>
        <dsp:cNvPr id="0" name=""/>
        <dsp:cNvSpPr/>
      </dsp:nvSpPr>
      <dsp:spPr>
        <a:xfrm rot="5400000">
          <a:off x="5133848" y="-2037169"/>
          <a:ext cx="1294404" cy="877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1" i="0" u="none" kern="1200" dirty="0"/>
            <a:t>Target Variable</a:t>
          </a:r>
          <a:r>
            <a:rPr lang="en-ZA" sz="1800" b="0" i="0" u="none" kern="1200" dirty="0"/>
            <a:t>:  (CO₂ emissions)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1" i="0" u="none" kern="1200" dirty="0"/>
            <a:t>Features</a:t>
          </a:r>
          <a:r>
            <a:rPr lang="en-ZA" sz="1800" b="0" i="0" u="none" kern="1200" dirty="0"/>
            <a:t>: Activities like "Savanna Fires," "Crop Residues," "Rice Cultivation," etc.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1" i="0" u="none" kern="1200" dirty="0"/>
            <a:t>Other Metrics</a:t>
          </a:r>
          <a:r>
            <a:rPr lang="en-ZA" sz="1800" b="0" i="0" u="none" kern="1200" dirty="0"/>
            <a:t>: "Population," "Average Temperature °C"</a:t>
          </a:r>
          <a:endParaRPr lang="en-GB" sz="1800" kern="1200" dirty="0"/>
        </a:p>
      </dsp:txBody>
      <dsp:txXfrm rot="-5400000">
        <a:off x="1393974" y="1765893"/>
        <a:ext cx="8710965" cy="1168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77830-5207-2E44-A20E-D4A5D6CFA66F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29482-A7FE-3E44-839E-665F2B16EEFB}">
      <dsp:nvSpPr>
        <dsp:cNvPr id="0" name=""/>
        <dsp:cNvSpPr/>
      </dsp:nvSpPr>
      <dsp:spPr>
        <a:xfrm>
          <a:off x="299010" y="194531"/>
          <a:ext cx="981958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0" i="0" u="none" kern="1200" dirty="0"/>
            <a:t>Created the </a:t>
          </a:r>
          <a:r>
            <a:rPr lang="en-ZA" sz="1900" b="0" i="0" u="none" kern="1200" dirty="0" err="1"/>
            <a:t>pandas_playground</a:t>
          </a:r>
          <a:r>
            <a:rPr lang="en-ZA" sz="1900" b="0" i="0" u="none" kern="1200" dirty="0"/>
            <a:t> virtual environment for consistency.</a:t>
          </a:r>
          <a:endParaRPr lang="en-GB" sz="1900" kern="1200" dirty="0"/>
        </a:p>
      </dsp:txBody>
      <dsp:txXfrm>
        <a:off x="299010" y="194531"/>
        <a:ext cx="9819582" cy="388916"/>
      </dsp:txXfrm>
    </dsp:sp>
    <dsp:sp modelId="{18153252-B745-6446-BBAC-6C3DC2D22C9E}">
      <dsp:nvSpPr>
        <dsp:cNvPr id="0" name=""/>
        <dsp:cNvSpPr/>
      </dsp:nvSpPr>
      <dsp:spPr>
        <a:xfrm>
          <a:off x="55937" y="1459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4DE3C0-2EEE-0648-B7F5-DEFE3F84287D}">
      <dsp:nvSpPr>
        <dsp:cNvPr id="0" name=""/>
        <dsp:cNvSpPr/>
      </dsp:nvSpPr>
      <dsp:spPr>
        <a:xfrm>
          <a:off x="618920" y="777832"/>
          <a:ext cx="949967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Import the relevant packages</a:t>
          </a:r>
        </a:p>
      </dsp:txBody>
      <dsp:txXfrm>
        <a:off x="618920" y="777832"/>
        <a:ext cx="9499672" cy="388916"/>
      </dsp:txXfrm>
    </dsp:sp>
    <dsp:sp modelId="{01E13730-5DBF-5046-AB6E-C667179CC625}">
      <dsp:nvSpPr>
        <dsp:cNvPr id="0" name=""/>
        <dsp:cNvSpPr/>
      </dsp:nvSpPr>
      <dsp:spPr>
        <a:xfrm>
          <a:off x="375847" y="7292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A89B11-415C-724A-AEB1-18EDFA6D94FE}">
      <dsp:nvSpPr>
        <dsp:cNvPr id="0" name=""/>
        <dsp:cNvSpPr/>
      </dsp:nvSpPr>
      <dsp:spPr>
        <a:xfrm>
          <a:off x="765207" y="1361132"/>
          <a:ext cx="9353385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Loading the provided dataset, csv file.</a:t>
          </a:r>
        </a:p>
      </dsp:txBody>
      <dsp:txXfrm>
        <a:off x="765207" y="1361132"/>
        <a:ext cx="9353385" cy="388916"/>
      </dsp:txXfrm>
    </dsp:sp>
    <dsp:sp modelId="{BBB6ACBF-465C-3940-9314-EAE554BE7C9E}">
      <dsp:nvSpPr>
        <dsp:cNvPr id="0" name=""/>
        <dsp:cNvSpPr/>
      </dsp:nvSpPr>
      <dsp:spPr>
        <a:xfrm>
          <a:off x="522134" y="13125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A7E5EE-FE7E-8346-85CB-332205CECA16}">
      <dsp:nvSpPr>
        <dsp:cNvPr id="0" name=""/>
        <dsp:cNvSpPr/>
      </dsp:nvSpPr>
      <dsp:spPr>
        <a:xfrm>
          <a:off x="765207" y="1944063"/>
          <a:ext cx="9353385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Inspection</a:t>
          </a:r>
        </a:p>
      </dsp:txBody>
      <dsp:txXfrm>
        <a:off x="765207" y="1944063"/>
        <a:ext cx="9353385" cy="388916"/>
      </dsp:txXfrm>
    </dsp:sp>
    <dsp:sp modelId="{4BC96E22-CFA6-3340-928A-B3E154CDADC4}">
      <dsp:nvSpPr>
        <dsp:cNvPr id="0" name=""/>
        <dsp:cNvSpPr/>
      </dsp:nvSpPr>
      <dsp:spPr>
        <a:xfrm>
          <a:off x="522134" y="1895448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88211-5DD8-D743-B984-4E2AC0F2AE8B}">
      <dsp:nvSpPr>
        <dsp:cNvPr id="0" name=""/>
        <dsp:cNvSpPr/>
      </dsp:nvSpPr>
      <dsp:spPr>
        <a:xfrm>
          <a:off x="618920" y="2527363"/>
          <a:ext cx="949967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Handled missing values in high-impact columns</a:t>
          </a:r>
        </a:p>
      </dsp:txBody>
      <dsp:txXfrm>
        <a:off x="618920" y="2527363"/>
        <a:ext cx="9499672" cy="388916"/>
      </dsp:txXfrm>
    </dsp:sp>
    <dsp:sp modelId="{34BA11EC-176E-3D41-9309-8B06BCF5E507}">
      <dsp:nvSpPr>
        <dsp:cNvPr id="0" name=""/>
        <dsp:cNvSpPr/>
      </dsp:nvSpPr>
      <dsp:spPr>
        <a:xfrm>
          <a:off x="375847" y="2478749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497BC-318E-0842-8F69-282D34974239}">
      <dsp:nvSpPr>
        <dsp:cNvPr id="0" name=""/>
        <dsp:cNvSpPr/>
      </dsp:nvSpPr>
      <dsp:spPr>
        <a:xfrm>
          <a:off x="299010" y="3110663"/>
          <a:ext cx="981958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1" i="0" u="none" kern="1200"/>
            <a:t>Result</a:t>
          </a:r>
          <a:r>
            <a:rPr lang="en-ZA" sz="1900" b="0" i="0" u="none" kern="1200"/>
            <a:t>: Cleaned and structured dataset ready for analysis.</a:t>
          </a:r>
          <a:endParaRPr lang="en-GB" sz="1900" kern="1200" dirty="0"/>
        </a:p>
      </dsp:txBody>
      <dsp:txXfrm>
        <a:off x="299010" y="3110663"/>
        <a:ext cx="9819582" cy="388916"/>
      </dsp:txXfrm>
    </dsp:sp>
    <dsp:sp modelId="{9C1442CC-B4BD-B644-8CB1-0B2305556976}">
      <dsp:nvSpPr>
        <dsp:cNvPr id="0" name=""/>
        <dsp:cNvSpPr/>
      </dsp:nvSpPr>
      <dsp:spPr>
        <a:xfrm>
          <a:off x="55937" y="3062049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8440-F3B2-904A-ABF0-01AE740CEDA5}">
      <dsp:nvSpPr>
        <dsp:cNvPr id="0" name=""/>
        <dsp:cNvSpPr/>
      </dsp:nvSpPr>
      <dsp:spPr>
        <a:xfrm>
          <a:off x="4447246" y="2786189"/>
          <a:ext cx="2024084" cy="1311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b="0" i="0" u="none" kern="1200" dirty="0"/>
            <a:t>Scatter plots revealed a positive correlation between specific activities (e.g. "Food Transport", "Crop Residues") and CO₂ emissions.</a:t>
          </a:r>
          <a:endParaRPr lang="en-GB" sz="800" kern="1200" dirty="0"/>
        </a:p>
      </dsp:txBody>
      <dsp:txXfrm>
        <a:off x="5083273" y="3142778"/>
        <a:ext cx="1359255" cy="925756"/>
      </dsp:txXfrm>
    </dsp:sp>
    <dsp:sp modelId="{64096756-2B74-B84C-9DFE-48D4DA625E85}">
      <dsp:nvSpPr>
        <dsp:cNvPr id="0" name=""/>
        <dsp:cNvSpPr/>
      </dsp:nvSpPr>
      <dsp:spPr>
        <a:xfrm>
          <a:off x="1549586" y="233548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Correlation Heatmap</a:t>
          </a:r>
        </a:p>
      </dsp:txBody>
      <dsp:txXfrm>
        <a:off x="2069221" y="753183"/>
        <a:ext cx="1254511" cy="1254511"/>
      </dsp:txXfrm>
    </dsp:sp>
    <dsp:sp modelId="{B5058BC0-B6E4-904D-B191-EAF3F55619F3}">
      <dsp:nvSpPr>
        <dsp:cNvPr id="0" name=""/>
        <dsp:cNvSpPr/>
      </dsp:nvSpPr>
      <dsp:spPr>
        <a:xfrm rot="5400000">
          <a:off x="3405679" y="233548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Subplots</a:t>
          </a:r>
        </a:p>
      </dsp:txBody>
      <dsp:txXfrm rot="-5400000">
        <a:off x="3405679" y="753183"/>
        <a:ext cx="1254511" cy="1254511"/>
      </dsp:txXfrm>
    </dsp:sp>
    <dsp:sp modelId="{70069183-D4CB-8D41-B00D-8A45C7B9CBED}">
      <dsp:nvSpPr>
        <dsp:cNvPr id="0" name=""/>
        <dsp:cNvSpPr/>
      </dsp:nvSpPr>
      <dsp:spPr>
        <a:xfrm rot="10800000">
          <a:off x="3405679" y="2089641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Key Findings:</a:t>
          </a:r>
        </a:p>
      </dsp:txBody>
      <dsp:txXfrm rot="10800000">
        <a:off x="3405679" y="2089641"/>
        <a:ext cx="1254511" cy="1254511"/>
      </dsp:txXfrm>
    </dsp:sp>
    <dsp:sp modelId="{5D0E6EAC-BB86-394C-9366-C824CC40FD82}">
      <dsp:nvSpPr>
        <dsp:cNvPr id="0" name=""/>
        <dsp:cNvSpPr/>
      </dsp:nvSpPr>
      <dsp:spPr>
        <a:xfrm rot="16200000">
          <a:off x="1549586" y="2089641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scatterplots</a:t>
          </a:r>
        </a:p>
      </dsp:txBody>
      <dsp:txXfrm rot="5400000">
        <a:off x="2069221" y="2089641"/>
        <a:ext cx="1254511" cy="1254511"/>
      </dsp:txXfrm>
    </dsp:sp>
    <dsp:sp modelId="{4F8AACAB-43ED-A943-8ED2-25073DCB78F1}">
      <dsp:nvSpPr>
        <dsp:cNvPr id="0" name=""/>
        <dsp:cNvSpPr/>
      </dsp:nvSpPr>
      <dsp:spPr>
        <a:xfrm>
          <a:off x="3058430" y="1679908"/>
          <a:ext cx="612551" cy="5326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4C829C-9876-4D4A-8049-432722F777B6}">
      <dsp:nvSpPr>
        <dsp:cNvPr id="0" name=""/>
        <dsp:cNvSpPr/>
      </dsp:nvSpPr>
      <dsp:spPr>
        <a:xfrm rot="10800000">
          <a:off x="3058430" y="1884775"/>
          <a:ext cx="612551" cy="5326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1F22-D064-6C42-92C7-ED375F2994A1}">
      <dsp:nvSpPr>
        <dsp:cNvPr id="0" name=""/>
        <dsp:cNvSpPr/>
      </dsp:nvSpPr>
      <dsp:spPr>
        <a:xfrm>
          <a:off x="1508394" y="36941"/>
          <a:ext cx="1920971" cy="19209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Key Variables used:</a:t>
          </a:r>
        </a:p>
      </dsp:txBody>
      <dsp:txXfrm>
        <a:off x="1730044" y="295534"/>
        <a:ext cx="1477670" cy="609539"/>
      </dsp:txXfrm>
    </dsp:sp>
    <dsp:sp modelId="{4B42AB1D-8BB2-2B46-9149-A499D5704B78}">
      <dsp:nvSpPr>
        <dsp:cNvPr id="0" name=""/>
        <dsp:cNvSpPr/>
      </dsp:nvSpPr>
      <dsp:spPr>
        <a:xfrm>
          <a:off x="2358054" y="886602"/>
          <a:ext cx="1920971" cy="19209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total emissions</a:t>
          </a:r>
        </a:p>
      </dsp:txBody>
      <dsp:txXfrm>
        <a:off x="3392424" y="1108252"/>
        <a:ext cx="738835" cy="1477670"/>
      </dsp:txXfrm>
    </dsp:sp>
    <dsp:sp modelId="{1EE0B760-C9FA-404F-83A6-66BCEE0C511B}">
      <dsp:nvSpPr>
        <dsp:cNvPr id="0" name=""/>
        <dsp:cNvSpPr/>
      </dsp:nvSpPr>
      <dsp:spPr>
        <a:xfrm>
          <a:off x="1508394" y="1736262"/>
          <a:ext cx="1920971" cy="19209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Food Transportation</a:t>
          </a:r>
        </a:p>
      </dsp:txBody>
      <dsp:txXfrm>
        <a:off x="1730044" y="2789102"/>
        <a:ext cx="1477670" cy="609539"/>
      </dsp:txXfrm>
    </dsp:sp>
    <dsp:sp modelId="{4F203303-6E23-B544-875B-1506049DDE8D}">
      <dsp:nvSpPr>
        <dsp:cNvPr id="0" name=""/>
        <dsp:cNvSpPr/>
      </dsp:nvSpPr>
      <dsp:spPr>
        <a:xfrm>
          <a:off x="658733" y="886602"/>
          <a:ext cx="1920971" cy="19209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Fires, e.g., "Savanna Fires", "Forest Fires"</a:t>
          </a:r>
        </a:p>
      </dsp:txBody>
      <dsp:txXfrm>
        <a:off x="806500" y="1108252"/>
        <a:ext cx="738835" cy="1477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4C62C-F5F5-3047-BCBF-1925457CDB9A}">
      <dsp:nvSpPr>
        <dsp:cNvPr id="0" name=""/>
        <dsp:cNvSpPr/>
      </dsp:nvSpPr>
      <dsp:spPr>
        <a:xfrm rot="10800000">
          <a:off x="0" y="0"/>
          <a:ext cx="4938712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 rot="-10800000">
        <a:off x="864274" y="0"/>
        <a:ext cx="3210162" cy="1231370"/>
      </dsp:txXfrm>
    </dsp:sp>
    <dsp:sp modelId="{2D7CEC2F-9B64-4A49-A838-1A18786433E8}">
      <dsp:nvSpPr>
        <dsp:cNvPr id="0" name=""/>
        <dsp:cNvSpPr/>
      </dsp:nvSpPr>
      <dsp:spPr>
        <a:xfrm rot="10800000">
          <a:off x="823118" y="1231370"/>
          <a:ext cx="3292474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700" kern="1200" dirty="0"/>
        </a:p>
      </dsp:txBody>
      <dsp:txXfrm rot="-10800000">
        <a:off x="1399301" y="1231370"/>
        <a:ext cx="2140108" cy="1231370"/>
      </dsp:txXfrm>
    </dsp:sp>
    <dsp:sp modelId="{0EF44D5D-5B66-B143-A058-25FD83224600}">
      <dsp:nvSpPr>
        <dsp:cNvPr id="0" name=""/>
        <dsp:cNvSpPr/>
      </dsp:nvSpPr>
      <dsp:spPr>
        <a:xfrm rot="10800000">
          <a:off x="1646237" y="2462741"/>
          <a:ext cx="1646237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 dirty="0"/>
        </a:p>
      </dsp:txBody>
      <dsp:txXfrm rot="-10800000">
        <a:off x="1646237" y="2462741"/>
        <a:ext cx="1646237" cy="123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FEA54-8032-1B4F-ADB2-AEF31896C71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5933-EC69-514D-A672-163A9346F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F5933-EC69-514D-A672-163A9346F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4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B3CAE9E-AEA2-3735-52E5-A230F51A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95" r="14237"/>
          <a:stretch/>
        </p:blipFill>
        <p:spPr>
          <a:xfrm>
            <a:off x="411520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BD2DA-7C80-ADA8-89AD-57920D9C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415959"/>
            <a:ext cx="4023360" cy="2910538"/>
          </a:xfrm>
        </p:spPr>
        <p:txBody>
          <a:bodyPr anchor="b">
            <a:normAutofit/>
          </a:bodyPr>
          <a:lstStyle/>
          <a:p>
            <a:r>
              <a:rPr lang="en-ZA" sz="3200" b="0" dirty="0">
                <a:solidFill>
                  <a:srgbClr val="000000"/>
                </a:solidFill>
              </a:rPr>
              <a:t>A</a:t>
            </a:r>
            <a:r>
              <a:rPr lang="en-ZA" sz="3200" b="0" i="0" u="none" strike="noStrike" dirty="0">
                <a:solidFill>
                  <a:srgbClr val="000000"/>
                </a:solidFill>
                <a:effectLst/>
              </a:rPr>
              <a:t>nalysing the Impact of Agricultural Activities on CO₂ Emissions and Climate Change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B208-E7D1-C5D2-9F33-D2C5ECAE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Regression Analysis Project for the Agri-Food Sector</a:t>
            </a:r>
            <a:endParaRPr lang="en-US" sz="18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006C-F7F2-33B0-82E7-5D5CC944CF9C}"/>
              </a:ext>
            </a:extLst>
          </p:cNvPr>
          <p:cNvSpPr txBox="1"/>
          <p:nvPr/>
        </p:nvSpPr>
        <p:spPr>
          <a:xfrm>
            <a:off x="9758616" y="6066126"/>
            <a:ext cx="2433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Presentation by: Melissa Shongwe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46D90-354F-E8B4-858B-3382C845B336}"/>
              </a:ext>
            </a:extLst>
          </p:cNvPr>
          <p:cNvSpPr txBox="1"/>
          <p:nvPr/>
        </p:nvSpPr>
        <p:spPr>
          <a:xfrm>
            <a:off x="10129421" y="6462063"/>
            <a:ext cx="2283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Due date: 11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6973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C8D8-DD12-0D37-335E-6BA7F4E9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Presentation Slide Deck </a:t>
            </a:r>
            <a:br>
              <a:rPr lang="en-ZA" dirty="0">
                <a:effectLst/>
              </a:rPr>
            </a:br>
            <a:r>
              <a:rPr lang="en-ZA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Presentation Slide </a:t>
            </a:r>
            <a:r>
              <a:rPr lang="en-ZA" sz="1800" b="1" dirty="0">
                <a:solidFill>
                  <a:srgbClr val="FFFFFF"/>
                </a:solidFill>
                <a:effectLst/>
              </a:rPr>
              <a:t>Deck </a:t>
            </a: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49EA-B3A0-19D4-B34C-CBEB87A8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Objective: 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Understand how agricultural activities impact CO₂ emissions and climate change.</a:t>
            </a:r>
          </a:p>
          <a:p>
            <a:pPr>
              <a:buFont typeface="Wingdings" pitchFamily="2" charset="2"/>
              <a:buChar char="Ø"/>
            </a:pPr>
            <a:r>
              <a:rPr lang="en-ZA" dirty="0"/>
              <a:t> Goal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Use regression analysis to provide data-driven insights for sustainability efforts in the agri-food sector.</a:t>
            </a:r>
          </a:p>
          <a:p>
            <a:pPr>
              <a:buFont typeface="Wingdings" pitchFamily="2" charset="2"/>
              <a:buChar char="Ø"/>
            </a:pPr>
            <a:r>
              <a:rPr lang="en-ZA" dirty="0"/>
              <a:t> Context: 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will support stakeholders with recommendations to minimize environmental impact.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2329-EB49-2391-2297-06D6302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31" y="538249"/>
            <a:ext cx="10168128" cy="1179576"/>
          </a:xfrm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Background and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7157-3B1E-F267-894F-59623AB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 Background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Agriculture contributes significantly to greenhouse gas emissions.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Identifying high-impact agricultural activities can help prioritize actions.</a:t>
            </a:r>
          </a:p>
          <a:p>
            <a:pPr marL="914400" lvl="1" indent="-457200">
              <a:buFont typeface="+mj-lt"/>
              <a:buAutoNum type="arabicPeriod"/>
            </a:pPr>
            <a:endParaRPr lang="en-ZA" dirty="0">
              <a:solidFill>
                <a:srgbClr val="000000"/>
              </a:solidFill>
              <a:latin typeface="-webkit-standard"/>
            </a:endParaRPr>
          </a:p>
          <a:p>
            <a:pPr>
              <a:buFont typeface="Wingdings" pitchFamily="2" charset="2"/>
              <a:buChar char="Ø"/>
            </a:pPr>
            <a:r>
              <a:rPr lang="en-ZA" b="1" dirty="0">
                <a:solidFill>
                  <a:srgbClr val="000000"/>
                </a:solidFill>
              </a:rPr>
              <a:t> Problem</a:t>
            </a:r>
            <a:r>
              <a:rPr lang="en-ZA" dirty="0">
                <a:solidFill>
                  <a:srgbClr val="000000"/>
                </a:solidFill>
                <a:latin typeface="-webkit-standard"/>
              </a:rPr>
              <a:t>: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Which agricultural activities correlate most strongly with CO₂ emissions? How can we reduce emissions effectively?</a:t>
            </a:r>
            <a:endParaRPr lang="en-ZA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63023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DF82-E1A9-0C71-2AE5-5F709BAE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Dataset Overview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025C5E-6D3E-E0D2-899D-DC5394E8C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4892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4995-0D0E-5CA5-2A37-EBE9933E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Data Preprocessing</a:t>
            </a:r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E814D03-4835-D157-9347-679EDE5C0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26305"/>
              </p:ext>
            </p:extLst>
          </p:nvPr>
        </p:nvGraphicFramePr>
        <p:xfrm>
          <a:off x="1012031" y="261524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7A8078C-26BD-2CFE-C864-407949560EEF}"/>
              </a:ext>
            </a:extLst>
          </p:cNvPr>
          <p:cNvSpPr txBox="1"/>
          <p:nvPr/>
        </p:nvSpPr>
        <p:spPr>
          <a:xfrm>
            <a:off x="623454" y="2133600"/>
            <a:ext cx="429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</p:txBody>
      </p:sp>
    </p:spTree>
    <p:extLst>
      <p:ext uri="{BB962C8B-B14F-4D97-AF65-F5344CB8AC3E}">
        <p14:creationId xmlns:p14="http://schemas.microsoft.com/office/powerpoint/2010/main" val="17465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72A4-E1E0-A84F-EB29-69A5937F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33E9-CB24-4454-744E-B5B63E6D4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Objective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Identify trends and correlations between agricultural activities and CO₂ emissions.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7B5D23E-39F0-59E9-8F6D-C8A044636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81890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F82F-372A-B7E6-8998-3B010526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Regression Analysis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30803AF-0E0B-EDB2-5438-0AF684F7DF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5842817"/>
              </p:ext>
            </p:extLst>
          </p:nvPr>
        </p:nvGraphicFramePr>
        <p:xfrm>
          <a:off x="1115568" y="2810533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4C083D-5CD3-B450-ECFE-36C169B13F0E}"/>
              </a:ext>
            </a:extLst>
          </p:cNvPr>
          <p:cNvSpPr txBox="1"/>
          <p:nvPr/>
        </p:nvSpPr>
        <p:spPr>
          <a:xfrm>
            <a:off x="651164" y="2078182"/>
            <a:ext cx="68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Used: Linear Regression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A69A908-E23C-80FA-0A16-FD06581084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5770938"/>
              </p:ext>
            </p:extLst>
          </p:nvPr>
        </p:nvGraphicFramePr>
        <p:xfrm>
          <a:off x="6345238" y="2478088"/>
          <a:ext cx="4938712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955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C90-0240-3572-74B0-02515FE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61C9F-88C3-0BA5-04DE-2B4611EBF1C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049E-5C6A-D9FA-4BAD-1C2DF66E8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323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-webkit-standard</vt:lpstr>
      <vt:lpstr>Aptos</vt:lpstr>
      <vt:lpstr>Arial</vt:lpstr>
      <vt:lpstr>Calibri</vt:lpstr>
      <vt:lpstr>Neue Haas Grotesk Text Pro</vt:lpstr>
      <vt:lpstr>Wingdings</vt:lpstr>
      <vt:lpstr>AccentBoxVTI</vt:lpstr>
      <vt:lpstr>Analysing the Impact of Agricultural Activities on CO₂ Emissions and Climate Change</vt:lpstr>
      <vt:lpstr>Presentation Slide Deck  Presentation Slide Deck Introduction</vt:lpstr>
      <vt:lpstr>Background and Problem Statement</vt:lpstr>
      <vt:lpstr>Dataset Overview</vt:lpstr>
      <vt:lpstr>Data Preprocessing</vt:lpstr>
      <vt:lpstr>Exploratory Data Analysis (EDA)</vt:lpstr>
      <vt:lpstr>Regression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Melissa Shongwe</dc:creator>
  <cp:lastModifiedBy>Samantha Melissa Shongwe</cp:lastModifiedBy>
  <cp:revision>4</cp:revision>
  <dcterms:created xsi:type="dcterms:W3CDTF">2024-11-10T19:33:39Z</dcterms:created>
  <dcterms:modified xsi:type="dcterms:W3CDTF">2024-11-10T21:33:26Z</dcterms:modified>
</cp:coreProperties>
</file>