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4" r:id="rId16"/>
    <p:sldId id="272" r:id="rId17"/>
    <p:sldId id="275" r:id="rId18"/>
    <p:sldId id="276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2B7CD6-BBF2-86F2-CCB2-54B90A905F52}" v="1954" dt="2025-03-10T21:46:11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lée, Mélissa" userId="S::hj991984@ens.uqam.ca::2015ea66-07d2-4c15-84e1-a1ba59b14b1d" providerId="AD" clId="Web-{992B7CD6-BBF2-86F2-CCB2-54B90A905F52}"/>
    <pc:docChg chg="addSld delSld modSld sldOrd addMainMaster delMainMaster">
      <pc:chgData name="Vallée, Mélissa" userId="S::hj991984@ens.uqam.ca::2015ea66-07d2-4c15-84e1-a1ba59b14b1d" providerId="AD" clId="Web-{992B7CD6-BBF2-86F2-CCB2-54B90A905F52}" dt="2025-03-10T21:46:11.507" v="1723" actId="20577"/>
      <pc:docMkLst>
        <pc:docMk/>
      </pc:docMkLst>
      <pc:sldChg chg="addSp delSp modSp mod modClrScheme chgLayout">
        <pc:chgData name="Vallée, Mélissa" userId="S::hj991984@ens.uqam.ca::2015ea66-07d2-4c15-84e1-a1ba59b14b1d" providerId="AD" clId="Web-{992B7CD6-BBF2-86F2-CCB2-54B90A905F52}" dt="2025-03-06T19:28:43.583" v="133" actId="14100"/>
        <pc:sldMkLst>
          <pc:docMk/>
          <pc:sldMk cId="109857222" sldId="256"/>
        </pc:sldMkLst>
        <pc:spChg chg="mod ord">
          <ac:chgData name="Vallée, Mélissa" userId="S::hj991984@ens.uqam.ca::2015ea66-07d2-4c15-84e1-a1ba59b14b1d" providerId="AD" clId="Web-{992B7CD6-BBF2-86F2-CCB2-54B90A905F52}" dt="2025-03-06T19:12:24.782" v="31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Vallée, Mélissa" userId="S::hj991984@ens.uqam.ca::2015ea66-07d2-4c15-84e1-a1ba59b14b1d" providerId="AD" clId="Web-{992B7CD6-BBF2-86F2-CCB2-54B90A905F52}" dt="2025-03-06T19:12:30.516" v="33" actId="1410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Vallée, Mélissa" userId="S::hj991984@ens.uqam.ca::2015ea66-07d2-4c15-84e1-a1ba59b14b1d" providerId="AD" clId="Web-{992B7CD6-BBF2-86F2-CCB2-54B90A905F52}" dt="2025-03-06T19:26:38.833" v="116"/>
          <ac:spMkLst>
            <pc:docMk/>
            <pc:sldMk cId="109857222" sldId="256"/>
            <ac:spMk id="4" creationId="{9397533B-7BFF-B81C-EAA2-81B7A1D441B6}"/>
          </ac:spMkLst>
        </pc:spChg>
        <pc:picChg chg="add mod">
          <ac:chgData name="Vallée, Mélissa" userId="S::hj991984@ens.uqam.ca::2015ea66-07d2-4c15-84e1-a1ba59b14b1d" providerId="AD" clId="Web-{992B7CD6-BBF2-86F2-CCB2-54B90A905F52}" dt="2025-03-06T19:28:35.536" v="132" actId="1076"/>
          <ac:picMkLst>
            <pc:docMk/>
            <pc:sldMk cId="109857222" sldId="256"/>
            <ac:picMk id="5" creationId="{2A0EB32C-321B-FE4A-61E9-C61EB711FB49}"/>
          </ac:picMkLst>
        </pc:picChg>
        <pc:picChg chg="add mod">
          <ac:chgData name="Vallée, Mélissa" userId="S::hj991984@ens.uqam.ca::2015ea66-07d2-4c15-84e1-a1ba59b14b1d" providerId="AD" clId="Web-{992B7CD6-BBF2-86F2-CCB2-54B90A905F52}" dt="2025-03-06T19:28:43.583" v="133" actId="14100"/>
          <ac:picMkLst>
            <pc:docMk/>
            <pc:sldMk cId="109857222" sldId="256"/>
            <ac:picMk id="6" creationId="{892042AA-B123-CE13-9569-59F09C76BB1D}"/>
          </ac:picMkLst>
        </pc:picChg>
      </pc:sldChg>
      <pc:sldChg chg="modSp new">
        <pc:chgData name="Vallée, Mélissa" userId="S::hj991984@ens.uqam.ca::2015ea66-07d2-4c15-84e1-a1ba59b14b1d" providerId="AD" clId="Web-{992B7CD6-BBF2-86F2-CCB2-54B90A905F52}" dt="2025-03-09T19:05:38.886" v="584" actId="20577"/>
        <pc:sldMkLst>
          <pc:docMk/>
          <pc:sldMk cId="1904132703" sldId="257"/>
        </pc:sldMkLst>
        <pc:spChg chg="mod">
          <ac:chgData name="Vallée, Mélissa" userId="S::hj991984@ens.uqam.ca::2015ea66-07d2-4c15-84e1-a1ba59b14b1d" providerId="AD" clId="Web-{992B7CD6-BBF2-86F2-CCB2-54B90A905F52}" dt="2025-03-09T19:05:38.886" v="584" actId="20577"/>
          <ac:spMkLst>
            <pc:docMk/>
            <pc:sldMk cId="1904132703" sldId="257"/>
            <ac:spMk id="2" creationId="{FBF85684-5866-3999-23E3-0B478A83A870}"/>
          </ac:spMkLst>
        </pc:spChg>
        <pc:spChg chg="mod">
          <ac:chgData name="Vallée, Mélissa" userId="S::hj991984@ens.uqam.ca::2015ea66-07d2-4c15-84e1-a1ba59b14b1d" providerId="AD" clId="Web-{992B7CD6-BBF2-86F2-CCB2-54B90A905F52}" dt="2025-03-09T18:57:06.863" v="560" actId="14100"/>
          <ac:spMkLst>
            <pc:docMk/>
            <pc:sldMk cId="1904132703" sldId="257"/>
            <ac:spMk id="3" creationId="{5BEBB80B-ED81-C51B-D613-441F769DC827}"/>
          </ac:spMkLst>
        </pc:spChg>
      </pc:sldChg>
      <pc:sldChg chg="new del">
        <pc:chgData name="Vallée, Mélissa" userId="S::hj991984@ens.uqam.ca::2015ea66-07d2-4c15-84e1-a1ba59b14b1d" providerId="AD" clId="Web-{992B7CD6-BBF2-86F2-CCB2-54B90A905F52}" dt="2025-03-06T19:26:39.770" v="117"/>
        <pc:sldMkLst>
          <pc:docMk/>
          <pc:sldMk cId="748095953" sldId="258"/>
        </pc:sldMkLst>
      </pc:sldChg>
      <pc:sldChg chg="delSp modSp new del">
        <pc:chgData name="Vallée, Mélissa" userId="S::hj991984@ens.uqam.ca::2015ea66-07d2-4c15-84e1-a1ba59b14b1d" providerId="AD" clId="Web-{992B7CD6-BBF2-86F2-CCB2-54B90A905F52}" dt="2025-03-06T19:38:45.570" v="155"/>
        <pc:sldMkLst>
          <pc:docMk/>
          <pc:sldMk cId="3687209824" sldId="258"/>
        </pc:sldMkLst>
        <pc:spChg chg="mod">
          <ac:chgData name="Vallée, Mélissa" userId="S::hj991984@ens.uqam.ca::2015ea66-07d2-4c15-84e1-a1ba59b14b1d" providerId="AD" clId="Web-{992B7CD6-BBF2-86F2-CCB2-54B90A905F52}" dt="2025-03-06T19:37:25.039" v="153" actId="20577"/>
          <ac:spMkLst>
            <pc:docMk/>
            <pc:sldMk cId="3687209824" sldId="258"/>
            <ac:spMk id="2" creationId="{FDC68A64-0FA5-53D1-A846-6F987810C7CA}"/>
          </ac:spMkLst>
        </pc:spChg>
        <pc:spChg chg="del mod">
          <ac:chgData name="Vallée, Mélissa" userId="S::hj991984@ens.uqam.ca::2015ea66-07d2-4c15-84e1-a1ba59b14b1d" providerId="AD" clId="Web-{992B7CD6-BBF2-86F2-CCB2-54B90A905F52}" dt="2025-03-06T19:37:12.117" v="147"/>
          <ac:spMkLst>
            <pc:docMk/>
            <pc:sldMk cId="3687209824" sldId="258"/>
            <ac:spMk id="3" creationId="{684684F5-9CE8-3688-52EE-73102D6CE4E7}"/>
          </ac:spMkLst>
        </pc:spChg>
      </pc:sldChg>
      <pc:sldChg chg="modSp new">
        <pc:chgData name="Vallée, Mélissa" userId="S::hj991984@ens.uqam.ca::2015ea66-07d2-4c15-84e1-a1ba59b14b1d" providerId="AD" clId="Web-{992B7CD6-BBF2-86F2-CCB2-54B90A905F52}" dt="2025-03-09T18:42:13.975" v="425" actId="14100"/>
        <pc:sldMkLst>
          <pc:docMk/>
          <pc:sldMk cId="1567271951" sldId="259"/>
        </pc:sldMkLst>
        <pc:spChg chg="mod">
          <ac:chgData name="Vallée, Mélissa" userId="S::hj991984@ens.uqam.ca::2015ea66-07d2-4c15-84e1-a1ba59b14b1d" providerId="AD" clId="Web-{992B7CD6-BBF2-86F2-CCB2-54B90A905F52}" dt="2025-03-06T19:38:54.774" v="164" actId="20577"/>
          <ac:spMkLst>
            <pc:docMk/>
            <pc:sldMk cId="1567271951" sldId="259"/>
            <ac:spMk id="2" creationId="{0227B06E-DD3B-BB90-3FA2-D9998340486F}"/>
          </ac:spMkLst>
        </pc:spChg>
        <pc:spChg chg="mod">
          <ac:chgData name="Vallée, Mélissa" userId="S::hj991984@ens.uqam.ca::2015ea66-07d2-4c15-84e1-a1ba59b14b1d" providerId="AD" clId="Web-{992B7CD6-BBF2-86F2-CCB2-54B90A905F52}" dt="2025-03-09T18:42:13.975" v="425" actId="14100"/>
          <ac:spMkLst>
            <pc:docMk/>
            <pc:sldMk cId="1567271951" sldId="259"/>
            <ac:spMk id="3" creationId="{3B9707BA-0153-8B1D-D2DD-5ACE9C716EE8}"/>
          </ac:spMkLst>
        </pc:spChg>
      </pc:sldChg>
      <pc:sldChg chg="delSp modSp new">
        <pc:chgData name="Vallée, Mélissa" userId="S::hj991984@ens.uqam.ca::2015ea66-07d2-4c15-84e1-a1ba59b14b1d" providerId="AD" clId="Web-{992B7CD6-BBF2-86F2-CCB2-54B90A905F52}" dt="2025-03-06T19:54:05.184" v="298" actId="20577"/>
        <pc:sldMkLst>
          <pc:docMk/>
          <pc:sldMk cId="1133029677" sldId="260"/>
        </pc:sldMkLst>
        <pc:spChg chg="del">
          <ac:chgData name="Vallée, Mélissa" userId="S::hj991984@ens.uqam.ca::2015ea66-07d2-4c15-84e1-a1ba59b14b1d" providerId="AD" clId="Web-{992B7CD6-BBF2-86F2-CCB2-54B90A905F52}" dt="2025-03-06T19:44:45.181" v="213"/>
          <ac:spMkLst>
            <pc:docMk/>
            <pc:sldMk cId="1133029677" sldId="260"/>
            <ac:spMk id="2" creationId="{03B92427-6B14-5DA9-ADD9-12B0E59F0C08}"/>
          </ac:spMkLst>
        </pc:spChg>
        <pc:spChg chg="mod">
          <ac:chgData name="Vallée, Mélissa" userId="S::hj991984@ens.uqam.ca::2015ea66-07d2-4c15-84e1-a1ba59b14b1d" providerId="AD" clId="Web-{992B7CD6-BBF2-86F2-CCB2-54B90A905F52}" dt="2025-03-06T19:54:05.184" v="298" actId="20577"/>
          <ac:spMkLst>
            <pc:docMk/>
            <pc:sldMk cId="1133029677" sldId="260"/>
            <ac:spMk id="3" creationId="{A1E8ADDB-A9B3-6087-2BF4-DCE6E015E198}"/>
          </ac:spMkLst>
        </pc:spChg>
      </pc:sldChg>
      <pc:sldChg chg="modSp new">
        <pc:chgData name="Vallée, Mélissa" userId="S::hj991984@ens.uqam.ca::2015ea66-07d2-4c15-84e1-a1ba59b14b1d" providerId="AD" clId="Web-{992B7CD6-BBF2-86F2-CCB2-54B90A905F52}" dt="2025-03-09T20:44:15.631" v="691" actId="20577"/>
        <pc:sldMkLst>
          <pc:docMk/>
          <pc:sldMk cId="1831867752" sldId="261"/>
        </pc:sldMkLst>
        <pc:spChg chg="mod">
          <ac:chgData name="Vallée, Mélissa" userId="S::hj991984@ens.uqam.ca::2015ea66-07d2-4c15-84e1-a1ba59b14b1d" providerId="AD" clId="Web-{992B7CD6-BBF2-86F2-CCB2-54B90A905F52}" dt="2025-03-09T20:39:27.470" v="635" actId="20577"/>
          <ac:spMkLst>
            <pc:docMk/>
            <pc:sldMk cId="1831867752" sldId="261"/>
            <ac:spMk id="2" creationId="{C6D651D0-CB5F-D2BD-EC02-1D4D7BBA8F30}"/>
          </ac:spMkLst>
        </pc:spChg>
        <pc:spChg chg="mod">
          <ac:chgData name="Vallée, Mélissa" userId="S::hj991984@ens.uqam.ca::2015ea66-07d2-4c15-84e1-a1ba59b14b1d" providerId="AD" clId="Web-{992B7CD6-BBF2-86F2-CCB2-54B90A905F52}" dt="2025-03-09T20:44:15.631" v="691" actId="20577"/>
          <ac:spMkLst>
            <pc:docMk/>
            <pc:sldMk cId="1831867752" sldId="261"/>
            <ac:spMk id="3" creationId="{5720264B-63A3-EAF7-DCC3-744E0CC2BB37}"/>
          </ac:spMkLst>
        </pc:spChg>
      </pc:sldChg>
      <pc:sldChg chg="modSp new">
        <pc:chgData name="Vallée, Mélissa" userId="S::hj991984@ens.uqam.ca::2015ea66-07d2-4c15-84e1-a1ba59b14b1d" providerId="AD" clId="Web-{992B7CD6-BBF2-86F2-CCB2-54B90A905F52}" dt="2025-03-10T17:10:55.784" v="1670" actId="20577"/>
        <pc:sldMkLst>
          <pc:docMk/>
          <pc:sldMk cId="3244068177" sldId="262"/>
        </pc:sldMkLst>
        <pc:spChg chg="mod">
          <ac:chgData name="Vallée, Mélissa" userId="S::hj991984@ens.uqam.ca::2015ea66-07d2-4c15-84e1-a1ba59b14b1d" providerId="AD" clId="Web-{992B7CD6-BBF2-86F2-CCB2-54B90A905F52}" dt="2025-03-06T19:56:58.997" v="300" actId="20577"/>
          <ac:spMkLst>
            <pc:docMk/>
            <pc:sldMk cId="3244068177" sldId="262"/>
            <ac:spMk id="2" creationId="{9C5A0488-1BE4-2D58-3A1B-14B0E8B7C4FB}"/>
          </ac:spMkLst>
        </pc:spChg>
        <pc:spChg chg="mod">
          <ac:chgData name="Vallée, Mélissa" userId="S::hj991984@ens.uqam.ca::2015ea66-07d2-4c15-84e1-a1ba59b14b1d" providerId="AD" clId="Web-{992B7CD6-BBF2-86F2-CCB2-54B90A905F52}" dt="2025-03-10T17:10:55.784" v="1670" actId="20577"/>
          <ac:spMkLst>
            <pc:docMk/>
            <pc:sldMk cId="3244068177" sldId="262"/>
            <ac:spMk id="3" creationId="{60D8F8EF-1F2D-08F7-3342-AFBA4EDF33F9}"/>
          </ac:spMkLst>
        </pc:spChg>
      </pc:sldChg>
      <pc:sldChg chg="modSp new">
        <pc:chgData name="Vallée, Mélissa" userId="S::hj991984@ens.uqam.ca::2015ea66-07d2-4c15-84e1-a1ba59b14b1d" providerId="AD" clId="Web-{992B7CD6-BBF2-86F2-CCB2-54B90A905F52}" dt="2025-03-09T18:55:26.846" v="558" actId="20577"/>
        <pc:sldMkLst>
          <pc:docMk/>
          <pc:sldMk cId="495931610" sldId="263"/>
        </pc:sldMkLst>
        <pc:spChg chg="mod">
          <ac:chgData name="Vallée, Mélissa" userId="S::hj991984@ens.uqam.ca::2015ea66-07d2-4c15-84e1-a1ba59b14b1d" providerId="AD" clId="Web-{992B7CD6-BBF2-86F2-CCB2-54B90A905F52}" dt="2025-03-09T18:42:40.412" v="432" actId="20577"/>
          <ac:spMkLst>
            <pc:docMk/>
            <pc:sldMk cId="495931610" sldId="263"/>
            <ac:spMk id="2" creationId="{211DCADE-B47E-B73F-BD2A-025A7797D067}"/>
          </ac:spMkLst>
        </pc:spChg>
        <pc:spChg chg="mod">
          <ac:chgData name="Vallée, Mélissa" userId="S::hj991984@ens.uqam.ca::2015ea66-07d2-4c15-84e1-a1ba59b14b1d" providerId="AD" clId="Web-{992B7CD6-BBF2-86F2-CCB2-54B90A905F52}" dt="2025-03-09T18:55:26.846" v="558" actId="20577"/>
          <ac:spMkLst>
            <pc:docMk/>
            <pc:sldMk cId="495931610" sldId="263"/>
            <ac:spMk id="3" creationId="{C691863D-6758-F65B-40A0-B51584D7F9C4}"/>
          </ac:spMkLst>
        </pc:spChg>
      </pc:sldChg>
      <pc:sldChg chg="modSp new">
        <pc:chgData name="Vallée, Mélissa" userId="S::hj991984@ens.uqam.ca::2015ea66-07d2-4c15-84e1-a1ba59b14b1d" providerId="AD" clId="Web-{992B7CD6-BBF2-86F2-CCB2-54B90A905F52}" dt="2025-03-09T19:53:45.578" v="633" actId="20577"/>
        <pc:sldMkLst>
          <pc:docMk/>
          <pc:sldMk cId="1278439163" sldId="264"/>
        </pc:sldMkLst>
        <pc:spChg chg="mod">
          <ac:chgData name="Vallée, Mélissa" userId="S::hj991984@ens.uqam.ca::2015ea66-07d2-4c15-84e1-a1ba59b14b1d" providerId="AD" clId="Web-{992B7CD6-BBF2-86F2-CCB2-54B90A905F52}" dt="2025-03-09T19:04:13.760" v="582" actId="14100"/>
          <ac:spMkLst>
            <pc:docMk/>
            <pc:sldMk cId="1278439163" sldId="264"/>
            <ac:spMk id="2" creationId="{0B5A4B33-3791-E785-FF8C-1D75E152B626}"/>
          </ac:spMkLst>
        </pc:spChg>
        <pc:spChg chg="mod">
          <ac:chgData name="Vallée, Mélissa" userId="S::hj991984@ens.uqam.ca::2015ea66-07d2-4c15-84e1-a1ba59b14b1d" providerId="AD" clId="Web-{992B7CD6-BBF2-86F2-CCB2-54B90A905F52}" dt="2025-03-09T19:53:45.578" v="633" actId="20577"/>
          <ac:spMkLst>
            <pc:docMk/>
            <pc:sldMk cId="1278439163" sldId="264"/>
            <ac:spMk id="3" creationId="{87446587-7125-CBB0-02D2-FD11CA4C9A9D}"/>
          </ac:spMkLst>
        </pc:spChg>
      </pc:sldChg>
      <pc:sldChg chg="addSp delSp modSp new mod modClrScheme chgLayout">
        <pc:chgData name="Vallée, Mélissa" userId="S::hj991984@ens.uqam.ca::2015ea66-07d2-4c15-84e1-a1ba59b14b1d" providerId="AD" clId="Web-{992B7CD6-BBF2-86F2-CCB2-54B90A905F52}" dt="2025-03-09T20:51:59.856" v="810"/>
        <pc:sldMkLst>
          <pc:docMk/>
          <pc:sldMk cId="1298867776" sldId="265"/>
        </pc:sldMkLst>
        <pc:spChg chg="mod ord">
          <ac:chgData name="Vallée, Mélissa" userId="S::hj991984@ens.uqam.ca::2015ea66-07d2-4c15-84e1-a1ba59b14b1d" providerId="AD" clId="Web-{992B7CD6-BBF2-86F2-CCB2-54B90A905F52}" dt="2025-03-09T20:51:51.981" v="809"/>
          <ac:spMkLst>
            <pc:docMk/>
            <pc:sldMk cId="1298867776" sldId="265"/>
            <ac:spMk id="2" creationId="{752490AD-EF63-9A46-A6DF-681D3ADB2916}"/>
          </ac:spMkLst>
        </pc:spChg>
        <pc:spChg chg="del mod">
          <ac:chgData name="Vallée, Mélissa" userId="S::hj991984@ens.uqam.ca::2015ea66-07d2-4c15-84e1-a1ba59b14b1d" providerId="AD" clId="Web-{992B7CD6-BBF2-86F2-CCB2-54B90A905F52}" dt="2025-03-09T20:45:30.194" v="694"/>
          <ac:spMkLst>
            <pc:docMk/>
            <pc:sldMk cId="1298867776" sldId="265"/>
            <ac:spMk id="3" creationId="{6CD3C358-97AD-3C3B-CC19-0139F7310C78}"/>
          </ac:spMkLst>
        </pc:spChg>
        <pc:spChg chg="add del mod ord">
          <ac:chgData name="Vallée, Mélissa" userId="S::hj991984@ens.uqam.ca::2015ea66-07d2-4c15-84e1-a1ba59b14b1d" providerId="AD" clId="Web-{992B7CD6-BBF2-86F2-CCB2-54B90A905F52}" dt="2025-03-09T20:51:59.856" v="810"/>
          <ac:spMkLst>
            <pc:docMk/>
            <pc:sldMk cId="1298867776" sldId="265"/>
            <ac:spMk id="4" creationId="{EF7DD717-67CF-CE68-98ED-4C266C75F6B7}"/>
          </ac:spMkLst>
        </pc:spChg>
      </pc:sldChg>
      <pc:sldChg chg="addSp delSp modSp new mod setBg modClrScheme chgLayout">
        <pc:chgData name="Vallée, Mélissa" userId="S::hj991984@ens.uqam.ca::2015ea66-07d2-4c15-84e1-a1ba59b14b1d" providerId="AD" clId="Web-{992B7CD6-BBF2-86F2-CCB2-54B90A905F52}" dt="2025-03-09T20:56:09.735" v="858" actId="14100"/>
        <pc:sldMkLst>
          <pc:docMk/>
          <pc:sldMk cId="1448053226" sldId="266"/>
        </pc:sldMkLst>
        <pc:spChg chg="mod ord">
          <ac:chgData name="Vallée, Mélissa" userId="S::hj991984@ens.uqam.ca::2015ea66-07d2-4c15-84e1-a1ba59b14b1d" providerId="AD" clId="Web-{992B7CD6-BBF2-86F2-CCB2-54B90A905F52}" dt="2025-03-09T20:52:07.106" v="811"/>
          <ac:spMkLst>
            <pc:docMk/>
            <pc:sldMk cId="1448053226" sldId="266"/>
            <ac:spMk id="2" creationId="{D261B7FD-21F0-B8CB-CA64-3D2B33436182}"/>
          </ac:spMkLst>
        </pc:spChg>
        <pc:spChg chg="mod ord">
          <ac:chgData name="Vallée, Mélissa" userId="S::hj991984@ens.uqam.ca::2015ea66-07d2-4c15-84e1-a1ba59b14b1d" providerId="AD" clId="Web-{992B7CD6-BBF2-86F2-CCB2-54B90A905F52}" dt="2025-03-09T20:54:33.749" v="834" actId="14100"/>
          <ac:spMkLst>
            <pc:docMk/>
            <pc:sldMk cId="1448053226" sldId="266"/>
            <ac:spMk id="3" creationId="{5E3F1E6B-BEEF-E52A-6A62-35B46AFE2C37}"/>
          </ac:spMkLst>
        </pc:spChg>
        <pc:spChg chg="add del mod ord">
          <ac:chgData name="Vallée, Mélissa" userId="S::hj991984@ens.uqam.ca::2015ea66-07d2-4c15-84e1-a1ba59b14b1d" providerId="AD" clId="Web-{992B7CD6-BBF2-86F2-CCB2-54B90A905F52}" dt="2025-03-09T20:51:16.903" v="807"/>
          <ac:spMkLst>
            <pc:docMk/>
            <pc:sldMk cId="1448053226" sldId="266"/>
            <ac:spMk id="4" creationId="{0E4E3BAB-0859-54BC-4338-770D3F983E58}"/>
          </ac:spMkLst>
        </pc:spChg>
        <pc:spChg chg="add mod">
          <ac:chgData name="Vallée, Mélissa" userId="S::hj991984@ens.uqam.ca::2015ea66-07d2-4c15-84e1-a1ba59b14b1d" providerId="AD" clId="Web-{992B7CD6-BBF2-86F2-CCB2-54B90A905F52}" dt="2025-03-09T20:56:09.735" v="858" actId="14100"/>
          <ac:spMkLst>
            <pc:docMk/>
            <pc:sldMk cId="1448053226" sldId="266"/>
            <ac:spMk id="5" creationId="{7FB99CB2-3AE3-50C6-663C-3B4965319427}"/>
          </ac:spMkLst>
        </pc:spChg>
        <pc:spChg chg="add">
          <ac:chgData name="Vallée, Mélissa" userId="S::hj991984@ens.uqam.ca::2015ea66-07d2-4c15-84e1-a1ba59b14b1d" providerId="AD" clId="Web-{992B7CD6-BBF2-86F2-CCB2-54B90A905F52}" dt="2025-03-09T20:52:07.106" v="811"/>
          <ac:spMkLst>
            <pc:docMk/>
            <pc:sldMk cId="1448053226" sldId="266"/>
            <ac:spMk id="20" creationId="{8DF4D7F6-81B5-452A-9CE6-76D81F91D41B}"/>
          </ac:spMkLst>
        </pc:spChg>
        <pc:spChg chg="add">
          <ac:chgData name="Vallée, Mélissa" userId="S::hj991984@ens.uqam.ca::2015ea66-07d2-4c15-84e1-a1ba59b14b1d" providerId="AD" clId="Web-{992B7CD6-BBF2-86F2-CCB2-54B90A905F52}" dt="2025-03-09T20:52:07.106" v="811"/>
          <ac:spMkLst>
            <pc:docMk/>
            <pc:sldMk cId="1448053226" sldId="266"/>
            <ac:spMk id="22" creationId="{4600514D-20FB-4559-97DC-D1DC39E6C3DE}"/>
          </ac:spMkLst>
        </pc:spChg>
        <pc:spChg chg="add">
          <ac:chgData name="Vallée, Mélissa" userId="S::hj991984@ens.uqam.ca::2015ea66-07d2-4c15-84e1-a1ba59b14b1d" providerId="AD" clId="Web-{992B7CD6-BBF2-86F2-CCB2-54B90A905F52}" dt="2025-03-09T20:52:07.106" v="811"/>
          <ac:spMkLst>
            <pc:docMk/>
            <pc:sldMk cId="1448053226" sldId="266"/>
            <ac:spMk id="24" creationId="{266F638A-E405-4AC0-B984-72E5813B0DD1}"/>
          </ac:spMkLst>
        </pc:spChg>
        <pc:spChg chg="add">
          <ac:chgData name="Vallée, Mélissa" userId="S::hj991984@ens.uqam.ca::2015ea66-07d2-4c15-84e1-a1ba59b14b1d" providerId="AD" clId="Web-{992B7CD6-BBF2-86F2-CCB2-54B90A905F52}" dt="2025-03-09T20:52:07.106" v="811"/>
          <ac:spMkLst>
            <pc:docMk/>
            <pc:sldMk cId="1448053226" sldId="266"/>
            <ac:spMk id="30" creationId="{27B538D5-95DB-47ED-9CB4-34AE5BF78E6B}"/>
          </ac:spMkLst>
        </pc:spChg>
        <pc:grpChg chg="add">
          <ac:chgData name="Vallée, Mélissa" userId="S::hj991984@ens.uqam.ca::2015ea66-07d2-4c15-84e1-a1ba59b14b1d" providerId="AD" clId="Web-{992B7CD6-BBF2-86F2-CCB2-54B90A905F52}" dt="2025-03-09T20:52:07.106" v="811"/>
          <ac:grpSpMkLst>
            <pc:docMk/>
            <pc:sldMk cId="1448053226" sldId="266"/>
            <ac:grpSpMk id="8" creationId="{09EA7EA7-74F5-4EE2-8E3D-1A10308259D7}"/>
          </ac:grpSpMkLst>
        </pc:grpChg>
        <pc:cxnChg chg="add">
          <ac:chgData name="Vallée, Mélissa" userId="S::hj991984@ens.uqam.ca::2015ea66-07d2-4c15-84e1-a1ba59b14b1d" providerId="AD" clId="Web-{992B7CD6-BBF2-86F2-CCB2-54B90A905F52}" dt="2025-03-09T20:52:07.106" v="811"/>
          <ac:cxnSpMkLst>
            <pc:docMk/>
            <pc:sldMk cId="1448053226" sldId="266"/>
            <ac:cxnSpMk id="26" creationId="{7D1CBE93-B17D-4509-843C-82287C38032A}"/>
          </ac:cxnSpMkLst>
        </pc:cxnChg>
        <pc:cxnChg chg="add">
          <ac:chgData name="Vallée, Mélissa" userId="S::hj991984@ens.uqam.ca::2015ea66-07d2-4c15-84e1-a1ba59b14b1d" providerId="AD" clId="Web-{992B7CD6-BBF2-86F2-CCB2-54B90A905F52}" dt="2025-03-09T20:52:07.106" v="811"/>
          <ac:cxnSpMkLst>
            <pc:docMk/>
            <pc:sldMk cId="1448053226" sldId="266"/>
            <ac:cxnSpMk id="28" creationId="{AE6277B4-6A43-48AB-89B2-3442221619CC}"/>
          </ac:cxnSpMkLst>
        </pc:cxnChg>
      </pc:sldChg>
      <pc:sldChg chg="modSp new">
        <pc:chgData name="Vallée, Mélissa" userId="S::hj991984@ens.uqam.ca::2015ea66-07d2-4c15-84e1-a1ba59b14b1d" providerId="AD" clId="Web-{992B7CD6-BBF2-86F2-CCB2-54B90A905F52}" dt="2025-03-09T21:03:51.059" v="1038" actId="20577"/>
        <pc:sldMkLst>
          <pc:docMk/>
          <pc:sldMk cId="3164850212" sldId="267"/>
        </pc:sldMkLst>
        <pc:spChg chg="mod">
          <ac:chgData name="Vallée, Mélissa" userId="S::hj991984@ens.uqam.ca::2015ea66-07d2-4c15-84e1-a1ba59b14b1d" providerId="AD" clId="Web-{992B7CD6-BBF2-86F2-CCB2-54B90A905F52}" dt="2025-03-09T20:57:00.908" v="879" actId="20577"/>
          <ac:spMkLst>
            <pc:docMk/>
            <pc:sldMk cId="3164850212" sldId="267"/>
            <ac:spMk id="2" creationId="{1D43501B-628E-228C-6D84-653A5DB347EA}"/>
          </ac:spMkLst>
        </pc:spChg>
        <pc:spChg chg="mod">
          <ac:chgData name="Vallée, Mélissa" userId="S::hj991984@ens.uqam.ca::2015ea66-07d2-4c15-84e1-a1ba59b14b1d" providerId="AD" clId="Web-{992B7CD6-BBF2-86F2-CCB2-54B90A905F52}" dt="2025-03-09T21:03:51.059" v="1038" actId="20577"/>
          <ac:spMkLst>
            <pc:docMk/>
            <pc:sldMk cId="3164850212" sldId="267"/>
            <ac:spMk id="3" creationId="{98004946-9DAC-199E-4B33-94A1E4604735}"/>
          </ac:spMkLst>
        </pc:spChg>
      </pc:sldChg>
      <pc:sldChg chg="addSp delSp modSp new mod setBg">
        <pc:chgData name="Vallée, Mélissa" userId="S::hj991984@ens.uqam.ca::2015ea66-07d2-4c15-84e1-a1ba59b14b1d" providerId="AD" clId="Web-{992B7CD6-BBF2-86F2-CCB2-54B90A905F52}" dt="2025-03-09T21:06:01.436" v="1081" actId="20577"/>
        <pc:sldMkLst>
          <pc:docMk/>
          <pc:sldMk cId="4123794762" sldId="268"/>
        </pc:sldMkLst>
        <pc:spChg chg="add del mod">
          <ac:chgData name="Vallée, Mélissa" userId="S::hj991984@ens.uqam.ca::2015ea66-07d2-4c15-84e1-a1ba59b14b1d" providerId="AD" clId="Web-{992B7CD6-BBF2-86F2-CCB2-54B90A905F52}" dt="2025-03-09T21:03:58.262" v="1041" actId="20577"/>
          <ac:spMkLst>
            <pc:docMk/>
            <pc:sldMk cId="4123794762" sldId="268"/>
            <ac:spMk id="2" creationId="{FAE3DFC3-9D4E-4195-98FB-CD8F474271D7}"/>
          </ac:spMkLst>
        </pc:spChg>
        <pc:spChg chg="del">
          <ac:chgData name="Vallée, Mélissa" userId="S::hj991984@ens.uqam.ca::2015ea66-07d2-4c15-84e1-a1ba59b14b1d" providerId="AD" clId="Web-{992B7CD6-BBF2-86F2-CCB2-54B90A905F52}" dt="2025-03-09T21:01:30.698" v="1002"/>
          <ac:spMkLst>
            <pc:docMk/>
            <pc:sldMk cId="4123794762" sldId="268"/>
            <ac:spMk id="3" creationId="{A675DCB6-ED93-4B4E-C836-FD4F6C514BBD}"/>
          </ac:spMkLst>
        </pc:spChg>
        <pc:spChg chg="add mod">
          <ac:chgData name="Vallée, Mélissa" userId="S::hj991984@ens.uqam.ca::2015ea66-07d2-4c15-84e1-a1ba59b14b1d" providerId="AD" clId="Web-{992B7CD6-BBF2-86F2-CCB2-54B90A905F52}" dt="2025-03-09T21:06:01.436" v="1081" actId="20577"/>
          <ac:spMkLst>
            <pc:docMk/>
            <pc:sldMk cId="4123794762" sldId="268"/>
            <ac:spMk id="5" creationId="{858A2A22-4B9B-DBF6-B717-18E97F225FFC}"/>
          </ac:spMkLst>
        </pc:spChg>
        <pc:spChg chg="add del">
          <ac:chgData name="Vallée, Mélissa" userId="S::hj991984@ens.uqam.ca::2015ea66-07d2-4c15-84e1-a1ba59b14b1d" providerId="AD" clId="Web-{992B7CD6-BBF2-86F2-CCB2-54B90A905F52}" dt="2025-03-09T21:01:50.386" v="1006"/>
          <ac:spMkLst>
            <pc:docMk/>
            <pc:sldMk cId="4123794762" sldId="268"/>
            <ac:spMk id="8" creationId="{E33C368E-A9F1-00FC-5421-51724D3A70CD}"/>
          </ac:spMkLst>
        </pc:spChg>
        <pc:spChg chg="add del">
          <ac:chgData name="Vallée, Mélissa" userId="S::hj991984@ens.uqam.ca::2015ea66-07d2-4c15-84e1-a1ba59b14b1d" providerId="AD" clId="Web-{992B7CD6-BBF2-86F2-CCB2-54B90A905F52}" dt="2025-03-09T21:01:48.010" v="1004"/>
          <ac:spMkLst>
            <pc:docMk/>
            <pc:sldMk cId="4123794762" sldId="268"/>
            <ac:spMk id="21" creationId="{03E8462A-FEBA-4848-81CC-3F8DA3E477BE}"/>
          </ac:spMkLst>
        </pc:spChg>
        <pc:spChg chg="add del">
          <ac:chgData name="Vallée, Mélissa" userId="S::hj991984@ens.uqam.ca::2015ea66-07d2-4c15-84e1-a1ba59b14b1d" providerId="AD" clId="Web-{992B7CD6-BBF2-86F2-CCB2-54B90A905F52}" dt="2025-03-09T21:01:48.010" v="1004"/>
          <ac:spMkLst>
            <pc:docMk/>
            <pc:sldMk cId="4123794762" sldId="268"/>
            <ac:spMk id="34" creationId="{7941F9B1-B01B-4A84-89D9-B169AEB4E456}"/>
          </ac:spMkLst>
        </pc:spChg>
        <pc:spChg chg="add del">
          <ac:chgData name="Vallée, Mélissa" userId="S::hj991984@ens.uqam.ca::2015ea66-07d2-4c15-84e1-a1ba59b14b1d" providerId="AD" clId="Web-{992B7CD6-BBF2-86F2-CCB2-54B90A905F52}" dt="2025-03-09T21:01:50.386" v="1006"/>
          <ac:spMkLst>
            <pc:docMk/>
            <pc:sldMk cId="4123794762" sldId="268"/>
            <ac:spMk id="36" creationId="{FAE3DFC3-9D4E-4195-98FB-CD8F474271D7}"/>
          </ac:spMkLst>
        </pc:spChg>
        <pc:spChg chg="add del">
          <ac:chgData name="Vallée, Mélissa" userId="S::hj991984@ens.uqam.ca::2015ea66-07d2-4c15-84e1-a1ba59b14b1d" providerId="AD" clId="Web-{992B7CD6-BBF2-86F2-CCB2-54B90A905F52}" dt="2025-03-09T21:01:52.870" v="1008"/>
          <ac:spMkLst>
            <pc:docMk/>
            <pc:sldMk cId="4123794762" sldId="268"/>
            <ac:spMk id="38" creationId="{FAE3DFC3-9D4E-4195-98FB-CD8F474271D7}"/>
          </ac:spMkLst>
        </pc:spChg>
        <pc:spChg chg="add del">
          <ac:chgData name="Vallée, Mélissa" userId="S::hj991984@ens.uqam.ca::2015ea66-07d2-4c15-84e1-a1ba59b14b1d" providerId="AD" clId="Web-{992B7CD6-BBF2-86F2-CCB2-54B90A905F52}" dt="2025-03-09T21:01:52.870" v="1008"/>
          <ac:spMkLst>
            <pc:docMk/>
            <pc:sldMk cId="4123794762" sldId="268"/>
            <ac:spMk id="39" creationId="{5507D79F-9878-E988-7B7E-C3A3FBD238B8}"/>
          </ac:spMkLst>
        </pc:spChg>
        <pc:spChg chg="add del">
          <ac:chgData name="Vallée, Mélissa" userId="S::hj991984@ens.uqam.ca::2015ea66-07d2-4c15-84e1-a1ba59b14b1d" providerId="AD" clId="Web-{992B7CD6-BBF2-86F2-CCB2-54B90A905F52}" dt="2025-03-09T21:01:55.479" v="1010"/>
          <ac:spMkLst>
            <pc:docMk/>
            <pc:sldMk cId="4123794762" sldId="268"/>
            <ac:spMk id="42" creationId="{03E8462A-FEBA-4848-81CC-3F8DA3E477BE}"/>
          </ac:spMkLst>
        </pc:spChg>
        <pc:spChg chg="add del">
          <ac:chgData name="Vallée, Mélissa" userId="S::hj991984@ens.uqam.ca::2015ea66-07d2-4c15-84e1-a1ba59b14b1d" providerId="AD" clId="Web-{992B7CD6-BBF2-86F2-CCB2-54B90A905F52}" dt="2025-03-09T21:01:55.479" v="1010"/>
          <ac:spMkLst>
            <pc:docMk/>
            <pc:sldMk cId="4123794762" sldId="268"/>
            <ac:spMk id="44" creationId="{7941F9B1-B01B-4A84-89D9-B169AEB4E456}"/>
          </ac:spMkLst>
        </pc:spChg>
        <pc:spChg chg="add del">
          <ac:chgData name="Vallée, Mélissa" userId="S::hj991984@ens.uqam.ca::2015ea66-07d2-4c15-84e1-a1ba59b14b1d" providerId="AD" clId="Web-{992B7CD6-BBF2-86F2-CCB2-54B90A905F52}" dt="2025-03-09T21:01:59.089" v="1012"/>
          <ac:spMkLst>
            <pc:docMk/>
            <pc:sldMk cId="4123794762" sldId="268"/>
            <ac:spMk id="47" creationId="{FAE3DFC3-9D4E-4195-98FB-CD8F474271D7}"/>
          </ac:spMkLst>
        </pc:spChg>
        <pc:spChg chg="add del">
          <ac:chgData name="Vallée, Mélissa" userId="S::hj991984@ens.uqam.ca::2015ea66-07d2-4c15-84e1-a1ba59b14b1d" providerId="AD" clId="Web-{992B7CD6-BBF2-86F2-CCB2-54B90A905F52}" dt="2025-03-09T21:02:25.652" v="1014"/>
          <ac:spMkLst>
            <pc:docMk/>
            <pc:sldMk cId="4123794762" sldId="268"/>
            <ac:spMk id="50" creationId="{03E8462A-FEBA-4848-81CC-3F8DA3E477BE}"/>
          </ac:spMkLst>
        </pc:spChg>
        <pc:spChg chg="add del">
          <ac:chgData name="Vallée, Mélissa" userId="S::hj991984@ens.uqam.ca::2015ea66-07d2-4c15-84e1-a1ba59b14b1d" providerId="AD" clId="Web-{992B7CD6-BBF2-86F2-CCB2-54B90A905F52}" dt="2025-03-09T21:02:25.652" v="1014"/>
          <ac:spMkLst>
            <pc:docMk/>
            <pc:sldMk cId="4123794762" sldId="268"/>
            <ac:spMk id="52" creationId="{7941F9B1-B01B-4A84-89D9-B169AEB4E456}"/>
          </ac:spMkLst>
        </pc:spChg>
        <pc:grpChg chg="add del">
          <ac:chgData name="Vallée, Mélissa" userId="S::hj991984@ens.uqam.ca::2015ea66-07d2-4c15-84e1-a1ba59b14b1d" providerId="AD" clId="Web-{992B7CD6-BBF2-86F2-CCB2-54B90A905F52}" dt="2025-03-09T21:01:48.010" v="1004"/>
          <ac:grpSpMkLst>
            <pc:docMk/>
            <pc:sldMk cId="4123794762" sldId="268"/>
            <ac:grpSpMk id="9" creationId="{609316A9-990D-4EC3-A671-70EE5C1493A4}"/>
          </ac:grpSpMkLst>
        </pc:grpChg>
        <pc:grpChg chg="add del">
          <ac:chgData name="Vallée, Mélissa" userId="S::hj991984@ens.uqam.ca::2015ea66-07d2-4c15-84e1-a1ba59b14b1d" providerId="AD" clId="Web-{992B7CD6-BBF2-86F2-CCB2-54B90A905F52}" dt="2025-03-09T21:01:48.010" v="1004"/>
          <ac:grpSpMkLst>
            <pc:docMk/>
            <pc:sldMk cId="4123794762" sldId="268"/>
            <ac:grpSpMk id="23" creationId="{2109F83F-40FE-4DB3-84CC-09FB3340D06D}"/>
          </ac:grpSpMkLst>
        </pc:grpChg>
        <pc:grpChg chg="add del">
          <ac:chgData name="Vallée, Mélissa" userId="S::hj991984@ens.uqam.ca::2015ea66-07d2-4c15-84e1-a1ba59b14b1d" providerId="AD" clId="Web-{992B7CD6-BBF2-86F2-CCB2-54B90A905F52}" dt="2025-03-09T21:01:55.479" v="1010"/>
          <ac:grpSpMkLst>
            <pc:docMk/>
            <pc:sldMk cId="4123794762" sldId="268"/>
            <ac:grpSpMk id="41" creationId="{609316A9-990D-4EC3-A671-70EE5C1493A4}"/>
          </ac:grpSpMkLst>
        </pc:grpChg>
        <pc:grpChg chg="add del">
          <ac:chgData name="Vallée, Mélissa" userId="S::hj991984@ens.uqam.ca::2015ea66-07d2-4c15-84e1-a1ba59b14b1d" providerId="AD" clId="Web-{992B7CD6-BBF2-86F2-CCB2-54B90A905F52}" dt="2025-03-09T21:01:55.479" v="1010"/>
          <ac:grpSpMkLst>
            <pc:docMk/>
            <pc:sldMk cId="4123794762" sldId="268"/>
            <ac:grpSpMk id="43" creationId="{2109F83F-40FE-4DB3-84CC-09FB3340D06D}"/>
          </ac:grpSpMkLst>
        </pc:grpChg>
        <pc:grpChg chg="add del">
          <ac:chgData name="Vallée, Mélissa" userId="S::hj991984@ens.uqam.ca::2015ea66-07d2-4c15-84e1-a1ba59b14b1d" providerId="AD" clId="Web-{992B7CD6-BBF2-86F2-CCB2-54B90A905F52}" dt="2025-03-09T21:01:59.089" v="1012"/>
          <ac:grpSpMkLst>
            <pc:docMk/>
            <pc:sldMk cId="4123794762" sldId="268"/>
            <ac:grpSpMk id="46" creationId="{B4DE830A-B531-4A3B-96F6-0ECE88B08555}"/>
          </ac:grpSpMkLst>
        </pc:grpChg>
        <pc:grpChg chg="add del">
          <ac:chgData name="Vallée, Mélissa" userId="S::hj991984@ens.uqam.ca::2015ea66-07d2-4c15-84e1-a1ba59b14b1d" providerId="AD" clId="Web-{992B7CD6-BBF2-86F2-CCB2-54B90A905F52}" dt="2025-03-09T21:02:25.652" v="1014"/>
          <ac:grpSpMkLst>
            <pc:docMk/>
            <pc:sldMk cId="4123794762" sldId="268"/>
            <ac:grpSpMk id="49" creationId="{609316A9-990D-4EC3-A671-70EE5C1493A4}"/>
          </ac:grpSpMkLst>
        </pc:grpChg>
        <pc:grpChg chg="add del">
          <ac:chgData name="Vallée, Mélissa" userId="S::hj991984@ens.uqam.ca::2015ea66-07d2-4c15-84e1-a1ba59b14b1d" providerId="AD" clId="Web-{992B7CD6-BBF2-86F2-CCB2-54B90A905F52}" dt="2025-03-09T21:02:25.652" v="1014"/>
          <ac:grpSpMkLst>
            <pc:docMk/>
            <pc:sldMk cId="4123794762" sldId="268"/>
            <ac:grpSpMk id="51" creationId="{2109F83F-40FE-4DB3-84CC-09FB3340D06D}"/>
          </ac:grpSpMkLst>
        </pc:grpChg>
        <pc:picChg chg="add mod ord">
          <ac:chgData name="Vallée, Mélissa" userId="S::hj991984@ens.uqam.ca::2015ea66-07d2-4c15-84e1-a1ba59b14b1d" providerId="AD" clId="Web-{992B7CD6-BBF2-86F2-CCB2-54B90A905F52}" dt="2025-03-09T21:05:09.420" v="1043" actId="1076"/>
          <ac:picMkLst>
            <pc:docMk/>
            <pc:sldMk cId="4123794762" sldId="268"/>
            <ac:picMk id="4" creationId="{65069293-7E74-435A-3897-0B65E57F7EF5}"/>
          </ac:picMkLst>
        </pc:picChg>
      </pc:sldChg>
      <pc:sldChg chg="modSp new ord">
        <pc:chgData name="Vallée, Mélissa" userId="S::hj991984@ens.uqam.ca::2015ea66-07d2-4c15-84e1-a1ba59b14b1d" providerId="AD" clId="Web-{992B7CD6-BBF2-86F2-CCB2-54B90A905F52}" dt="2025-03-10T15:59:40.887" v="1255" actId="20577"/>
        <pc:sldMkLst>
          <pc:docMk/>
          <pc:sldMk cId="47907520" sldId="269"/>
        </pc:sldMkLst>
        <pc:spChg chg="mod">
          <ac:chgData name="Vallée, Mélissa" userId="S::hj991984@ens.uqam.ca::2015ea66-07d2-4c15-84e1-a1ba59b14b1d" providerId="AD" clId="Web-{992B7CD6-BBF2-86F2-CCB2-54B90A905F52}" dt="2025-03-09T21:19:07.448" v="1102" actId="20577"/>
          <ac:spMkLst>
            <pc:docMk/>
            <pc:sldMk cId="47907520" sldId="269"/>
            <ac:spMk id="2" creationId="{5984395E-4F6E-32E2-C3A5-74DE2504C2CE}"/>
          </ac:spMkLst>
        </pc:spChg>
        <pc:spChg chg="mod">
          <ac:chgData name="Vallée, Mélissa" userId="S::hj991984@ens.uqam.ca::2015ea66-07d2-4c15-84e1-a1ba59b14b1d" providerId="AD" clId="Web-{992B7CD6-BBF2-86F2-CCB2-54B90A905F52}" dt="2025-03-10T15:59:40.887" v="1255" actId="20577"/>
          <ac:spMkLst>
            <pc:docMk/>
            <pc:sldMk cId="47907520" sldId="269"/>
            <ac:spMk id="3" creationId="{8E996AEC-2A07-41C5-5393-DCA9F1C4A6E6}"/>
          </ac:spMkLst>
        </pc:spChg>
      </pc:sldChg>
      <pc:sldChg chg="addSp modSp new">
        <pc:chgData name="Vallée, Mélissa" userId="S::hj991984@ens.uqam.ca::2015ea66-07d2-4c15-84e1-a1ba59b14b1d" providerId="AD" clId="Web-{992B7CD6-BBF2-86F2-CCB2-54B90A905F52}" dt="2025-03-10T16:12:53.884" v="1329" actId="20577"/>
        <pc:sldMkLst>
          <pc:docMk/>
          <pc:sldMk cId="3115502085" sldId="270"/>
        </pc:sldMkLst>
        <pc:spChg chg="mod">
          <ac:chgData name="Vallée, Mélissa" userId="S::hj991984@ens.uqam.ca::2015ea66-07d2-4c15-84e1-a1ba59b14b1d" providerId="AD" clId="Web-{992B7CD6-BBF2-86F2-CCB2-54B90A905F52}" dt="2025-03-10T16:07:27.660" v="1273" actId="20577"/>
          <ac:spMkLst>
            <pc:docMk/>
            <pc:sldMk cId="3115502085" sldId="270"/>
            <ac:spMk id="2" creationId="{0D35E0D9-B6FC-4D53-9477-6B02C1F9111B}"/>
          </ac:spMkLst>
        </pc:spChg>
        <pc:spChg chg="mod">
          <ac:chgData name="Vallée, Mélissa" userId="S::hj991984@ens.uqam.ca::2015ea66-07d2-4c15-84e1-a1ba59b14b1d" providerId="AD" clId="Web-{992B7CD6-BBF2-86F2-CCB2-54B90A905F52}" dt="2025-03-10T16:10:45.382" v="1293" actId="14100"/>
          <ac:spMkLst>
            <pc:docMk/>
            <pc:sldMk cId="3115502085" sldId="270"/>
            <ac:spMk id="3" creationId="{8C3F0AF3-177D-726B-3413-EE192C95D9D5}"/>
          </ac:spMkLst>
        </pc:spChg>
        <pc:spChg chg="add mod">
          <ac:chgData name="Vallée, Mélissa" userId="S::hj991984@ens.uqam.ca::2015ea66-07d2-4c15-84e1-a1ba59b14b1d" providerId="AD" clId="Web-{992B7CD6-BBF2-86F2-CCB2-54B90A905F52}" dt="2025-03-10T16:12:53.884" v="1329" actId="20577"/>
          <ac:spMkLst>
            <pc:docMk/>
            <pc:sldMk cId="3115502085" sldId="270"/>
            <ac:spMk id="4" creationId="{335F7FEC-2A82-0A9F-1231-E36ACE0B906E}"/>
          </ac:spMkLst>
        </pc:spChg>
      </pc:sldChg>
      <pc:sldChg chg="modSp new">
        <pc:chgData name="Vallée, Mélissa" userId="S::hj991984@ens.uqam.ca::2015ea66-07d2-4c15-84e1-a1ba59b14b1d" providerId="AD" clId="Web-{992B7CD6-BBF2-86F2-CCB2-54B90A905F52}" dt="2025-03-10T21:44:59.162" v="1687" actId="20577"/>
        <pc:sldMkLst>
          <pc:docMk/>
          <pc:sldMk cId="1963499333" sldId="271"/>
        </pc:sldMkLst>
        <pc:spChg chg="mod">
          <ac:chgData name="Vallée, Mélissa" userId="S::hj991984@ens.uqam.ca::2015ea66-07d2-4c15-84e1-a1ba59b14b1d" providerId="AD" clId="Web-{992B7CD6-BBF2-86F2-CCB2-54B90A905F52}" dt="2025-03-10T16:21:52.064" v="1336" actId="20577"/>
          <ac:spMkLst>
            <pc:docMk/>
            <pc:sldMk cId="1963499333" sldId="271"/>
            <ac:spMk id="2" creationId="{7B1AD25E-4097-C5C8-840B-69BDB1D3D986}"/>
          </ac:spMkLst>
        </pc:spChg>
        <pc:spChg chg="mod">
          <ac:chgData name="Vallée, Mélissa" userId="S::hj991984@ens.uqam.ca::2015ea66-07d2-4c15-84e1-a1ba59b14b1d" providerId="AD" clId="Web-{992B7CD6-BBF2-86F2-CCB2-54B90A905F52}" dt="2025-03-10T21:44:59.162" v="1687" actId="20577"/>
          <ac:spMkLst>
            <pc:docMk/>
            <pc:sldMk cId="1963499333" sldId="271"/>
            <ac:spMk id="3" creationId="{9F54C2FC-2DD3-73FB-1FA5-061BBE4196DC}"/>
          </ac:spMkLst>
        </pc:spChg>
      </pc:sldChg>
      <pc:sldChg chg="addSp delSp modSp new">
        <pc:chgData name="Vallée, Mélissa" userId="S::hj991984@ens.uqam.ca::2015ea66-07d2-4c15-84e1-a1ba59b14b1d" providerId="AD" clId="Web-{992B7CD6-BBF2-86F2-CCB2-54B90A905F52}" dt="2025-03-10T21:46:11.507" v="1723" actId="20577"/>
        <pc:sldMkLst>
          <pc:docMk/>
          <pc:sldMk cId="630367780" sldId="272"/>
        </pc:sldMkLst>
        <pc:spChg chg="mod">
          <ac:chgData name="Vallée, Mélissa" userId="S::hj991984@ens.uqam.ca::2015ea66-07d2-4c15-84e1-a1ba59b14b1d" providerId="AD" clId="Web-{992B7CD6-BBF2-86F2-CCB2-54B90A905F52}" dt="2025-03-10T16:29:21.119" v="1344" actId="20577"/>
          <ac:spMkLst>
            <pc:docMk/>
            <pc:sldMk cId="630367780" sldId="272"/>
            <ac:spMk id="2" creationId="{E517EDA4-4BE8-0A3C-7DF1-0E1B221F3E5F}"/>
          </ac:spMkLst>
        </pc:spChg>
        <pc:spChg chg="mod">
          <ac:chgData name="Vallée, Mélissa" userId="S::hj991984@ens.uqam.ca::2015ea66-07d2-4c15-84e1-a1ba59b14b1d" providerId="AD" clId="Web-{992B7CD6-BBF2-86F2-CCB2-54B90A905F52}" dt="2025-03-10T21:46:11.507" v="1723" actId="20577"/>
          <ac:spMkLst>
            <pc:docMk/>
            <pc:sldMk cId="630367780" sldId="272"/>
            <ac:spMk id="3" creationId="{7ACAADB5-6D7A-C9C3-1C3C-87F524C647C0}"/>
          </ac:spMkLst>
        </pc:spChg>
        <pc:picChg chg="add del mod">
          <ac:chgData name="Vallée, Mélissa" userId="S::hj991984@ens.uqam.ca::2015ea66-07d2-4c15-84e1-a1ba59b14b1d" providerId="AD" clId="Web-{992B7CD6-BBF2-86F2-CCB2-54B90A905F52}" dt="2025-03-10T16:45:50.588" v="1486"/>
          <ac:picMkLst>
            <pc:docMk/>
            <pc:sldMk cId="630367780" sldId="272"/>
            <ac:picMk id="4" creationId="{28D2088E-F108-6066-8A5C-EF108A16912C}"/>
          </ac:picMkLst>
        </pc:picChg>
      </pc:sldChg>
      <pc:sldChg chg="modSp new del">
        <pc:chgData name="Vallée, Mélissa" userId="S::hj991984@ens.uqam.ca::2015ea66-07d2-4c15-84e1-a1ba59b14b1d" providerId="AD" clId="Web-{992B7CD6-BBF2-86F2-CCB2-54B90A905F52}" dt="2025-03-10T17:12:11.363" v="1671"/>
        <pc:sldMkLst>
          <pc:docMk/>
          <pc:sldMk cId="1374195191" sldId="273"/>
        </pc:sldMkLst>
        <pc:spChg chg="mod">
          <ac:chgData name="Vallée, Mélissa" userId="S::hj991984@ens.uqam.ca::2015ea66-07d2-4c15-84e1-a1ba59b14b1d" providerId="AD" clId="Web-{992B7CD6-BBF2-86F2-CCB2-54B90A905F52}" dt="2025-03-10T16:29:27.275" v="1346" actId="20577"/>
          <ac:spMkLst>
            <pc:docMk/>
            <pc:sldMk cId="1374195191" sldId="273"/>
            <ac:spMk id="2" creationId="{1116479A-8BF3-ED2D-96F9-2480EB110A06}"/>
          </ac:spMkLst>
        </pc:spChg>
      </pc:sldChg>
      <pc:sldChg chg="addSp delSp modSp new">
        <pc:chgData name="Vallée, Mélissa" userId="S::hj991984@ens.uqam.ca::2015ea66-07d2-4c15-84e1-a1ba59b14b1d" providerId="AD" clId="Web-{992B7CD6-BBF2-86F2-CCB2-54B90A905F52}" dt="2025-03-10T16:40:07.176" v="1419" actId="1076"/>
        <pc:sldMkLst>
          <pc:docMk/>
          <pc:sldMk cId="1403156901" sldId="274"/>
        </pc:sldMkLst>
        <pc:spChg chg="del">
          <ac:chgData name="Vallée, Mélissa" userId="S::hj991984@ens.uqam.ca::2015ea66-07d2-4c15-84e1-a1ba59b14b1d" providerId="AD" clId="Web-{992B7CD6-BBF2-86F2-CCB2-54B90A905F52}" dt="2025-03-10T16:38:01.205" v="1372"/>
          <ac:spMkLst>
            <pc:docMk/>
            <pc:sldMk cId="1403156901" sldId="274"/>
            <ac:spMk id="2" creationId="{07767B98-2674-708A-BA3D-BEBB93838F5D}"/>
          </ac:spMkLst>
        </pc:spChg>
        <pc:spChg chg="del">
          <ac:chgData name="Vallée, Mélissa" userId="S::hj991984@ens.uqam.ca::2015ea66-07d2-4c15-84e1-a1ba59b14b1d" providerId="AD" clId="Web-{992B7CD6-BBF2-86F2-CCB2-54B90A905F52}" dt="2025-03-10T16:37:50.658" v="1369"/>
          <ac:spMkLst>
            <pc:docMk/>
            <pc:sldMk cId="1403156901" sldId="274"/>
            <ac:spMk id="3" creationId="{B4DFD948-3D73-02CA-38B2-432F73AF6E42}"/>
          </ac:spMkLst>
        </pc:spChg>
        <pc:spChg chg="add mod">
          <ac:chgData name="Vallée, Mélissa" userId="S::hj991984@ens.uqam.ca::2015ea66-07d2-4c15-84e1-a1ba59b14b1d" providerId="AD" clId="Web-{992B7CD6-BBF2-86F2-CCB2-54B90A905F52}" dt="2025-03-10T16:40:03.785" v="1418" actId="14100"/>
          <ac:spMkLst>
            <pc:docMk/>
            <pc:sldMk cId="1403156901" sldId="274"/>
            <ac:spMk id="5" creationId="{9D0EB085-BB83-E1BE-DC3C-830073D98619}"/>
          </ac:spMkLst>
        </pc:spChg>
        <pc:picChg chg="add mod ord">
          <ac:chgData name="Vallée, Mélissa" userId="S::hj991984@ens.uqam.ca::2015ea66-07d2-4c15-84e1-a1ba59b14b1d" providerId="AD" clId="Web-{992B7CD6-BBF2-86F2-CCB2-54B90A905F52}" dt="2025-03-10T16:40:07.176" v="1419" actId="1076"/>
          <ac:picMkLst>
            <pc:docMk/>
            <pc:sldMk cId="1403156901" sldId="274"/>
            <ac:picMk id="4" creationId="{6D5E1211-0097-731A-4083-FE066B0BB4D5}"/>
          </ac:picMkLst>
        </pc:picChg>
      </pc:sldChg>
      <pc:sldChg chg="addSp delSp modSp new">
        <pc:chgData name="Vallée, Mélissa" userId="S::hj991984@ens.uqam.ca::2015ea66-07d2-4c15-84e1-a1ba59b14b1d" providerId="AD" clId="Web-{992B7CD6-BBF2-86F2-CCB2-54B90A905F52}" dt="2025-03-10T16:47:38.511" v="1520" actId="1076"/>
        <pc:sldMkLst>
          <pc:docMk/>
          <pc:sldMk cId="2636266398" sldId="275"/>
        </pc:sldMkLst>
        <pc:spChg chg="mod">
          <ac:chgData name="Vallée, Mélissa" userId="S::hj991984@ens.uqam.ca::2015ea66-07d2-4c15-84e1-a1ba59b14b1d" providerId="AD" clId="Web-{992B7CD6-BBF2-86F2-CCB2-54B90A905F52}" dt="2025-03-10T16:46:00.494" v="1489" actId="20577"/>
          <ac:spMkLst>
            <pc:docMk/>
            <pc:sldMk cId="2636266398" sldId="275"/>
            <ac:spMk id="2" creationId="{963A74D3-8A90-E43C-23FE-46730CF8F89C}"/>
          </ac:spMkLst>
        </pc:spChg>
        <pc:spChg chg="del mod">
          <ac:chgData name="Vallée, Mélissa" userId="S::hj991984@ens.uqam.ca::2015ea66-07d2-4c15-84e1-a1ba59b14b1d" providerId="AD" clId="Web-{992B7CD6-BBF2-86F2-CCB2-54B90A905F52}" dt="2025-03-10T16:46:15.682" v="1491"/>
          <ac:spMkLst>
            <pc:docMk/>
            <pc:sldMk cId="2636266398" sldId="275"/>
            <ac:spMk id="3" creationId="{84B2334F-7146-8298-5E1F-C379085FBFD9}"/>
          </ac:spMkLst>
        </pc:spChg>
        <pc:spChg chg="add mod">
          <ac:chgData name="Vallée, Mélissa" userId="S::hj991984@ens.uqam.ca::2015ea66-07d2-4c15-84e1-a1ba59b14b1d" providerId="AD" clId="Web-{992B7CD6-BBF2-86F2-CCB2-54B90A905F52}" dt="2025-03-10T16:47:20.917" v="1515" actId="20577"/>
          <ac:spMkLst>
            <pc:docMk/>
            <pc:sldMk cId="2636266398" sldId="275"/>
            <ac:spMk id="5" creationId="{D1AFC7EA-B061-D582-54DF-4C474B16C0F1}"/>
          </ac:spMkLst>
        </pc:spChg>
        <pc:picChg chg="add mod ord">
          <ac:chgData name="Vallée, Mélissa" userId="S::hj991984@ens.uqam.ca::2015ea66-07d2-4c15-84e1-a1ba59b14b1d" providerId="AD" clId="Web-{992B7CD6-BBF2-86F2-CCB2-54B90A905F52}" dt="2025-03-10T16:47:38.511" v="1520" actId="1076"/>
          <ac:picMkLst>
            <pc:docMk/>
            <pc:sldMk cId="2636266398" sldId="275"/>
            <ac:picMk id="4" creationId="{E61E445F-396F-5BBC-7B58-41F7AC7BE737}"/>
          </ac:picMkLst>
        </pc:picChg>
      </pc:sldChg>
      <pc:sldChg chg="addSp delSp modSp new">
        <pc:chgData name="Vallée, Mélissa" userId="S::hj991984@ens.uqam.ca::2015ea66-07d2-4c15-84e1-a1ba59b14b1d" providerId="AD" clId="Web-{992B7CD6-BBF2-86F2-CCB2-54B90A905F52}" dt="2025-03-10T17:07:36.734" v="1649" actId="1076"/>
        <pc:sldMkLst>
          <pc:docMk/>
          <pc:sldMk cId="40851916" sldId="276"/>
        </pc:sldMkLst>
        <pc:spChg chg="mod">
          <ac:chgData name="Vallée, Mélissa" userId="S::hj991984@ens.uqam.ca::2015ea66-07d2-4c15-84e1-a1ba59b14b1d" providerId="AD" clId="Web-{992B7CD6-BBF2-86F2-CCB2-54B90A905F52}" dt="2025-03-10T16:53:21.470" v="1557" actId="20577"/>
          <ac:spMkLst>
            <pc:docMk/>
            <pc:sldMk cId="40851916" sldId="276"/>
            <ac:spMk id="2" creationId="{CE358213-86BD-3D91-6B5B-6470847ACC1F}"/>
          </ac:spMkLst>
        </pc:spChg>
        <pc:spChg chg="del">
          <ac:chgData name="Vallée, Mélissa" userId="S::hj991984@ens.uqam.ca::2015ea66-07d2-4c15-84e1-a1ba59b14b1d" providerId="AD" clId="Web-{992B7CD6-BBF2-86F2-CCB2-54B90A905F52}" dt="2025-03-10T16:53:22.329" v="1558"/>
          <ac:spMkLst>
            <pc:docMk/>
            <pc:sldMk cId="40851916" sldId="276"/>
            <ac:spMk id="3" creationId="{938DF3AA-17C5-0E8B-EE74-4C29A1733F03}"/>
          </ac:spMkLst>
        </pc:spChg>
        <pc:spChg chg="add del">
          <ac:chgData name="Vallée, Mélissa" userId="S::hj991984@ens.uqam.ca::2015ea66-07d2-4c15-84e1-a1ba59b14b1d" providerId="AD" clId="Web-{992B7CD6-BBF2-86F2-CCB2-54B90A905F52}" dt="2025-03-10T17:00:52.556" v="1568"/>
          <ac:spMkLst>
            <pc:docMk/>
            <pc:sldMk cId="40851916" sldId="276"/>
            <ac:spMk id="5" creationId="{6C0D58DF-C684-3FFE-1D20-3395BD76AF06}"/>
          </ac:spMkLst>
        </pc:spChg>
        <pc:spChg chg="add del mod">
          <ac:chgData name="Vallée, Mélissa" userId="S::hj991984@ens.uqam.ca::2015ea66-07d2-4c15-84e1-a1ba59b14b1d" providerId="AD" clId="Web-{992B7CD6-BBF2-86F2-CCB2-54B90A905F52}" dt="2025-03-10T17:07:30.375" v="1648"/>
          <ac:spMkLst>
            <pc:docMk/>
            <pc:sldMk cId="40851916" sldId="276"/>
            <ac:spMk id="6" creationId="{A5C95BBE-6508-E0D9-8AAD-E994E07F2D1A}"/>
          </ac:spMkLst>
        </pc:spChg>
        <pc:picChg chg="add mod ord">
          <ac:chgData name="Vallée, Mélissa" userId="S::hj991984@ens.uqam.ca::2015ea66-07d2-4c15-84e1-a1ba59b14b1d" providerId="AD" clId="Web-{992B7CD6-BBF2-86F2-CCB2-54B90A905F52}" dt="2025-03-10T17:07:36.734" v="1649" actId="1076"/>
          <ac:picMkLst>
            <pc:docMk/>
            <pc:sldMk cId="40851916" sldId="276"/>
            <ac:picMk id="4" creationId="{2A261D79-CB97-35F6-B0E2-929D0AA743AA}"/>
          </ac:picMkLst>
        </pc:picChg>
      </pc:sldChg>
      <pc:sldChg chg="modSp new del">
        <pc:chgData name="Vallée, Mélissa" userId="S::hj991984@ens.uqam.ca::2015ea66-07d2-4c15-84e1-a1ba59b14b1d" providerId="AD" clId="Web-{992B7CD6-BBF2-86F2-CCB2-54B90A905F52}" dt="2025-03-10T17:02:19.244" v="1612"/>
        <pc:sldMkLst>
          <pc:docMk/>
          <pc:sldMk cId="519480180" sldId="277"/>
        </pc:sldMkLst>
        <pc:spChg chg="mod">
          <ac:chgData name="Vallée, Mélissa" userId="S::hj991984@ens.uqam.ca::2015ea66-07d2-4c15-84e1-a1ba59b14b1d" providerId="AD" clId="Web-{992B7CD6-BBF2-86F2-CCB2-54B90A905F52}" dt="2025-03-10T17:02:12.244" v="1611" actId="20577"/>
          <ac:spMkLst>
            <pc:docMk/>
            <pc:sldMk cId="519480180" sldId="277"/>
            <ac:spMk id="3" creationId="{FDA785BB-067E-D5B3-8561-3243F439F872}"/>
          </ac:spMkLst>
        </pc:spChg>
      </pc:sldChg>
      <pc:sldMasterChg chg="del delSldLayout">
        <pc:chgData name="Vallée, Mélissa" userId="S::hj991984@ens.uqam.ca::2015ea66-07d2-4c15-84e1-a1ba59b14b1d" providerId="AD" clId="Web-{992B7CD6-BBF2-86F2-CCB2-54B90A905F52}" dt="2025-03-06T19:10:23.141" v="0"/>
        <pc:sldMasterMkLst>
          <pc:docMk/>
          <pc:sldMasterMk cId="2460954070" sldId="2147483660"/>
        </pc:sldMasterMkLst>
        <pc:sldLayoutChg chg="del">
          <pc:chgData name="Vallée, Mélissa" userId="S::hj991984@ens.uqam.ca::2015ea66-07d2-4c15-84e1-a1ba59b14b1d" providerId="AD" clId="Web-{992B7CD6-BBF2-86F2-CCB2-54B90A905F52}" dt="2025-03-06T19:10:23.14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Vallée, Mélissa" userId="S::hj991984@ens.uqam.ca::2015ea66-07d2-4c15-84e1-a1ba59b14b1d" providerId="AD" clId="Web-{992B7CD6-BBF2-86F2-CCB2-54B90A905F52}" dt="2025-03-06T19:10:23.14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Vallée, Mélissa" userId="S::hj991984@ens.uqam.ca::2015ea66-07d2-4c15-84e1-a1ba59b14b1d" providerId="AD" clId="Web-{992B7CD6-BBF2-86F2-CCB2-54B90A905F52}" dt="2025-03-06T19:10:23.14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Vallée, Mélissa" userId="S::hj991984@ens.uqam.ca::2015ea66-07d2-4c15-84e1-a1ba59b14b1d" providerId="AD" clId="Web-{992B7CD6-BBF2-86F2-CCB2-54B90A905F52}" dt="2025-03-06T19:10:23.14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Vallée, Mélissa" userId="S::hj991984@ens.uqam.ca::2015ea66-07d2-4c15-84e1-a1ba59b14b1d" providerId="AD" clId="Web-{992B7CD6-BBF2-86F2-CCB2-54B90A905F52}" dt="2025-03-06T19:10:23.14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Vallée, Mélissa" userId="S::hj991984@ens.uqam.ca::2015ea66-07d2-4c15-84e1-a1ba59b14b1d" providerId="AD" clId="Web-{992B7CD6-BBF2-86F2-CCB2-54B90A905F52}" dt="2025-03-06T19:10:23.14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Vallée, Mélissa" userId="S::hj991984@ens.uqam.ca::2015ea66-07d2-4c15-84e1-a1ba59b14b1d" providerId="AD" clId="Web-{992B7CD6-BBF2-86F2-CCB2-54B90A905F52}" dt="2025-03-06T19:10:23.14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Vallée, Mélissa" userId="S::hj991984@ens.uqam.ca::2015ea66-07d2-4c15-84e1-a1ba59b14b1d" providerId="AD" clId="Web-{992B7CD6-BBF2-86F2-CCB2-54B90A905F52}" dt="2025-03-06T19:10:23.14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Vallée, Mélissa" userId="S::hj991984@ens.uqam.ca::2015ea66-07d2-4c15-84e1-a1ba59b14b1d" providerId="AD" clId="Web-{992B7CD6-BBF2-86F2-CCB2-54B90A905F52}" dt="2025-03-06T19:10:23.14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Vallée, Mélissa" userId="S::hj991984@ens.uqam.ca::2015ea66-07d2-4c15-84e1-a1ba59b14b1d" providerId="AD" clId="Web-{992B7CD6-BBF2-86F2-CCB2-54B90A905F52}" dt="2025-03-06T19:10:23.14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Vallée, Mélissa" userId="S::hj991984@ens.uqam.ca::2015ea66-07d2-4c15-84e1-a1ba59b14b1d" providerId="AD" clId="Web-{992B7CD6-BBF2-86F2-CCB2-54B90A905F52}" dt="2025-03-06T19:10:23.14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Vallée, Mélissa" userId="S::hj991984@ens.uqam.ca::2015ea66-07d2-4c15-84e1-a1ba59b14b1d" providerId="AD" clId="Web-{992B7CD6-BBF2-86F2-CCB2-54B90A905F52}" dt="2025-03-06T19:10:25.453" v="1"/>
        <pc:sldMasterMkLst>
          <pc:docMk/>
          <pc:sldMasterMk cId="483708990" sldId="2147483672"/>
        </pc:sldMasterMkLst>
        <pc:sldLayoutChg chg="add del mod replId">
          <pc:chgData name="Vallée, Mélissa" userId="S::hj991984@ens.uqam.ca::2015ea66-07d2-4c15-84e1-a1ba59b14b1d" providerId="AD" clId="Web-{992B7CD6-BBF2-86F2-CCB2-54B90A905F52}" dt="2025-03-06T19:10:25.453" v="1"/>
          <pc:sldLayoutMkLst>
            <pc:docMk/>
            <pc:sldMasterMk cId="483708990" sldId="2147483672"/>
            <pc:sldLayoutMk cId="2228390253" sldId="2147483673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5.453" v="1"/>
          <pc:sldLayoutMkLst>
            <pc:docMk/>
            <pc:sldMasterMk cId="483708990" sldId="2147483672"/>
            <pc:sldLayoutMk cId="3894930172" sldId="2147483674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5.453" v="1"/>
          <pc:sldLayoutMkLst>
            <pc:docMk/>
            <pc:sldMasterMk cId="483708990" sldId="2147483672"/>
            <pc:sldLayoutMk cId="2628245184" sldId="2147483675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5.453" v="1"/>
          <pc:sldLayoutMkLst>
            <pc:docMk/>
            <pc:sldMasterMk cId="483708990" sldId="2147483672"/>
            <pc:sldLayoutMk cId="4000694175" sldId="2147483676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5.453" v="1"/>
          <pc:sldLayoutMkLst>
            <pc:docMk/>
            <pc:sldMasterMk cId="483708990" sldId="2147483672"/>
            <pc:sldLayoutMk cId="3427067922" sldId="2147483677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5.453" v="1"/>
          <pc:sldLayoutMkLst>
            <pc:docMk/>
            <pc:sldMasterMk cId="483708990" sldId="2147483672"/>
            <pc:sldLayoutMk cId="1106384640" sldId="2147483678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5.453" v="1"/>
          <pc:sldLayoutMkLst>
            <pc:docMk/>
            <pc:sldMasterMk cId="483708990" sldId="2147483672"/>
            <pc:sldLayoutMk cId="3830338724" sldId="2147483679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5.453" v="1"/>
          <pc:sldLayoutMkLst>
            <pc:docMk/>
            <pc:sldMasterMk cId="483708990" sldId="2147483672"/>
            <pc:sldLayoutMk cId="2558401457" sldId="2147483680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5.453" v="1"/>
          <pc:sldLayoutMkLst>
            <pc:docMk/>
            <pc:sldMasterMk cId="483708990" sldId="2147483672"/>
            <pc:sldLayoutMk cId="4268363311" sldId="2147483681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5.453" v="1"/>
          <pc:sldLayoutMkLst>
            <pc:docMk/>
            <pc:sldMasterMk cId="483708990" sldId="2147483672"/>
            <pc:sldLayoutMk cId="1412942008" sldId="2147483682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5.453" v="1"/>
          <pc:sldLayoutMkLst>
            <pc:docMk/>
            <pc:sldMasterMk cId="483708990" sldId="2147483672"/>
            <pc:sldLayoutMk cId="1100458440" sldId="2147483683"/>
          </pc:sldLayoutMkLst>
        </pc:sldLayoutChg>
      </pc:sldMasterChg>
      <pc:sldMasterChg chg="add del addSldLayout delSldLayout modSldLayout">
        <pc:chgData name="Vallée, Mélissa" userId="S::hj991984@ens.uqam.ca::2015ea66-07d2-4c15-84e1-a1ba59b14b1d" providerId="AD" clId="Web-{992B7CD6-BBF2-86F2-CCB2-54B90A905F52}" dt="2025-03-06T19:10:28.703" v="2"/>
        <pc:sldMasterMkLst>
          <pc:docMk/>
          <pc:sldMasterMk cId="3575971499" sldId="2147483684"/>
        </pc:sldMasterMkLst>
        <pc:sldLayoutChg chg="add del mod replId">
          <pc:chgData name="Vallée, Mélissa" userId="S::hj991984@ens.uqam.ca::2015ea66-07d2-4c15-84e1-a1ba59b14b1d" providerId="AD" clId="Web-{992B7CD6-BBF2-86F2-CCB2-54B90A905F52}" dt="2025-03-06T19:10:28.703" v="2"/>
          <pc:sldLayoutMkLst>
            <pc:docMk/>
            <pc:sldMasterMk cId="3575971499" sldId="2147483684"/>
            <pc:sldLayoutMk cId="1701176732" sldId="2147483685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8.703" v="2"/>
          <pc:sldLayoutMkLst>
            <pc:docMk/>
            <pc:sldMasterMk cId="3575971499" sldId="2147483684"/>
            <pc:sldLayoutMk cId="1377327197" sldId="2147483686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8.703" v="2"/>
          <pc:sldLayoutMkLst>
            <pc:docMk/>
            <pc:sldMasterMk cId="3575971499" sldId="2147483684"/>
            <pc:sldLayoutMk cId="514969105" sldId="2147483687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8.703" v="2"/>
          <pc:sldLayoutMkLst>
            <pc:docMk/>
            <pc:sldMasterMk cId="3575971499" sldId="2147483684"/>
            <pc:sldLayoutMk cId="1257704782" sldId="2147483688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8.703" v="2"/>
          <pc:sldLayoutMkLst>
            <pc:docMk/>
            <pc:sldMasterMk cId="3575971499" sldId="2147483684"/>
            <pc:sldLayoutMk cId="2444058426" sldId="2147483689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8.703" v="2"/>
          <pc:sldLayoutMkLst>
            <pc:docMk/>
            <pc:sldMasterMk cId="3575971499" sldId="2147483684"/>
            <pc:sldLayoutMk cId="1376760223" sldId="2147483690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8.703" v="2"/>
          <pc:sldLayoutMkLst>
            <pc:docMk/>
            <pc:sldMasterMk cId="3575971499" sldId="2147483684"/>
            <pc:sldLayoutMk cId="1491479130" sldId="2147483691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8.703" v="2"/>
          <pc:sldLayoutMkLst>
            <pc:docMk/>
            <pc:sldMasterMk cId="3575971499" sldId="2147483684"/>
            <pc:sldLayoutMk cId="3631109697" sldId="2147483692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8.703" v="2"/>
          <pc:sldLayoutMkLst>
            <pc:docMk/>
            <pc:sldMasterMk cId="3575971499" sldId="2147483684"/>
            <pc:sldLayoutMk cId="619990369" sldId="2147483693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8.703" v="2"/>
          <pc:sldLayoutMkLst>
            <pc:docMk/>
            <pc:sldMasterMk cId="3575971499" sldId="2147483684"/>
            <pc:sldLayoutMk cId="2996452941" sldId="2147483694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28.703" v="2"/>
          <pc:sldLayoutMkLst>
            <pc:docMk/>
            <pc:sldMasterMk cId="3575971499" sldId="2147483684"/>
            <pc:sldLayoutMk cId="2070487112" sldId="2147483695"/>
          </pc:sldLayoutMkLst>
        </pc:sldLayoutChg>
      </pc:sldMasterChg>
      <pc:sldMasterChg chg="add del addSldLayout delSldLayout modSldLayout">
        <pc:chgData name="Vallée, Mélissa" userId="S::hj991984@ens.uqam.ca::2015ea66-07d2-4c15-84e1-a1ba59b14b1d" providerId="AD" clId="Web-{992B7CD6-BBF2-86F2-CCB2-54B90A905F52}" dt="2025-03-06T19:10:30.985" v="3"/>
        <pc:sldMasterMkLst>
          <pc:docMk/>
          <pc:sldMasterMk cId="3475918979" sldId="2147483696"/>
        </pc:sldMasterMkLst>
        <pc:sldLayoutChg chg="add del mod replId">
          <pc:chgData name="Vallée, Mélissa" userId="S::hj991984@ens.uqam.ca::2015ea66-07d2-4c15-84e1-a1ba59b14b1d" providerId="AD" clId="Web-{992B7CD6-BBF2-86F2-CCB2-54B90A905F52}" dt="2025-03-06T19:10:30.985" v="3"/>
          <pc:sldLayoutMkLst>
            <pc:docMk/>
            <pc:sldMasterMk cId="3475918979" sldId="2147483696"/>
            <pc:sldLayoutMk cId="3751874912" sldId="2147483697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30.985" v="3"/>
          <pc:sldLayoutMkLst>
            <pc:docMk/>
            <pc:sldMasterMk cId="3475918979" sldId="2147483696"/>
            <pc:sldLayoutMk cId="2044521596" sldId="2147483698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30.985" v="3"/>
          <pc:sldLayoutMkLst>
            <pc:docMk/>
            <pc:sldMasterMk cId="3475918979" sldId="2147483696"/>
            <pc:sldLayoutMk cId="107232729" sldId="2147483699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30.985" v="3"/>
          <pc:sldLayoutMkLst>
            <pc:docMk/>
            <pc:sldMasterMk cId="3475918979" sldId="2147483696"/>
            <pc:sldLayoutMk cId="45375531" sldId="2147483700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30.985" v="3"/>
          <pc:sldLayoutMkLst>
            <pc:docMk/>
            <pc:sldMasterMk cId="3475918979" sldId="2147483696"/>
            <pc:sldLayoutMk cId="1982861870" sldId="2147483701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30.985" v="3"/>
          <pc:sldLayoutMkLst>
            <pc:docMk/>
            <pc:sldMasterMk cId="3475918979" sldId="2147483696"/>
            <pc:sldLayoutMk cId="1375706017" sldId="2147483702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30.985" v="3"/>
          <pc:sldLayoutMkLst>
            <pc:docMk/>
            <pc:sldMasterMk cId="3475918979" sldId="2147483696"/>
            <pc:sldLayoutMk cId="1623502440" sldId="2147483703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30.985" v="3"/>
          <pc:sldLayoutMkLst>
            <pc:docMk/>
            <pc:sldMasterMk cId="3475918979" sldId="2147483696"/>
            <pc:sldLayoutMk cId="1564388397" sldId="2147483704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30.985" v="3"/>
          <pc:sldLayoutMkLst>
            <pc:docMk/>
            <pc:sldMasterMk cId="3475918979" sldId="2147483696"/>
            <pc:sldLayoutMk cId="1759682344" sldId="2147483705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30.985" v="3"/>
          <pc:sldLayoutMkLst>
            <pc:docMk/>
            <pc:sldMasterMk cId="3475918979" sldId="2147483696"/>
            <pc:sldLayoutMk cId="2958123113" sldId="2147483706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30.985" v="3"/>
          <pc:sldLayoutMkLst>
            <pc:docMk/>
            <pc:sldMasterMk cId="3475918979" sldId="2147483696"/>
            <pc:sldLayoutMk cId="3032197957" sldId="2147483707"/>
          </pc:sldLayoutMkLst>
        </pc:sldLayoutChg>
      </pc:sldMasterChg>
      <pc:sldMasterChg chg="add del addSldLayout delSldLayout modSldLayout">
        <pc:chgData name="Vallée, Mélissa" userId="S::hj991984@ens.uqam.ca::2015ea66-07d2-4c15-84e1-a1ba59b14b1d" providerId="AD" clId="Web-{992B7CD6-BBF2-86F2-CCB2-54B90A905F52}" dt="2025-03-06T19:10:50" v="4"/>
        <pc:sldMasterMkLst>
          <pc:docMk/>
          <pc:sldMasterMk cId="355687102" sldId="2147483708"/>
        </pc:sldMasterMkLst>
        <pc:sldLayoutChg chg="add del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55687102" sldId="2147483708"/>
            <pc:sldLayoutMk cId="2998398905" sldId="2147483709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55687102" sldId="2147483708"/>
            <pc:sldLayoutMk cId="1626051816" sldId="2147483710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55687102" sldId="2147483708"/>
            <pc:sldLayoutMk cId="124532004" sldId="2147483711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55687102" sldId="2147483708"/>
            <pc:sldLayoutMk cId="2049320420" sldId="2147483712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55687102" sldId="2147483708"/>
            <pc:sldLayoutMk cId="1987650266" sldId="2147483713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55687102" sldId="2147483708"/>
            <pc:sldLayoutMk cId="2717978420" sldId="2147483714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55687102" sldId="2147483708"/>
            <pc:sldLayoutMk cId="3753317088" sldId="2147483715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55687102" sldId="2147483708"/>
            <pc:sldLayoutMk cId="980565042" sldId="2147483716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55687102" sldId="2147483708"/>
            <pc:sldLayoutMk cId="3117477493" sldId="2147483717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55687102" sldId="2147483708"/>
            <pc:sldLayoutMk cId="1662765312" sldId="2147483718"/>
          </pc:sldLayoutMkLst>
        </pc:sldLayoutChg>
        <pc:sldLayoutChg chg="add del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55687102" sldId="2147483708"/>
            <pc:sldLayoutMk cId="2193686430" sldId="2147483719"/>
          </pc:sldLayoutMkLst>
        </pc:sldLayoutChg>
      </pc:sldMasterChg>
      <pc:sldMasterChg chg="add addSldLayout modSldLayout">
        <pc:chgData name="Vallée, Mélissa" userId="S::hj991984@ens.uqam.ca::2015ea66-07d2-4c15-84e1-a1ba59b14b1d" providerId="AD" clId="Web-{992B7CD6-BBF2-86F2-CCB2-54B90A905F52}" dt="2025-03-06T19:10:50" v="4"/>
        <pc:sldMasterMkLst>
          <pc:docMk/>
          <pc:sldMasterMk cId="3923437754" sldId="2147483720"/>
        </pc:sldMasterMkLst>
        <pc:sldLayoutChg chg="add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923437754" sldId="2147483720"/>
            <pc:sldLayoutMk cId="3944078422" sldId="2147483721"/>
          </pc:sldLayoutMkLst>
        </pc:sldLayoutChg>
        <pc:sldLayoutChg chg="add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923437754" sldId="2147483720"/>
            <pc:sldLayoutMk cId="1703541109" sldId="2147483722"/>
          </pc:sldLayoutMkLst>
        </pc:sldLayoutChg>
        <pc:sldLayoutChg chg="add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923437754" sldId="2147483720"/>
            <pc:sldLayoutMk cId="462783573" sldId="2147483723"/>
          </pc:sldLayoutMkLst>
        </pc:sldLayoutChg>
        <pc:sldLayoutChg chg="add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923437754" sldId="2147483720"/>
            <pc:sldLayoutMk cId="2643795648" sldId="2147483724"/>
          </pc:sldLayoutMkLst>
        </pc:sldLayoutChg>
        <pc:sldLayoutChg chg="add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923437754" sldId="2147483720"/>
            <pc:sldLayoutMk cId="1518472051" sldId="2147483725"/>
          </pc:sldLayoutMkLst>
        </pc:sldLayoutChg>
        <pc:sldLayoutChg chg="add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923437754" sldId="2147483720"/>
            <pc:sldLayoutMk cId="3355753080" sldId="2147483726"/>
          </pc:sldLayoutMkLst>
        </pc:sldLayoutChg>
        <pc:sldLayoutChg chg="add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923437754" sldId="2147483720"/>
            <pc:sldLayoutMk cId="3228324793" sldId="2147483727"/>
          </pc:sldLayoutMkLst>
        </pc:sldLayoutChg>
        <pc:sldLayoutChg chg="add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923437754" sldId="2147483720"/>
            <pc:sldLayoutMk cId="1589039231" sldId="2147483728"/>
          </pc:sldLayoutMkLst>
        </pc:sldLayoutChg>
        <pc:sldLayoutChg chg="add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923437754" sldId="2147483720"/>
            <pc:sldLayoutMk cId="1914746801" sldId="2147483729"/>
          </pc:sldLayoutMkLst>
        </pc:sldLayoutChg>
        <pc:sldLayoutChg chg="add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923437754" sldId="2147483720"/>
            <pc:sldLayoutMk cId="2675760899" sldId="2147483730"/>
          </pc:sldLayoutMkLst>
        </pc:sldLayoutChg>
        <pc:sldLayoutChg chg="add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923437754" sldId="2147483720"/>
            <pc:sldLayoutMk cId="35965239" sldId="2147483731"/>
          </pc:sldLayoutMkLst>
        </pc:sldLayoutChg>
        <pc:sldLayoutChg chg="add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923437754" sldId="2147483720"/>
            <pc:sldLayoutMk cId="3851540144" sldId="2147483732"/>
          </pc:sldLayoutMkLst>
        </pc:sldLayoutChg>
        <pc:sldLayoutChg chg="add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923437754" sldId="2147483720"/>
            <pc:sldLayoutMk cId="4213895893" sldId="2147483733"/>
          </pc:sldLayoutMkLst>
        </pc:sldLayoutChg>
        <pc:sldLayoutChg chg="add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923437754" sldId="2147483720"/>
            <pc:sldLayoutMk cId="4274303089" sldId="2147483734"/>
          </pc:sldLayoutMkLst>
        </pc:sldLayoutChg>
        <pc:sldLayoutChg chg="add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923437754" sldId="2147483720"/>
            <pc:sldLayoutMk cId="204655178" sldId="2147483735"/>
          </pc:sldLayoutMkLst>
        </pc:sldLayoutChg>
        <pc:sldLayoutChg chg="add mod replId">
          <pc:chgData name="Vallée, Mélissa" userId="S::hj991984@ens.uqam.ca::2015ea66-07d2-4c15-84e1-a1ba59b14b1d" providerId="AD" clId="Web-{992B7CD6-BBF2-86F2-CCB2-54B90A905F52}" dt="2025-03-06T19:10:50" v="4"/>
          <pc:sldLayoutMkLst>
            <pc:docMk/>
            <pc:sldMasterMk cId="3923437754" sldId="2147483720"/>
            <pc:sldLayoutMk cId="1922054107" sldId="214748373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6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40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895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03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5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5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4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8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9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7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5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2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3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74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3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2096006"/>
          </a:xfrm>
        </p:spPr>
        <p:txBody>
          <a:bodyPr/>
          <a:lstStyle/>
          <a:p>
            <a:r>
              <a:rPr lang="en-US" sz="2800" err="1">
                <a:ea typeface="+mj-lt"/>
                <a:cs typeface="+mj-lt"/>
              </a:rPr>
              <a:t>Présentation</a:t>
            </a:r>
            <a:r>
              <a:rPr lang="en-US" sz="2800" dirty="0">
                <a:ea typeface="+mj-lt"/>
                <a:cs typeface="+mj-lt"/>
              </a:rPr>
              <a:t> </a:t>
            </a:r>
            <a:r>
              <a:rPr lang="en-US" sz="2800" err="1">
                <a:ea typeface="+mj-lt"/>
                <a:cs typeface="+mj-lt"/>
              </a:rPr>
              <a:t>d'article</a:t>
            </a:r>
            <a:r>
              <a:rPr lang="en-US" sz="2800" dirty="0">
                <a:ea typeface="+mj-lt"/>
                <a:cs typeface="+mj-lt"/>
              </a:rPr>
              <a:t>:</a:t>
            </a:r>
            <a:r>
              <a:rPr lang="en-US" sz="4000" dirty="0">
                <a:ea typeface="+mj-lt"/>
                <a:cs typeface="+mj-lt"/>
              </a:rPr>
              <a:t> </a:t>
            </a:r>
            <a:br>
              <a:rPr lang="en-US" dirty="0"/>
            </a:br>
            <a:r>
              <a:rPr lang="en-US" sz="4000" dirty="0">
                <a:ea typeface="+mj-lt"/>
                <a:cs typeface="+mj-lt"/>
              </a:rPr>
              <a:t>CoStar: A Verified ALL(*) Parser</a:t>
            </a:r>
            <a:endParaRPr lang="en-US" sz="4000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776013"/>
            <a:ext cx="7766936" cy="1178096"/>
          </a:xfrm>
        </p:spPr>
        <p:txBody>
          <a:bodyPr/>
          <a:lstStyle/>
          <a:p>
            <a:r>
              <a:rPr lang="en-US" dirty="0"/>
              <a:t>Par Mélissa Vallée</a:t>
            </a:r>
          </a:p>
        </p:txBody>
      </p:sp>
      <p:pic>
        <p:nvPicPr>
          <p:cNvPr id="5" name="Picture 4" descr="A group of black text&#10;&#10;AI-generated content may be incorrect.">
            <a:extLst>
              <a:ext uri="{FF2B5EF4-FFF2-40B4-BE49-F238E27FC236}">
                <a16:creationId xmlns:a16="http://schemas.microsoft.com/office/drawing/2014/main" id="{2A0EB32C-321B-FE4A-61E9-C61EB711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34" y="4757697"/>
            <a:ext cx="1546860" cy="1136583"/>
          </a:xfrm>
          <a:prstGeom prst="rect">
            <a:avLst/>
          </a:prstGeom>
        </p:spPr>
      </p:pic>
      <p:pic>
        <p:nvPicPr>
          <p:cNvPr id="6" name="Picture 5" descr="A close up of a business card&#10;&#10;AI-generated content may be incorrect.">
            <a:extLst>
              <a:ext uri="{FF2B5EF4-FFF2-40B4-BE49-F238E27FC236}">
                <a16:creationId xmlns:a16="http://schemas.microsoft.com/office/drawing/2014/main" id="{892042AA-B123-CE13-9569-59F09C76B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4753610"/>
            <a:ext cx="1333500" cy="11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501B-628E-228C-6D84-653A5DB3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Composants</a:t>
            </a:r>
            <a:r>
              <a:rPr lang="en-US" dirty="0"/>
              <a:t> de </a:t>
            </a:r>
            <a:r>
              <a:rPr lang="en-US" dirty="0" err="1"/>
              <a:t>l'état</a:t>
            </a:r>
            <a:r>
              <a:rPr lang="en-US" dirty="0"/>
              <a:t> de la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4946-9DAC-199E-4B33-94A1E460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Une pile </a:t>
            </a:r>
            <a:r>
              <a:rPr lang="en-US" b="1" dirty="0" err="1"/>
              <a:t>préfix</a:t>
            </a:r>
          </a:p>
          <a:p>
            <a:r>
              <a:rPr lang="en-US" dirty="0"/>
              <a:t>Une pile </a:t>
            </a:r>
            <a:r>
              <a:rPr lang="en-US" b="1" dirty="0"/>
              <a:t>suffix</a:t>
            </a:r>
          </a:p>
          <a:p>
            <a:r>
              <a:rPr lang="en-US" dirty="0"/>
              <a:t>Une </a:t>
            </a:r>
            <a:r>
              <a:rPr lang="en-US" b="1" dirty="0"/>
              <a:t>cache </a:t>
            </a:r>
            <a:r>
              <a:rPr lang="en-US" dirty="0"/>
              <a:t>pour stocker les </a:t>
            </a:r>
            <a:r>
              <a:rPr lang="en-US" dirty="0" err="1"/>
              <a:t>résultats</a:t>
            </a:r>
            <a:r>
              <a:rPr lang="en-US" dirty="0"/>
              <a:t> des </a:t>
            </a:r>
            <a:r>
              <a:rPr lang="en-US" dirty="0" err="1"/>
              <a:t>prédictions</a:t>
            </a:r>
            <a:r>
              <a:rPr lang="en-US" dirty="0"/>
              <a:t> </a:t>
            </a:r>
            <a:r>
              <a:rPr lang="en-US" dirty="0" err="1"/>
              <a:t>précédantes</a:t>
            </a:r>
            <a:r>
              <a:rPr lang="en-US" dirty="0"/>
              <a:t>.</a:t>
            </a:r>
          </a:p>
          <a:p>
            <a:r>
              <a:rPr lang="en-US" dirty="0"/>
              <a:t>Un ensemble de non </a:t>
            </a:r>
            <a:r>
              <a:rPr lang="en-US" dirty="0" err="1"/>
              <a:t>terminaux</a:t>
            </a:r>
            <a:r>
              <a:rPr lang="en-US" dirty="0"/>
              <a:t> déjà visité.*</a:t>
            </a:r>
          </a:p>
          <a:p>
            <a:r>
              <a:rPr lang="en-US" dirty="0"/>
              <a:t>Un flag unique (</a:t>
            </a:r>
            <a:r>
              <a:rPr lang="en-US" dirty="0" err="1"/>
              <a:t>booléen</a:t>
            </a:r>
            <a:r>
              <a:rPr lang="en-US" dirty="0"/>
              <a:t>) pour </a:t>
            </a:r>
            <a:r>
              <a:rPr lang="en-US" dirty="0" err="1"/>
              <a:t>détecter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syntaxe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ambigue</a:t>
            </a:r>
          </a:p>
        </p:txBody>
      </p:sp>
    </p:spTree>
    <p:extLst>
      <p:ext uri="{BB962C8B-B14F-4D97-AF65-F5344CB8AC3E}">
        <p14:creationId xmlns:p14="http://schemas.microsoft.com/office/powerpoint/2010/main" val="316485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395E-4F6E-32E2-C3A5-74DE2504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Fonctions</a:t>
            </a:r>
            <a:r>
              <a:rPr lang="en-US" dirty="0"/>
              <a:t> </a:t>
            </a:r>
            <a:r>
              <a:rPr lang="en-US" dirty="0" err="1"/>
              <a:t>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6AEC-2A07-41C5-5393-DCA9F1C4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9491"/>
            <a:ext cx="7347489" cy="3918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Push :</a:t>
            </a:r>
            <a:r>
              <a:rPr lang="en-US" dirty="0"/>
              <a:t> Quand le 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symbole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au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sommet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de la pile</a:t>
            </a:r>
            <a:r>
              <a:rPr lang="en-US" dirty="0">
                <a:solidFill>
                  <a:srgbClr val="000000"/>
                </a:solidFill>
              </a:rPr>
              <a:t> suffix</a:t>
            </a:r>
            <a:r>
              <a:rPr lang="en-US" dirty="0"/>
              <a:t> </a:t>
            </a:r>
            <a:r>
              <a:rPr lang="en-US" dirty="0" err="1"/>
              <a:t>est</a:t>
            </a:r>
            <a:r>
              <a:rPr lang="en-US" dirty="0"/>
              <a:t> un terminal </a:t>
            </a:r>
            <a:r>
              <a:rPr lang="en-US" dirty="0">
                <a:ea typeface="+mn-lt"/>
                <a:cs typeface="+mn-lt"/>
              </a:rPr>
              <a:t>→ </a:t>
            </a:r>
            <a:r>
              <a:rPr lang="en-US" dirty="0" err="1">
                <a:ea typeface="+mn-lt"/>
                <a:cs typeface="+mn-lt"/>
              </a:rPr>
              <a:t>adaptivePredict</a:t>
            </a:r>
            <a:endParaRPr lang="en-US" dirty="0" err="1"/>
          </a:p>
          <a:p>
            <a:r>
              <a:rPr lang="en-US" b="1" dirty="0"/>
              <a:t>Consume : </a:t>
            </a:r>
            <a:r>
              <a:rPr lang="en-US" dirty="0"/>
              <a:t>Quand le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symbole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au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sommet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de la pile suffix </a:t>
            </a:r>
            <a:r>
              <a:rPr lang="en-US" dirty="0" err="1">
                <a:solidFill>
                  <a:srgbClr val="404040"/>
                </a:solidFill>
                <a:ea typeface="+mn-lt"/>
                <a:cs typeface="+mn-lt"/>
              </a:rPr>
              <a:t>est</a:t>
            </a:r>
            <a:r>
              <a:rPr lang="en-US" dirty="0"/>
              <a:t> un non-terminal</a:t>
            </a:r>
          </a:p>
          <a:p>
            <a:r>
              <a:rPr lang="en-US" b="1" dirty="0"/>
              <a:t>Return : </a:t>
            </a:r>
            <a:r>
              <a:rPr lang="en-US" dirty="0"/>
              <a:t>Quand 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sommet</a:t>
            </a:r>
            <a:r>
              <a:rPr lang="en-US" dirty="0">
                <a:solidFill>
                  <a:srgbClr val="000000"/>
                </a:solidFill>
              </a:rPr>
              <a:t> de la pile</a:t>
            </a:r>
            <a:r>
              <a:rPr lang="en-US" dirty="0"/>
              <a:t> suffix </a:t>
            </a:r>
            <a:r>
              <a:rPr lang="en-US" dirty="0" err="1"/>
              <a:t>est</a:t>
            </a:r>
            <a:r>
              <a:rPr lang="en-US" dirty="0"/>
              <a:t> vide et la case </a:t>
            </a:r>
            <a:r>
              <a:rPr lang="en-US" dirty="0" err="1"/>
              <a:t>en</a:t>
            </a:r>
            <a:r>
              <a:rPr lang="en-US" dirty="0"/>
              <a:t> dessous(caller frame) </a:t>
            </a:r>
            <a:r>
              <a:rPr lang="en-US" dirty="0" err="1"/>
              <a:t>contient</a:t>
            </a:r>
            <a:r>
              <a:rPr lang="en-US" dirty="0"/>
              <a:t> un</a:t>
            </a:r>
            <a:r>
              <a:rPr lang="en-US" dirty="0">
                <a:ea typeface="+mn-lt"/>
                <a:cs typeface="+mn-lt"/>
              </a:rPr>
              <a:t> non-terminal </a:t>
            </a:r>
            <a:r>
              <a:rPr lang="en-US" dirty="0" err="1">
                <a:ea typeface="+mn-lt"/>
                <a:cs typeface="+mn-lt"/>
              </a:rPr>
              <a:t>ouvert</a:t>
            </a:r>
            <a:r>
              <a:rPr lang="en-US" dirty="0">
                <a:ea typeface="+mn-lt"/>
                <a:cs typeface="+mn-lt"/>
              </a:rPr>
              <a:t> 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DFC3-9D4E-4195-98FB-CD8F4742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d'état des piles</a:t>
            </a:r>
          </a:p>
        </p:txBody>
      </p:sp>
      <p:pic>
        <p:nvPicPr>
          <p:cNvPr id="4" name="Content Placeholder 3" descr="A diagram of a diagram&#10;&#10;AI-generated content may be incorrect.">
            <a:extLst>
              <a:ext uri="{FF2B5EF4-FFF2-40B4-BE49-F238E27FC236}">
                <a16:creationId xmlns:a16="http://schemas.microsoft.com/office/drawing/2014/main" id="{65069293-7E74-435A-3897-0B65E57F7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690" y="1558452"/>
            <a:ext cx="10277967" cy="4008401"/>
          </a:xfrm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A2A22-4B9B-DBF6-B717-18E97F225FFC}"/>
              </a:ext>
            </a:extLst>
          </p:cNvPr>
          <p:cNvSpPr txBox="1"/>
          <p:nvPr/>
        </p:nvSpPr>
        <p:spPr>
          <a:xfrm>
            <a:off x="1852447" y="5780689"/>
            <a:ext cx="55442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/>
              <a:t>Flag unique à true tout le long.</a:t>
            </a:r>
          </a:p>
        </p:txBody>
      </p:sp>
    </p:spTree>
    <p:extLst>
      <p:ext uri="{BB962C8B-B14F-4D97-AF65-F5344CB8AC3E}">
        <p14:creationId xmlns:p14="http://schemas.microsoft.com/office/powerpoint/2010/main" val="412379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E0D9-B6FC-4D53-9477-6B02C1F91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AdaptivePredict</a:t>
            </a:r>
            <a:r>
              <a:rPr lang="en-US" dirty="0"/>
              <a:t> de All(*)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0AF3-177D-726B-3413-EE192C95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4399"/>
            <a:ext cx="8596668" cy="2153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CoStar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utilise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adaptivePredict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lorsque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dirty="0" err="1">
                <a:ea typeface="+mn-lt"/>
                <a:cs typeface="+mn-lt"/>
              </a:rPr>
              <a:t>sommet</a:t>
            </a:r>
            <a:r>
              <a:rPr lang="en-US" dirty="0">
                <a:ea typeface="+mn-lt"/>
                <a:cs typeface="+mn-lt"/>
              </a:rPr>
              <a:t> de la pile </a:t>
            </a:r>
            <a:r>
              <a:rPr lang="en-US" dirty="0" err="1">
                <a:ea typeface="+mn-lt"/>
                <a:cs typeface="+mn-lt"/>
              </a:rPr>
              <a:t>est</a:t>
            </a:r>
            <a:r>
              <a:rPr lang="en-US" dirty="0">
                <a:ea typeface="+mn-lt"/>
                <a:cs typeface="+mn-lt"/>
              </a:rPr>
              <a:t> un </a:t>
            </a:r>
            <a:r>
              <a:rPr lang="en-US" b="1" dirty="0">
                <a:ea typeface="+mn-lt"/>
                <a:cs typeface="+mn-lt"/>
              </a:rPr>
              <a:t>non-terminal X</a:t>
            </a:r>
            <a:r>
              <a:rPr lang="en-US" dirty="0">
                <a:ea typeface="+mn-lt"/>
                <a:cs typeface="+mn-lt"/>
              </a:rPr>
              <a:t> avec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fonction</a:t>
            </a:r>
            <a:r>
              <a:rPr lang="en-US" dirty="0">
                <a:ea typeface="+mn-lt"/>
                <a:cs typeface="+mn-lt"/>
              </a:rPr>
              <a:t> push.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La </a:t>
            </a:r>
            <a:r>
              <a:rPr lang="en-US" dirty="0" err="1">
                <a:ea typeface="+mn-lt"/>
                <a:cs typeface="+mn-lt"/>
              </a:rPr>
              <a:t>prédiction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choisit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quel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membre</a:t>
            </a:r>
            <a:r>
              <a:rPr lang="en-US" b="1" dirty="0">
                <a:ea typeface="+mn-lt"/>
                <a:cs typeface="+mn-lt"/>
              </a:rPr>
              <a:t> droit de la </a:t>
            </a:r>
            <a:r>
              <a:rPr lang="en-US" b="1" dirty="0" err="1">
                <a:ea typeface="+mn-lt"/>
                <a:cs typeface="+mn-lt"/>
              </a:rPr>
              <a:t>grammaire</a:t>
            </a:r>
            <a:r>
              <a:rPr lang="en-US" dirty="0">
                <a:ea typeface="+mn-lt"/>
                <a:cs typeface="+mn-lt"/>
              </a:rPr>
              <a:t> pour </a:t>
            </a:r>
            <a:r>
              <a:rPr lang="en-US" b="1" dirty="0">
                <a:ea typeface="+mn-lt"/>
                <a:cs typeface="+mn-lt"/>
              </a:rPr>
              <a:t>X</a:t>
            </a:r>
            <a:r>
              <a:rPr lang="en-US" dirty="0">
                <a:ea typeface="+mn-lt"/>
                <a:cs typeface="+mn-lt"/>
              </a:rPr>
              <a:t> sera </a:t>
            </a:r>
            <a:r>
              <a:rPr lang="en-US" dirty="0" err="1">
                <a:ea typeface="+mn-lt"/>
                <a:cs typeface="+mn-lt"/>
              </a:rPr>
              <a:t>empilé</a:t>
            </a:r>
            <a:r>
              <a:rPr lang="en-US" dirty="0">
                <a:ea typeface="+mn-lt"/>
                <a:cs typeface="+mn-lt"/>
              </a:rPr>
              <a:t> sur la pile des suffixes.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adaptivePredict</a:t>
            </a:r>
            <a:r>
              <a:rPr lang="en-US" dirty="0">
                <a:ea typeface="+mn-lt"/>
                <a:cs typeface="+mn-lt"/>
              </a:rPr>
              <a:t> combine deux </a:t>
            </a:r>
            <a:r>
              <a:rPr lang="en-US" dirty="0" err="1">
                <a:ea typeface="+mn-lt"/>
                <a:cs typeface="+mn-lt"/>
              </a:rPr>
              <a:t>stratégies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prédiction</a:t>
            </a:r>
            <a:r>
              <a:rPr lang="en-US" dirty="0">
                <a:ea typeface="+mn-lt"/>
                <a:cs typeface="+mn-lt"/>
              </a:rPr>
              <a:t> : </a:t>
            </a:r>
            <a:r>
              <a:rPr lang="en-US" b="1" dirty="0">
                <a:ea typeface="+mn-lt"/>
                <a:cs typeface="+mn-lt"/>
              </a:rPr>
              <a:t>LL et SLL (Strong LL)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F7FEC-2A82-0A9F-1231-E36ACE0B906E}"/>
              </a:ext>
            </a:extLst>
          </p:cNvPr>
          <p:cNvSpPr txBox="1"/>
          <p:nvPr/>
        </p:nvSpPr>
        <p:spPr>
          <a:xfrm>
            <a:off x="1103586" y="3967655"/>
            <a:ext cx="76436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 err="1">
                <a:ea typeface="+mn-lt"/>
                <a:cs typeface="+mn-lt"/>
              </a:rPr>
              <a:t>tente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d'abord</a:t>
            </a:r>
            <a:r>
              <a:rPr lang="en-US" dirty="0">
                <a:ea typeface="+mn-lt"/>
                <a:cs typeface="+mn-lt"/>
              </a:rPr>
              <a:t> de faire </a:t>
            </a:r>
            <a:r>
              <a:rPr lang="en-US" dirty="0" err="1">
                <a:ea typeface="+mn-lt"/>
                <a:cs typeface="+mn-lt"/>
              </a:rPr>
              <a:t>une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prédiction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mode </a:t>
            </a:r>
            <a:r>
              <a:rPr lang="en-US" b="1" dirty="0">
                <a:ea typeface="+mn-lt"/>
                <a:cs typeface="+mn-lt"/>
              </a:rPr>
              <a:t>SLL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bascule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mode </a:t>
            </a:r>
            <a:r>
              <a:rPr lang="en-US" b="1" dirty="0">
                <a:ea typeface="+mn-lt"/>
                <a:cs typeface="+mn-lt"/>
              </a:rPr>
              <a:t>LL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uniquement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lorsqu'il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détecte</a:t>
            </a:r>
            <a:r>
              <a:rPr lang="en-US" dirty="0">
                <a:ea typeface="+mn-lt"/>
                <a:cs typeface="+mn-lt"/>
              </a:rPr>
              <a:t> que le </a:t>
            </a:r>
            <a:r>
              <a:rPr lang="en-US" dirty="0" err="1">
                <a:ea typeface="+mn-lt"/>
                <a:cs typeface="+mn-lt"/>
              </a:rPr>
              <a:t>résultat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SLL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peut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être</a:t>
            </a:r>
            <a:r>
              <a:rPr lang="en-US" dirty="0">
                <a:ea typeface="+mn-lt"/>
                <a:cs typeface="+mn-lt"/>
              </a:rPr>
              <a:t> incorrect</a:t>
            </a: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0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D25E-4097-C5C8-840B-69BDB1D3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Expérimentation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C2FC-2DD3-73FB-1FA5-061BBE419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321"/>
            <a:ext cx="8596668" cy="43020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Évaluer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CoStar</a:t>
            </a:r>
            <a:r>
              <a:rPr lang="en-US" dirty="0">
                <a:ea typeface="+mn-lt"/>
                <a:cs typeface="+mn-lt"/>
              </a:rPr>
              <a:t> sur </a:t>
            </a:r>
            <a:r>
              <a:rPr lang="en-US" err="1">
                <a:ea typeface="+mn-lt"/>
                <a:cs typeface="+mn-lt"/>
              </a:rPr>
              <a:t>différentes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grammaires</a:t>
            </a:r>
            <a:r>
              <a:rPr lang="en-US" dirty="0">
                <a:ea typeface="+mn-lt"/>
                <a:cs typeface="+mn-lt"/>
              </a:rPr>
              <a:t> (JSON, XML, DOT, Python 3)</a:t>
            </a:r>
          </a:p>
          <a:p>
            <a:r>
              <a:rPr lang="en-US" dirty="0" err="1">
                <a:ea typeface="+mn-lt"/>
                <a:cs typeface="+mn-lt"/>
              </a:rPr>
              <a:t>Réutilisé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grammaire</a:t>
            </a:r>
            <a:r>
              <a:rPr lang="en-US" dirty="0">
                <a:ea typeface="+mn-lt"/>
                <a:cs typeface="+mn-lt"/>
              </a:rPr>
              <a:t> XML, JSON et DOT de </a:t>
            </a:r>
            <a:r>
              <a:rPr lang="en-US" dirty="0" err="1">
                <a:ea typeface="+mn-lt"/>
                <a:cs typeface="+mn-lt"/>
              </a:rPr>
              <a:t>l'évaluation</a:t>
            </a:r>
            <a:r>
              <a:rPr lang="en-US" dirty="0">
                <a:ea typeface="+mn-lt"/>
                <a:cs typeface="+mn-lt"/>
              </a:rPr>
              <a:t> de performance original de ANTLR </a:t>
            </a:r>
          </a:p>
          <a:p>
            <a:r>
              <a:rPr lang="en-US" dirty="0" err="1">
                <a:ea typeface="+mn-lt"/>
                <a:cs typeface="+mn-lt"/>
              </a:rPr>
              <a:t>Ont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exécuté</a:t>
            </a:r>
            <a:r>
              <a:rPr lang="en-US" dirty="0">
                <a:ea typeface="+mn-lt"/>
                <a:cs typeface="+mn-lt"/>
              </a:rPr>
              <a:t> les benchmarks sur un </a:t>
            </a:r>
            <a:r>
              <a:rPr lang="en-US" dirty="0" err="1">
                <a:ea typeface="+mn-lt"/>
                <a:cs typeface="+mn-lt"/>
              </a:rPr>
              <a:t>ordinateur</a:t>
            </a:r>
            <a:r>
              <a:rPr lang="en-US" dirty="0">
                <a:ea typeface="+mn-lt"/>
                <a:cs typeface="+mn-lt"/>
              </a:rPr>
              <a:t> portable avec 4 </a:t>
            </a:r>
            <a:r>
              <a:rPr lang="en-US" dirty="0" err="1">
                <a:ea typeface="+mn-lt"/>
                <a:cs typeface="+mn-lt"/>
              </a:rPr>
              <a:t>cœurs</a:t>
            </a:r>
            <a:r>
              <a:rPr lang="en-US" dirty="0">
                <a:ea typeface="+mn-lt"/>
                <a:cs typeface="+mn-lt"/>
              </a:rPr>
              <a:t> à 2,5 GHz, 7 Go de RAM et avec Ubuntu 16.04 </a:t>
            </a:r>
            <a:r>
              <a:rPr lang="en-US" dirty="0" err="1">
                <a:ea typeface="+mn-lt"/>
                <a:cs typeface="+mn-lt"/>
              </a:rPr>
              <a:t>comme</a:t>
            </a:r>
            <a:r>
              <a:rPr lang="en-US" dirty="0">
                <a:ea typeface="+mn-lt"/>
                <a:cs typeface="+mn-lt"/>
              </a:rPr>
              <a:t> OS</a:t>
            </a:r>
          </a:p>
          <a:p>
            <a:r>
              <a:rPr lang="en-US" dirty="0" err="1">
                <a:ea typeface="+mn-lt"/>
                <a:cs typeface="+mn-lt"/>
              </a:rPr>
              <a:t>Ont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utilisé</a:t>
            </a:r>
            <a:r>
              <a:rPr lang="en-US" dirty="0">
                <a:ea typeface="+mn-lt"/>
                <a:cs typeface="+mn-lt"/>
              </a:rPr>
              <a:t> le </a:t>
            </a:r>
            <a:r>
              <a:rPr lang="en-US" dirty="0" err="1">
                <a:ea typeface="+mn-lt"/>
                <a:cs typeface="+mn-lt"/>
              </a:rPr>
              <a:t>compilateur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OCaml</a:t>
            </a:r>
            <a:r>
              <a:rPr lang="en-US" dirty="0">
                <a:ea typeface="+mn-lt"/>
                <a:cs typeface="+mn-lt"/>
              </a:rPr>
              <a:t> version 4.11.1+flambda avec un </a:t>
            </a:r>
            <a:r>
              <a:rPr lang="en-US" dirty="0" err="1">
                <a:ea typeface="+mn-lt"/>
                <a:cs typeface="+mn-lt"/>
              </a:rPr>
              <a:t>niveau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d'optimisation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-O3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Comparaison de performance avec ANTLR</a:t>
            </a:r>
          </a:p>
          <a:p>
            <a:r>
              <a:rPr lang="en-US">
                <a:ea typeface="+mn-lt"/>
                <a:cs typeface="+mn-lt"/>
              </a:rPr>
              <a:t>Test d'ambiguité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349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6D5E1211-0097-731A-4083-FE066B0BB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082" y="1360630"/>
            <a:ext cx="5338277" cy="206945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0EB085-BB83-E1BE-DC3C-830073D98619}"/>
              </a:ext>
            </a:extLst>
          </p:cNvPr>
          <p:cNvSpPr txBox="1"/>
          <p:nvPr/>
        </p:nvSpPr>
        <p:spPr>
          <a:xfrm>
            <a:off x="774643" y="3979922"/>
            <a:ext cx="815164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Les </a:t>
            </a:r>
            <a:r>
              <a:rPr lang="en-US" dirty="0" err="1">
                <a:ea typeface="+mn-lt"/>
                <a:cs typeface="+mn-lt"/>
              </a:rPr>
              <a:t>mesures</a:t>
            </a:r>
            <a:r>
              <a:rPr lang="en-US" dirty="0">
                <a:ea typeface="+mn-lt"/>
                <a:cs typeface="+mn-lt"/>
              </a:rPr>
              <a:t> de la taille des </a:t>
            </a:r>
            <a:r>
              <a:rPr lang="en-US" dirty="0" err="1">
                <a:ea typeface="+mn-lt"/>
                <a:cs typeface="+mn-lt"/>
              </a:rPr>
              <a:t>grammaires</a:t>
            </a:r>
            <a:r>
              <a:rPr lang="en-US" dirty="0">
                <a:ea typeface="+mn-lt"/>
                <a:cs typeface="+mn-lt"/>
              </a:rPr>
              <a:t> et des ensembles de données pour les quatre benchmarks de CoStar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dirty="0"/>
              <a:t>Le </a:t>
            </a:r>
            <a:r>
              <a:rPr lang="en-US" dirty="0" err="1"/>
              <a:t>compte</a:t>
            </a:r>
            <a:r>
              <a:rPr lang="en-US" dirty="0"/>
              <a:t> de terminals T, non-terminal N et production P</a:t>
            </a:r>
          </a:p>
          <a:p>
            <a:pPr marL="285750" indent="-285750">
              <a:buFont typeface="Calibri"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5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EDA4-4BE8-0A3C-7DF1-0E1B221F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ADB5-6D7A-C9C3-1C3C-87F524C64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6590"/>
            <a:ext cx="8596668" cy="4134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CoStar </a:t>
            </a:r>
            <a:r>
              <a:rPr lang="en-US" dirty="0" err="1">
                <a:ea typeface="+mn-lt"/>
                <a:cs typeface="+mn-lt"/>
              </a:rPr>
              <a:t>génère</a:t>
            </a:r>
            <a:r>
              <a:rPr lang="en-US" dirty="0">
                <a:ea typeface="+mn-lt"/>
                <a:cs typeface="+mn-lt"/>
              </a:rPr>
              <a:t> des </a:t>
            </a:r>
            <a:r>
              <a:rPr lang="en-US" b="1" dirty="0" err="1">
                <a:ea typeface="+mn-lt"/>
                <a:cs typeface="+mn-lt"/>
              </a:rPr>
              <a:t>arbres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syntaxiques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uniques</a:t>
            </a:r>
            <a:r>
              <a:rPr lang="en-US" dirty="0">
                <a:ea typeface="+mn-lt"/>
                <a:cs typeface="+mn-lt"/>
              </a:rPr>
              <a:t> → confirmation de </a:t>
            </a:r>
            <a:r>
              <a:rPr lang="en-US" dirty="0" err="1">
                <a:ea typeface="+mn-lt"/>
                <a:cs typeface="+mn-lt"/>
              </a:rPr>
              <a:t>l’absence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d’ambiguïté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CoStar </a:t>
            </a:r>
            <a:r>
              <a:rPr lang="en-US" b="1" dirty="0" err="1">
                <a:ea typeface="+mn-lt"/>
                <a:cs typeface="+mn-lt"/>
              </a:rPr>
              <a:t>évite</a:t>
            </a:r>
            <a:r>
              <a:rPr lang="en-US" b="1" dirty="0">
                <a:ea typeface="+mn-lt"/>
                <a:cs typeface="+mn-lt"/>
              </a:rPr>
              <a:t> la </a:t>
            </a:r>
            <a:r>
              <a:rPr lang="en-US" b="1" dirty="0" err="1">
                <a:ea typeface="+mn-lt"/>
                <a:cs typeface="+mn-lt"/>
              </a:rPr>
              <a:t>récursion</a:t>
            </a:r>
            <a:r>
              <a:rPr lang="en-US" b="1" dirty="0">
                <a:ea typeface="+mn-lt"/>
                <a:cs typeface="+mn-lt"/>
              </a:rPr>
              <a:t> gauche</a:t>
            </a:r>
            <a:r>
              <a:rPr lang="en-US" dirty="0">
                <a:ea typeface="+mn-lt"/>
                <a:cs typeface="+mn-lt"/>
              </a:rPr>
              <a:t> et </a:t>
            </a:r>
            <a:r>
              <a:rPr lang="en-US" b="1" dirty="0" err="1">
                <a:ea typeface="+mn-lt"/>
                <a:cs typeface="+mn-lt"/>
              </a:rPr>
              <a:t>garantit</a:t>
            </a:r>
            <a:r>
              <a:rPr lang="en-US" b="1" dirty="0">
                <a:ea typeface="+mn-lt"/>
                <a:cs typeface="+mn-lt"/>
              </a:rPr>
              <a:t> la </a:t>
            </a:r>
            <a:r>
              <a:rPr lang="en-US" b="1" dirty="0" err="1">
                <a:ea typeface="+mn-lt"/>
                <a:cs typeface="+mn-lt"/>
              </a:rPr>
              <a:t>terminaison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dirty="0" err="1">
                <a:ea typeface="+mn-lt"/>
                <a:cs typeface="+mn-lt"/>
              </a:rPr>
              <a:t>Adaptabilité</a:t>
            </a:r>
            <a:r>
              <a:rPr lang="en-US" dirty="0">
                <a:ea typeface="+mn-lt"/>
                <a:cs typeface="+mn-lt"/>
              </a:rPr>
              <a:t> : </a:t>
            </a:r>
            <a:r>
              <a:rPr lang="en-US" dirty="0" err="1">
                <a:ea typeface="+mn-lt"/>
                <a:cs typeface="+mn-lt"/>
              </a:rPr>
              <a:t>fonctionne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efficacement</a:t>
            </a:r>
            <a:r>
              <a:rPr lang="en-US" dirty="0">
                <a:ea typeface="+mn-lt"/>
                <a:cs typeface="+mn-lt"/>
              </a:rPr>
              <a:t> sur </a:t>
            </a:r>
            <a:r>
              <a:rPr lang="en-US" b="1" dirty="0">
                <a:ea typeface="+mn-lt"/>
                <a:cs typeface="+mn-lt"/>
              </a:rPr>
              <a:t>des </a:t>
            </a:r>
            <a:r>
              <a:rPr lang="en-US" b="1" dirty="0" err="1">
                <a:ea typeface="+mn-lt"/>
                <a:cs typeface="+mn-lt"/>
              </a:rPr>
              <a:t>grammaires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variées</a:t>
            </a:r>
            <a:r>
              <a:rPr lang="en-US" b="1" dirty="0">
                <a:ea typeface="+mn-lt"/>
                <a:cs typeface="+mn-lt"/>
              </a:rPr>
              <a:t> et complexes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dirty="0" err="1">
                <a:ea typeface="+mn-lt"/>
                <a:cs typeface="+mn-lt"/>
              </a:rPr>
              <a:t>Expressivité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d’ALL</a:t>
            </a:r>
            <a:r>
              <a:rPr lang="en-US" b="1" dirty="0">
                <a:ea typeface="+mn-lt"/>
                <a:cs typeface="+mn-lt"/>
              </a:rPr>
              <a:t>(*)</a:t>
            </a:r>
            <a:r>
              <a:rPr lang="en-US" dirty="0">
                <a:ea typeface="+mn-lt"/>
                <a:cs typeface="+mn-lt"/>
              </a:rPr>
              <a:t> : </a:t>
            </a:r>
            <a:r>
              <a:rPr lang="en-US" dirty="0" err="1">
                <a:ea typeface="+mn-lt"/>
                <a:cs typeface="+mn-lt"/>
              </a:rPr>
              <a:t>Exemple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XML, </a:t>
            </a:r>
            <a:r>
              <a:rPr lang="en-US" dirty="0" err="1">
                <a:ea typeface="+mn-lt"/>
                <a:cs typeface="+mn-lt"/>
              </a:rPr>
              <a:t>prise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charge de </a:t>
            </a:r>
            <a:r>
              <a:rPr lang="en-US" dirty="0" err="1">
                <a:ea typeface="+mn-lt"/>
                <a:cs typeface="+mn-lt"/>
              </a:rPr>
              <a:t>règles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avancées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Ne retourne jamais d'erreur (à moin d'une recursion par la gauche)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Complexité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linéaire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observé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036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74D3-8A90-E43C-23FE-46730CF8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Résultats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1E445F-396F-5BBC-7B58-41F7AC7BE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796" y="1237516"/>
            <a:ext cx="6739256" cy="370731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AFC7EA-B061-D582-54DF-4C474B16C0F1}"/>
              </a:ext>
            </a:extLst>
          </p:cNvPr>
          <p:cNvSpPr txBox="1"/>
          <p:nvPr/>
        </p:nvSpPr>
        <p:spPr>
          <a:xfrm>
            <a:off x="1152293" y="4943707"/>
            <a:ext cx="68394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Chaque</a:t>
            </a:r>
            <a:r>
              <a:rPr lang="en-US" dirty="0"/>
              <a:t> point </a:t>
            </a:r>
            <a:r>
              <a:rPr lang="en-US" dirty="0" err="1"/>
              <a:t>représente</a:t>
            </a:r>
            <a:r>
              <a:rPr lang="en-US" dirty="0"/>
              <a:t> le parse time de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d'entrées</a:t>
            </a:r>
            <a:r>
              <a:rPr lang="en-US" dirty="0"/>
              <a:t> </a:t>
            </a:r>
            <a:r>
              <a:rPr lang="en-US" dirty="0" err="1"/>
              <a:t>individuels</a:t>
            </a:r>
          </a:p>
        </p:txBody>
      </p:sp>
    </p:spTree>
    <p:extLst>
      <p:ext uri="{BB962C8B-B14F-4D97-AF65-F5344CB8AC3E}">
        <p14:creationId xmlns:p14="http://schemas.microsoft.com/office/powerpoint/2010/main" val="2636266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8213-86BD-3D91-6B5B-6470847A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Résultats</a:t>
            </a:r>
          </a:p>
        </p:txBody>
      </p:sp>
      <p:pic>
        <p:nvPicPr>
          <p:cNvPr id="4" name="Content Placeholder 3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2A261D79-CB97-35F6-B0E2-929D0AA74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305" y="1273801"/>
            <a:ext cx="7144423" cy="3919650"/>
          </a:xfrm>
        </p:spPr>
      </p:pic>
    </p:spTree>
    <p:extLst>
      <p:ext uri="{BB962C8B-B14F-4D97-AF65-F5344CB8AC3E}">
        <p14:creationId xmlns:p14="http://schemas.microsoft.com/office/powerpoint/2010/main" val="40851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0488-1BE4-2D58-3A1B-14B0E8B7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8F8EF-1F2D-08F7-3342-AFBA4EDF3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9003"/>
            <a:ext cx="8596668" cy="42223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charset="2"/>
              <a:buChar char="-"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CoStar ne </a:t>
            </a:r>
            <a:r>
              <a:rPr lang="en-US" b="1" dirty="0" err="1">
                <a:solidFill>
                  <a:srgbClr val="000000"/>
                </a:solidFill>
                <a:ea typeface="+mn-lt"/>
                <a:cs typeface="+mn-lt"/>
              </a:rPr>
              <a:t>supporte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 pas la </a:t>
            </a:r>
            <a:r>
              <a:rPr lang="en-US" b="1" dirty="0" err="1">
                <a:solidFill>
                  <a:srgbClr val="000000"/>
                </a:solidFill>
                <a:ea typeface="+mn-lt"/>
                <a:cs typeface="+mn-lt"/>
              </a:rPr>
              <a:t>récursivité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 à gauche.</a:t>
            </a:r>
          </a:p>
          <a:p>
            <a:pPr>
              <a:buFont typeface="Calibri" charset="2"/>
              <a:buChar char="-"/>
            </a:pPr>
            <a:r>
              <a:rPr lang="en-US" b="1" dirty="0">
                <a:ea typeface="+mn-lt"/>
                <a:cs typeface="+mn-lt"/>
              </a:rPr>
              <a:t>ANTLR </a:t>
            </a:r>
            <a:r>
              <a:rPr lang="en-US" b="1" dirty="0" err="1">
                <a:ea typeface="+mn-lt"/>
                <a:cs typeface="+mn-lt"/>
              </a:rPr>
              <a:t>contourne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problème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réécrivant</a:t>
            </a:r>
            <a:r>
              <a:rPr lang="en-US" dirty="0">
                <a:ea typeface="+mn-lt"/>
                <a:cs typeface="+mn-lt"/>
              </a:rPr>
              <a:t> les </a:t>
            </a:r>
            <a:r>
              <a:rPr lang="en-US" dirty="0" err="1">
                <a:ea typeface="+mn-lt"/>
                <a:cs typeface="+mn-lt"/>
              </a:rPr>
              <a:t>grammaires</a:t>
            </a:r>
            <a:r>
              <a:rPr lang="en-US" dirty="0">
                <a:ea typeface="+mn-lt"/>
                <a:cs typeface="+mn-lt"/>
              </a:rPr>
              <a:t> pour </a:t>
            </a:r>
            <a:r>
              <a:rPr lang="en-US" dirty="0" err="1">
                <a:ea typeface="+mn-lt"/>
                <a:cs typeface="+mn-lt"/>
              </a:rPr>
              <a:t>éliminer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récursion</a:t>
            </a:r>
            <a:r>
              <a:rPr lang="en-US" dirty="0">
                <a:ea typeface="+mn-lt"/>
                <a:cs typeface="+mn-lt"/>
              </a:rPr>
              <a:t> à gauche.</a:t>
            </a:r>
            <a:endParaRPr lang="en-US" dirty="0"/>
          </a:p>
          <a:p>
            <a:pPr>
              <a:buFont typeface="Calibri" charset="2"/>
              <a:buChar char="-"/>
            </a:pPr>
            <a:r>
              <a:rPr lang="en-US" b="1" dirty="0">
                <a:ea typeface="+mn-lt"/>
                <a:cs typeface="+mn-lt"/>
              </a:rPr>
              <a:t>CoStar </a:t>
            </a:r>
            <a:r>
              <a:rPr lang="en-US" b="1" err="1">
                <a:ea typeface="+mn-lt"/>
                <a:cs typeface="+mn-lt"/>
              </a:rPr>
              <a:t>n'effectue</a:t>
            </a:r>
            <a:r>
              <a:rPr lang="en-US" b="1" dirty="0">
                <a:ea typeface="+mn-lt"/>
                <a:cs typeface="+mn-lt"/>
              </a:rPr>
              <a:t> pas </a:t>
            </a:r>
            <a:r>
              <a:rPr lang="en-US" b="1" err="1">
                <a:ea typeface="+mn-lt"/>
                <a:cs typeface="+mn-lt"/>
              </a:rPr>
              <a:t>ces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réécritures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err="1">
                <a:ea typeface="+mn-lt"/>
                <a:cs typeface="+mn-lt"/>
              </a:rPr>
              <a:t>grammaire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laissant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cette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tâche</a:t>
            </a:r>
            <a:r>
              <a:rPr lang="en-US" dirty="0">
                <a:ea typeface="+mn-lt"/>
                <a:cs typeface="+mn-lt"/>
              </a:rPr>
              <a:t> pour des travaux </a:t>
            </a:r>
            <a:r>
              <a:rPr lang="en-US" err="1">
                <a:ea typeface="+mn-lt"/>
                <a:cs typeface="+mn-lt"/>
              </a:rPr>
              <a:t>d'amélioration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futurs.</a:t>
            </a:r>
          </a:p>
        </p:txBody>
      </p:sp>
    </p:spTree>
    <p:extLst>
      <p:ext uri="{BB962C8B-B14F-4D97-AF65-F5344CB8AC3E}">
        <p14:creationId xmlns:p14="http://schemas.microsoft.com/office/powerpoint/2010/main" val="324406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5684-5866-3999-23E3-0B478A83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BB80B-ED81-C51B-D613-441F769D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3727"/>
            <a:ext cx="8925116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Date : du 20 au 25 Juin 2021</a:t>
            </a:r>
          </a:p>
          <a:p>
            <a:r>
              <a:rPr lang="en-US" dirty="0"/>
              <a:t>Auteurs: </a:t>
            </a:r>
            <a:r>
              <a:rPr lang="en-US" dirty="0">
                <a:ea typeface="+mn-lt"/>
                <a:cs typeface="+mn-lt"/>
              </a:rPr>
              <a:t>Sam Lasser, Chris </a:t>
            </a:r>
            <a:r>
              <a:rPr lang="en-US" err="1">
                <a:ea typeface="+mn-lt"/>
                <a:cs typeface="+mn-lt"/>
              </a:rPr>
              <a:t>Casinghino</a:t>
            </a:r>
            <a:r>
              <a:rPr lang="en-US" dirty="0">
                <a:ea typeface="+mn-lt"/>
                <a:cs typeface="+mn-lt"/>
              </a:rPr>
              <a:t>, Kathleen Fisher, Cody Roux</a:t>
            </a:r>
          </a:p>
          <a:p>
            <a:r>
              <a:rPr lang="en-US" dirty="0" err="1">
                <a:ea typeface="+mn-lt"/>
                <a:cs typeface="+mn-lt"/>
              </a:rPr>
              <a:t>Conférence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en-US" i="1" dirty="0">
                <a:ea typeface="+mn-lt"/>
                <a:cs typeface="+mn-lt"/>
              </a:rPr>
              <a:t> Proceedings of the 42nd ACM SIGPLAN International Conference on Programming Language Design and Implementation (PLDI ’21)</a:t>
            </a:r>
          </a:p>
          <a:p>
            <a:r>
              <a:rPr lang="en-US" dirty="0"/>
              <a:t>Domaine: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Logiciels et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ingénierie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logicielle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 →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Analyseurs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syntaxiques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(Parsers) ;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Vérification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formelle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des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logiciels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413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B06E-DD3B-BB90-3FA2-D9998340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Problématique</a:t>
            </a:r>
            <a:r>
              <a:rPr lang="en-US" dirty="0"/>
              <a:t> </a:t>
            </a:r>
            <a:r>
              <a:rPr lang="en-US" dirty="0" err="1"/>
              <a:t>générale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707BA-0153-8B1D-D2DD-5ACE9C716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4606"/>
            <a:ext cx="8596668" cy="42867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Les </a:t>
            </a:r>
            <a:r>
              <a:rPr lang="en-US" dirty="0" err="1">
                <a:ea typeface="+mn-lt"/>
                <a:cs typeface="+mn-lt"/>
              </a:rPr>
              <a:t>analyseurs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syntaxiques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vérifiés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existants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présentent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plusieurs</a:t>
            </a:r>
            <a:r>
              <a:rPr lang="en-US" dirty="0">
                <a:ea typeface="+mn-lt"/>
                <a:cs typeface="+mn-lt"/>
              </a:rPr>
              <a:t> limitations majeures :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Expressivité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restreinte</a:t>
            </a:r>
            <a:r>
              <a:rPr lang="en-US" dirty="0">
                <a:ea typeface="+mn-lt"/>
                <a:cs typeface="+mn-lt"/>
              </a:rPr>
              <a:t> →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Compatibles avec un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nombre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limité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grammaires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br>
              <a:rPr lang="en-US" dirty="0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Ex: les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analyseurs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descendants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sont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souvent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limités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à LL(1).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 err="1">
                <a:ea typeface="+mn-lt"/>
                <a:cs typeface="+mn-lt"/>
              </a:rPr>
              <a:t>Problèmes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terminaison</a:t>
            </a:r>
            <a:r>
              <a:rPr lang="en-US" dirty="0">
                <a:ea typeface="+mn-lt"/>
                <a:cs typeface="+mn-lt"/>
              </a:rPr>
              <a:t> →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Certains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analyseurs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ne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garantissent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pas de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toujours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s’arrêter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br>
              <a:rPr lang="en-US" dirty="0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Ex: les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analyseurs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ascendants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peuvent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boucler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indéfiniment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sur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certaines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entrées.</a:t>
            </a:r>
            <a:endParaRPr lang="en-US" dirty="0" err="1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Manque de performance</a:t>
            </a:r>
            <a:r>
              <a:rPr lang="en-US" dirty="0">
                <a:ea typeface="+mn-lt"/>
                <a:cs typeface="+mn-lt"/>
              </a:rPr>
              <a:t> →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Inefficaces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pour les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langages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et formats de données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réels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br>
              <a:rPr lang="en-US" dirty="0">
                <a:solidFill>
                  <a:srgbClr val="000000"/>
                </a:solidFill>
                <a:ea typeface="+mn-lt"/>
                <a:cs typeface="+mn-lt"/>
              </a:rPr>
            </a:b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Ex: trop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lents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ou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gourmands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en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mémoire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pour des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grammaires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complexes.</a:t>
            </a:r>
          </a:p>
          <a:p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7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CADE-B47E-B73F-BD2A-025A7797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État de </a:t>
            </a:r>
            <a:r>
              <a:rPr lang="en-US" dirty="0" err="1"/>
              <a:t>l'art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1863D-6758-F65B-40A0-B51584D7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91"/>
            <a:ext cx="8596668" cy="50237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Plusieurs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approches</a:t>
            </a:r>
            <a:r>
              <a:rPr lang="en-US" dirty="0">
                <a:ea typeface="+mn-lt"/>
                <a:cs typeface="+mn-lt"/>
              </a:rPr>
              <a:t> existent pour les </a:t>
            </a:r>
            <a:r>
              <a:rPr lang="en-US" err="1">
                <a:ea typeface="+mn-lt"/>
                <a:cs typeface="+mn-lt"/>
              </a:rPr>
              <a:t>analyseurs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syntaxiques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vérifiés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elles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ont</a:t>
            </a:r>
            <a:r>
              <a:rPr lang="en-US" dirty="0">
                <a:ea typeface="+mn-lt"/>
                <a:cs typeface="+mn-lt"/>
              </a:rPr>
              <a:t> des </a:t>
            </a:r>
            <a:r>
              <a:rPr lang="en-US" err="1">
                <a:ea typeface="+mn-lt"/>
                <a:cs typeface="+mn-lt"/>
              </a:rPr>
              <a:t>limites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Parsers Top-down LL(1)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i="1" dirty="0" err="1">
                <a:ea typeface="+mn-lt"/>
                <a:cs typeface="+mn-lt"/>
              </a:rPr>
              <a:t>Avantages</a:t>
            </a:r>
            <a:r>
              <a:rPr lang="en-US" sz="1600" i="1" dirty="0">
                <a:ea typeface="+mn-lt"/>
                <a:cs typeface="+mn-lt"/>
              </a:rPr>
              <a:t> </a:t>
            </a:r>
            <a:r>
              <a:rPr lang="en-US" sz="1600" dirty="0">
                <a:ea typeface="+mn-lt"/>
                <a:cs typeface="+mn-lt"/>
              </a:rPr>
              <a:t>: Rapides et simples à </a:t>
            </a:r>
            <a:r>
              <a:rPr lang="en-US" sz="1600" dirty="0" err="1">
                <a:ea typeface="+mn-lt"/>
                <a:cs typeface="+mn-lt"/>
              </a:rPr>
              <a:t>implémenter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i="1" dirty="0">
                <a:ea typeface="+mn-lt"/>
                <a:cs typeface="+mn-lt"/>
              </a:rPr>
              <a:t>Limite</a:t>
            </a:r>
            <a:r>
              <a:rPr lang="en-US" sz="1600" dirty="0">
                <a:ea typeface="+mn-lt"/>
                <a:cs typeface="+mn-lt"/>
              </a:rPr>
              <a:t> : Peuvent </a:t>
            </a:r>
            <a:r>
              <a:rPr lang="en-US" sz="1600" dirty="0" err="1">
                <a:ea typeface="+mn-lt"/>
                <a:cs typeface="+mn-lt"/>
              </a:rPr>
              <a:t>seulement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traiter</a:t>
            </a:r>
            <a:r>
              <a:rPr lang="en-US" sz="1600" dirty="0">
                <a:ea typeface="+mn-lt"/>
                <a:cs typeface="+mn-lt"/>
              </a:rPr>
              <a:t> des </a:t>
            </a:r>
            <a:r>
              <a:rPr lang="en-US" sz="1600" dirty="0" err="1">
                <a:ea typeface="+mn-lt"/>
                <a:cs typeface="+mn-lt"/>
              </a:rPr>
              <a:t>grammaires</a:t>
            </a:r>
            <a:r>
              <a:rPr lang="en-US" sz="1600" dirty="0">
                <a:ea typeface="+mn-lt"/>
                <a:cs typeface="+mn-lt"/>
              </a:rPr>
              <a:t> sans </a:t>
            </a:r>
            <a:r>
              <a:rPr lang="en-US" sz="1600" dirty="0" err="1">
                <a:ea typeface="+mn-lt"/>
                <a:cs typeface="+mn-lt"/>
              </a:rPr>
              <a:t>ambiguïté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ni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récursivité</a:t>
            </a:r>
            <a:r>
              <a:rPr lang="en-US" sz="1600" dirty="0">
                <a:ea typeface="+mn-lt"/>
                <a:cs typeface="+mn-lt"/>
              </a:rPr>
              <a:t>           gauche.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Parsers Bottom-up (ex: LR, LALR, GLR)</a:t>
            </a:r>
          </a:p>
          <a:p>
            <a:pPr marL="0" indent="0">
              <a:buNone/>
            </a:pPr>
            <a:r>
              <a:rPr lang="en-US" sz="1600" i="1" dirty="0" err="1">
                <a:ea typeface="+mn-lt"/>
                <a:cs typeface="+mn-lt"/>
              </a:rPr>
              <a:t>Avantage</a:t>
            </a:r>
            <a:r>
              <a:rPr lang="en-US" sz="1600" dirty="0">
                <a:ea typeface="+mn-lt"/>
                <a:cs typeface="+mn-lt"/>
              </a:rPr>
              <a:t> : Compatibles avec un plus large </a:t>
            </a:r>
            <a:r>
              <a:rPr lang="en-US" sz="1600" dirty="0" err="1">
                <a:ea typeface="+mn-lt"/>
                <a:cs typeface="+mn-lt"/>
              </a:rPr>
              <a:t>éventail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grammaires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i="1" dirty="0">
                <a:ea typeface="+mn-lt"/>
                <a:cs typeface="+mn-lt"/>
              </a:rPr>
              <a:t>Limite</a:t>
            </a:r>
            <a:r>
              <a:rPr lang="en-US" sz="1600" dirty="0">
                <a:ea typeface="+mn-lt"/>
                <a:cs typeface="+mn-lt"/>
              </a:rPr>
              <a:t> : Certains ne </a:t>
            </a:r>
            <a:r>
              <a:rPr lang="en-US" sz="1600" dirty="0" err="1">
                <a:ea typeface="+mn-lt"/>
                <a:cs typeface="+mn-lt"/>
              </a:rPr>
              <a:t>garantissent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b="1" dirty="0">
                <a:ea typeface="+mn-lt"/>
                <a:cs typeface="+mn-lt"/>
              </a:rPr>
              <a:t>pas </a:t>
            </a:r>
            <a:r>
              <a:rPr lang="en-US" sz="1600" b="1" dirty="0" err="1">
                <a:ea typeface="+mn-lt"/>
                <a:cs typeface="+mn-lt"/>
              </a:rPr>
              <a:t>toujours</a:t>
            </a:r>
            <a:r>
              <a:rPr lang="en-US" sz="1600" b="1" dirty="0">
                <a:ea typeface="+mn-lt"/>
                <a:cs typeface="+mn-lt"/>
              </a:rPr>
              <a:t> la </a:t>
            </a:r>
            <a:r>
              <a:rPr lang="en-US" sz="1600" b="1" dirty="0" err="1">
                <a:ea typeface="+mn-lt"/>
                <a:cs typeface="+mn-lt"/>
              </a:rPr>
              <a:t>terminaison</a:t>
            </a:r>
            <a:r>
              <a:rPr lang="en-US" sz="1600" dirty="0">
                <a:ea typeface="+mn-lt"/>
                <a:cs typeface="+mn-lt"/>
              </a:rPr>
              <a:t> et </a:t>
            </a:r>
            <a:r>
              <a:rPr lang="en-US" sz="1600" dirty="0" err="1">
                <a:ea typeface="+mn-lt"/>
                <a:cs typeface="+mn-lt"/>
              </a:rPr>
              <a:t>peuvent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être</a:t>
            </a:r>
            <a:r>
              <a:rPr lang="en-US" sz="1600" dirty="0">
                <a:ea typeface="+mn-lt"/>
                <a:cs typeface="+mn-lt"/>
              </a:rPr>
              <a:t> complexes à </a:t>
            </a:r>
            <a:r>
              <a:rPr lang="en-US" sz="1600" dirty="0" err="1">
                <a:ea typeface="+mn-lt"/>
                <a:cs typeface="+mn-lt"/>
              </a:rPr>
              <a:t>prouver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formellement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Parsers non </a:t>
            </a:r>
            <a:r>
              <a:rPr lang="en-US" b="1" dirty="0" err="1">
                <a:ea typeface="+mn-lt"/>
                <a:cs typeface="+mn-lt"/>
              </a:rPr>
              <a:t>vérifiés</a:t>
            </a:r>
            <a:r>
              <a:rPr lang="en-US" b="1" dirty="0">
                <a:ea typeface="+mn-lt"/>
                <a:cs typeface="+mn-lt"/>
              </a:rPr>
              <a:t> (ex: ANTLR, </a:t>
            </a:r>
            <a:r>
              <a:rPr lang="en-US" b="1" dirty="0" err="1">
                <a:ea typeface="+mn-lt"/>
                <a:cs typeface="+mn-lt"/>
              </a:rPr>
              <a:t>yacc</a:t>
            </a:r>
            <a:r>
              <a:rPr lang="en-US" b="1" dirty="0">
                <a:ea typeface="+mn-lt"/>
                <a:cs typeface="+mn-lt"/>
              </a:rPr>
              <a:t>, bison)</a:t>
            </a:r>
          </a:p>
          <a:p>
            <a:pPr marL="0" indent="0">
              <a:buNone/>
            </a:pPr>
            <a:r>
              <a:rPr lang="en-US" sz="1600" i="1" dirty="0" err="1">
                <a:ea typeface="+mn-lt"/>
                <a:cs typeface="+mn-lt"/>
              </a:rPr>
              <a:t>Avantage</a:t>
            </a:r>
            <a:r>
              <a:rPr lang="en-US" sz="1600" dirty="0">
                <a:ea typeface="+mn-lt"/>
                <a:cs typeface="+mn-lt"/>
              </a:rPr>
              <a:t> : Performants, </a:t>
            </a:r>
            <a:r>
              <a:rPr lang="en-US" sz="1600" dirty="0" err="1">
                <a:ea typeface="+mn-lt"/>
                <a:cs typeface="+mn-lt"/>
              </a:rPr>
              <a:t>utilisés</a:t>
            </a:r>
            <a:r>
              <a:rPr lang="en-US" sz="1600" dirty="0">
                <a:ea typeface="+mn-lt"/>
                <a:cs typeface="+mn-lt"/>
              </a:rPr>
              <a:t> dans les </a:t>
            </a:r>
            <a:r>
              <a:rPr lang="en-US" sz="1600" dirty="0" err="1">
                <a:ea typeface="+mn-lt"/>
                <a:cs typeface="+mn-lt"/>
              </a:rPr>
              <a:t>compilateurs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réels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1600" i="1" dirty="0">
                <a:ea typeface="+mn-lt"/>
                <a:cs typeface="+mn-lt"/>
              </a:rPr>
              <a:t>Limite</a:t>
            </a:r>
            <a:r>
              <a:rPr lang="en-US" sz="1600" dirty="0">
                <a:ea typeface="+mn-lt"/>
                <a:cs typeface="+mn-lt"/>
              </a:rPr>
              <a:t> : </a:t>
            </a:r>
            <a:r>
              <a:rPr lang="en-US" sz="1600" b="1" dirty="0" err="1">
                <a:ea typeface="+mn-lt"/>
                <a:cs typeface="+mn-lt"/>
              </a:rPr>
              <a:t>Aucune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garantie</a:t>
            </a:r>
            <a:r>
              <a:rPr lang="en-US" sz="1600" b="1" dirty="0">
                <a:ea typeface="+mn-lt"/>
                <a:cs typeface="+mn-lt"/>
              </a:rPr>
              <a:t> de correction </a:t>
            </a:r>
            <a:r>
              <a:rPr lang="en-US" sz="1600" b="1" dirty="0" err="1">
                <a:ea typeface="+mn-lt"/>
                <a:cs typeface="+mn-lt"/>
              </a:rPr>
              <a:t>formelle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ce</a:t>
            </a:r>
            <a:r>
              <a:rPr lang="en-US" sz="1600" dirty="0">
                <a:ea typeface="+mn-lt"/>
                <a:cs typeface="+mn-lt"/>
              </a:rPr>
              <a:t> qui </a:t>
            </a:r>
            <a:r>
              <a:rPr lang="en-US" sz="1600" dirty="0" err="1">
                <a:ea typeface="+mn-lt"/>
                <a:cs typeface="+mn-lt"/>
              </a:rPr>
              <a:t>peut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être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problématique</a:t>
            </a:r>
            <a:r>
              <a:rPr lang="en-US" sz="1600" dirty="0">
                <a:ea typeface="+mn-lt"/>
                <a:cs typeface="+mn-lt"/>
              </a:rPr>
              <a:t> pour la </a:t>
            </a:r>
            <a:r>
              <a:rPr lang="en-US" sz="1600" dirty="0" err="1">
                <a:ea typeface="+mn-lt"/>
                <a:cs typeface="+mn-lt"/>
              </a:rPr>
              <a:t>sécurité</a:t>
            </a:r>
            <a:r>
              <a:rPr lang="en-US" sz="1600" dirty="0">
                <a:ea typeface="+mn-lt"/>
                <a:cs typeface="+mn-lt"/>
              </a:rPr>
              <a:t> des </a:t>
            </a:r>
            <a:r>
              <a:rPr lang="en-US" sz="1600" dirty="0" err="1">
                <a:ea typeface="+mn-lt"/>
                <a:cs typeface="+mn-lt"/>
              </a:rPr>
              <a:t>logiciels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3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ADDB-A9B3-6087-2BF4-DCE6E015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Problème</a:t>
            </a:r>
            <a:r>
              <a:rPr lang="en-US" b="1" dirty="0">
                <a:ea typeface="+mn-lt"/>
                <a:cs typeface="+mn-lt"/>
              </a:rPr>
              <a:t> central </a:t>
            </a:r>
            <a:r>
              <a:rPr lang="en-US" b="1" dirty="0" err="1">
                <a:ea typeface="+mn-lt"/>
                <a:cs typeface="+mn-lt"/>
              </a:rPr>
              <a:t>identifié</a:t>
            </a:r>
            <a:r>
              <a:rPr lang="en-US" b="1" dirty="0">
                <a:ea typeface="+mn-lt"/>
                <a:cs typeface="+mn-lt"/>
              </a:rPr>
              <a:t> :</a:t>
            </a:r>
            <a:endParaRPr lang="en-US" b="1" dirty="0"/>
          </a:p>
          <a:p>
            <a:r>
              <a:rPr lang="en-US" dirty="0"/>
              <a:t>Il </a:t>
            </a:r>
            <a:r>
              <a:rPr lang="en-US" dirty="0" err="1"/>
              <a:t>n’existe</a:t>
            </a:r>
            <a:r>
              <a:rPr lang="en-US" dirty="0"/>
              <a:t> pas de parser </a:t>
            </a:r>
            <a:r>
              <a:rPr lang="en-US" dirty="0" err="1"/>
              <a:t>vérifié</a:t>
            </a:r>
            <a:r>
              <a:rPr lang="en-US" dirty="0"/>
              <a:t> qui </a:t>
            </a:r>
            <a:r>
              <a:rPr lang="en-US" dirty="0" err="1"/>
              <a:t>soit</a:t>
            </a:r>
            <a:r>
              <a:rPr lang="en-US" dirty="0"/>
              <a:t> à la </a:t>
            </a:r>
            <a:r>
              <a:rPr lang="en-US" dirty="0" err="1"/>
              <a:t>fois</a:t>
            </a:r>
            <a:r>
              <a:rPr lang="en-US" dirty="0"/>
              <a:t> </a:t>
            </a:r>
            <a:r>
              <a:rPr lang="en-US" dirty="0" err="1"/>
              <a:t>expressif</a:t>
            </a:r>
            <a:r>
              <a:rPr lang="en-US" dirty="0"/>
              <a:t>, performant et qui </a:t>
            </a:r>
            <a:r>
              <a:rPr lang="en-US" dirty="0" err="1"/>
              <a:t>garantit</a:t>
            </a:r>
            <a:r>
              <a:rPr lang="en-US" dirty="0"/>
              <a:t> la </a:t>
            </a:r>
            <a:r>
              <a:rPr lang="en-US" dirty="0" err="1"/>
              <a:t>terminaison</a:t>
            </a:r>
            <a:r>
              <a:rPr lang="en-US" dirty="0"/>
              <a:t>, </a:t>
            </a:r>
            <a:r>
              <a:rPr lang="en-US" dirty="0" err="1"/>
              <a:t>ce</a:t>
            </a:r>
            <a:r>
              <a:rPr lang="en-US" dirty="0"/>
              <a:t> qui pose un </a:t>
            </a:r>
            <a:r>
              <a:rPr lang="en-US" dirty="0" err="1"/>
              <a:t>problème</a:t>
            </a:r>
            <a:r>
              <a:rPr lang="en-US" dirty="0"/>
              <a:t> pour la conception de </a:t>
            </a:r>
            <a:r>
              <a:rPr lang="en-US" dirty="0" err="1"/>
              <a:t>logiciels</a:t>
            </a:r>
            <a:r>
              <a:rPr lang="en-US" dirty="0"/>
              <a:t> </a:t>
            </a:r>
            <a:r>
              <a:rPr lang="en-US" dirty="0" err="1"/>
              <a:t>sécurisés</a:t>
            </a:r>
            <a:r>
              <a:rPr lang="en-US" dirty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2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51D0-CB5F-D2BD-EC02-1D4D7BBA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1565"/>
            <a:ext cx="8596668" cy="1228835"/>
          </a:xfrm>
        </p:spPr>
        <p:txBody>
          <a:bodyPr/>
          <a:lstStyle/>
          <a:p>
            <a:r>
              <a:rPr lang="en-US" dirty="0"/>
              <a:t>CoStar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264B-63A3-EAF7-DCC3-744E0CC2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7131"/>
            <a:ext cx="8596668" cy="4143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Correction et </a:t>
            </a:r>
            <a:r>
              <a:rPr lang="en-US" b="1" dirty="0" err="1">
                <a:ea typeface="+mn-lt"/>
                <a:cs typeface="+mn-lt"/>
              </a:rPr>
              <a:t>complétude</a:t>
            </a:r>
            <a:r>
              <a:rPr lang="en-US" dirty="0">
                <a:ea typeface="+mn-lt"/>
                <a:cs typeface="+mn-lt"/>
              </a:rPr>
              <a:t> → CoStar assure que pour toute </a:t>
            </a:r>
            <a:r>
              <a:rPr lang="en-US" dirty="0" err="1">
                <a:ea typeface="+mn-lt"/>
                <a:cs typeface="+mn-lt"/>
              </a:rPr>
              <a:t>grammaire</a:t>
            </a:r>
            <a:r>
              <a:rPr lang="en-US" dirty="0">
                <a:ea typeface="+mn-lt"/>
                <a:cs typeface="+mn-lt"/>
              </a:rPr>
              <a:t> qui </a:t>
            </a:r>
            <a:r>
              <a:rPr lang="en-US" dirty="0" err="1">
                <a:ea typeface="+mn-lt"/>
                <a:cs typeface="+mn-lt"/>
              </a:rPr>
              <a:t>n'est</a:t>
            </a:r>
            <a:r>
              <a:rPr lang="en-US" dirty="0">
                <a:ea typeface="+mn-lt"/>
                <a:cs typeface="+mn-lt"/>
              </a:rPr>
              <a:t> pas left recursive, </a:t>
            </a:r>
            <a:r>
              <a:rPr lang="en-US" b="1" dirty="0">
                <a:ea typeface="+mn-lt"/>
                <a:cs typeface="+mn-lt"/>
              </a:rPr>
              <a:t>un </a:t>
            </a:r>
            <a:r>
              <a:rPr lang="en-US" b="1" dirty="0" err="1">
                <a:ea typeface="+mn-lt"/>
                <a:cs typeface="+mn-lt"/>
              </a:rPr>
              <a:t>arbre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syntaxique</a:t>
            </a:r>
            <a:r>
              <a:rPr lang="en-US" b="1" dirty="0">
                <a:ea typeface="+mn-lt"/>
                <a:cs typeface="+mn-lt"/>
              </a:rPr>
              <a:t> correct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produit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l’entrée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valide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dirty="0" err="1">
                <a:ea typeface="+mn-lt"/>
                <a:cs typeface="+mn-lt"/>
              </a:rPr>
              <a:t>Garanties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terminaison</a:t>
            </a:r>
            <a:r>
              <a:rPr lang="en-US" dirty="0">
                <a:ea typeface="+mn-lt"/>
                <a:cs typeface="+mn-lt"/>
              </a:rPr>
              <a:t> → </a:t>
            </a:r>
            <a:r>
              <a:rPr lang="en-US" dirty="0" err="1">
                <a:ea typeface="+mn-lt"/>
                <a:cs typeface="+mn-lt"/>
              </a:rPr>
              <a:t>L’analyseur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s’arrête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toujours</a:t>
            </a:r>
            <a:r>
              <a:rPr lang="en-US" b="1" dirty="0">
                <a:ea typeface="+mn-lt"/>
                <a:cs typeface="+mn-lt"/>
              </a:rPr>
              <a:t> sans </a:t>
            </a:r>
            <a:r>
              <a:rPr lang="en-US" b="1" dirty="0" err="1">
                <a:ea typeface="+mn-lt"/>
                <a:cs typeface="+mn-lt"/>
              </a:rPr>
              <a:t>erreur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ce</a:t>
            </a:r>
            <a:r>
              <a:rPr lang="en-US" dirty="0">
                <a:ea typeface="+mn-lt"/>
                <a:cs typeface="+mn-lt"/>
              </a:rPr>
              <a:t> qui </a:t>
            </a:r>
            <a:r>
              <a:rPr lang="en-US" dirty="0" err="1">
                <a:ea typeface="+mn-lt"/>
                <a:cs typeface="+mn-lt"/>
              </a:rPr>
              <a:t>renforce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fiabilité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dirty="0" err="1">
                <a:ea typeface="+mn-lt"/>
                <a:cs typeface="+mn-lt"/>
              </a:rPr>
              <a:t>Détection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l’ambiguïté</a:t>
            </a:r>
            <a:r>
              <a:rPr lang="en-US" dirty="0">
                <a:ea typeface="+mn-lt"/>
                <a:cs typeface="+mn-lt"/>
              </a:rPr>
              <a:t> → CoStar </a:t>
            </a:r>
            <a:r>
              <a:rPr lang="en-US" b="1" dirty="0" err="1">
                <a:ea typeface="+mn-lt"/>
                <a:cs typeface="+mn-lt"/>
              </a:rPr>
              <a:t>identifie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correctement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si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</a:t>
            </a:r>
            <a:r>
              <a:rPr lang="en-US" dirty="0">
                <a:ea typeface="+mn-lt"/>
                <a:cs typeface="+mn-lt"/>
              </a:rPr>
              <a:t> entrée </a:t>
            </a:r>
            <a:r>
              <a:rPr lang="en-US" dirty="0" err="1">
                <a:ea typeface="+mn-lt"/>
                <a:cs typeface="+mn-lt"/>
              </a:rPr>
              <a:t>peut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être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interprétée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plusieurs</a:t>
            </a:r>
            <a:r>
              <a:rPr lang="en-US" dirty="0">
                <a:ea typeface="+mn-lt"/>
                <a:cs typeface="+mn-lt"/>
              </a:rPr>
              <a:t> manières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marquant</a:t>
            </a:r>
            <a:r>
              <a:rPr lang="en-US" dirty="0">
                <a:ea typeface="+mn-lt"/>
                <a:cs typeface="+mn-lt"/>
              </a:rPr>
              <a:t> les </a:t>
            </a:r>
            <a:r>
              <a:rPr lang="en-US" dirty="0" err="1">
                <a:ea typeface="+mn-lt"/>
                <a:cs typeface="+mn-lt"/>
              </a:rPr>
              <a:t>arbres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syntaxiques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comme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uniques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ou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ambigus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dirty="0">
                <a:ea typeface="+mn-lt"/>
                <a:cs typeface="+mn-lt"/>
              </a:rPr>
              <a:t>Performance </a:t>
            </a:r>
            <a:r>
              <a:rPr lang="en-US" b="1" dirty="0" err="1">
                <a:ea typeface="+mn-lt"/>
                <a:cs typeface="+mn-lt"/>
              </a:rPr>
              <a:t>en</a:t>
            </a:r>
            <a:r>
              <a:rPr lang="en-US" b="1" dirty="0">
                <a:ea typeface="+mn-lt"/>
                <a:cs typeface="+mn-lt"/>
              </a:rPr>
              <a:t> temps </a:t>
            </a:r>
            <a:r>
              <a:rPr lang="en-US" b="1" dirty="0" err="1">
                <a:ea typeface="+mn-lt"/>
                <a:cs typeface="+mn-lt"/>
              </a:rPr>
              <a:t>linéaire</a:t>
            </a:r>
            <a:r>
              <a:rPr lang="en-US" dirty="0">
                <a:ea typeface="+mn-lt"/>
                <a:cs typeface="+mn-lt"/>
              </a:rPr>
              <a:t> → Il </a:t>
            </a:r>
            <a:r>
              <a:rPr lang="en-US" b="1" dirty="0" err="1">
                <a:ea typeface="+mn-lt"/>
                <a:cs typeface="+mn-lt"/>
              </a:rPr>
              <a:t>maintient</a:t>
            </a:r>
            <a:r>
              <a:rPr lang="en-US" b="1" dirty="0">
                <a:ea typeface="+mn-lt"/>
                <a:cs typeface="+mn-lt"/>
              </a:rPr>
              <a:t> des performances </a:t>
            </a:r>
            <a:r>
              <a:rPr lang="en-US" b="1" dirty="0" err="1">
                <a:ea typeface="+mn-lt"/>
                <a:cs typeface="+mn-lt"/>
              </a:rPr>
              <a:t>optimales</a:t>
            </a:r>
            <a:r>
              <a:rPr lang="en-US" dirty="0">
                <a:ea typeface="+mn-lt"/>
                <a:cs typeface="+mn-lt"/>
              </a:rPr>
              <a:t> sur des </a:t>
            </a:r>
            <a:r>
              <a:rPr lang="en-US" dirty="0" err="1">
                <a:ea typeface="+mn-lt"/>
                <a:cs typeface="+mn-lt"/>
              </a:rPr>
              <a:t>grammaires</a:t>
            </a:r>
            <a:r>
              <a:rPr lang="en-US" dirty="0">
                <a:ea typeface="+mn-lt"/>
                <a:cs typeface="+mn-lt"/>
              </a:rPr>
              <a:t> non </a:t>
            </a:r>
            <a:r>
              <a:rPr lang="en-US" dirty="0" err="1">
                <a:ea typeface="+mn-lt"/>
                <a:cs typeface="+mn-lt"/>
              </a:rPr>
              <a:t>ambiguës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utilisées</a:t>
            </a:r>
            <a:r>
              <a:rPr lang="en-US" dirty="0">
                <a:ea typeface="+mn-lt"/>
                <a:cs typeface="+mn-lt"/>
              </a:rPr>
              <a:t> dans les </a:t>
            </a:r>
            <a:r>
              <a:rPr lang="en-US" b="1" dirty="0" err="1">
                <a:ea typeface="+mn-lt"/>
                <a:cs typeface="+mn-lt"/>
              </a:rPr>
              <a:t>langages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programmation</a:t>
            </a:r>
            <a:r>
              <a:rPr lang="en-US" b="1" dirty="0">
                <a:ea typeface="+mn-lt"/>
                <a:cs typeface="+mn-lt"/>
              </a:rPr>
              <a:t> et formats de données </a:t>
            </a:r>
            <a:r>
              <a:rPr lang="en-US" b="1" dirty="0" err="1">
                <a:ea typeface="+mn-lt"/>
                <a:cs typeface="+mn-lt"/>
              </a:rPr>
              <a:t>réels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86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4B33-3791-E785-FF8C-1D75E152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40698"/>
            <a:ext cx="8596668" cy="1108439"/>
          </a:xfrm>
        </p:spPr>
        <p:txBody>
          <a:bodyPr/>
          <a:lstStyle/>
          <a:p>
            <a:r>
              <a:rPr lang="en-US" dirty="0" err="1"/>
              <a:t>Méthodologie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46587-7125-CBB0-02D2-FD11CA4C9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60721"/>
            <a:ext cx="8596668" cy="40806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Implémentation</a:t>
            </a:r>
            <a:r>
              <a:rPr lang="en-US" dirty="0">
                <a:ea typeface="+mn-lt"/>
                <a:cs typeface="+mn-lt"/>
              </a:rPr>
              <a:t> d’un </a:t>
            </a:r>
            <a:r>
              <a:rPr lang="en-US" dirty="0" err="1">
                <a:ea typeface="+mn-lt"/>
                <a:cs typeface="+mn-lt"/>
              </a:rPr>
              <a:t>analyseur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syntaxique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basé</a:t>
            </a:r>
            <a:r>
              <a:rPr lang="en-US" dirty="0">
                <a:ea typeface="+mn-lt"/>
                <a:cs typeface="+mn-lt"/>
              </a:rPr>
              <a:t> sur </a:t>
            </a:r>
            <a:r>
              <a:rPr lang="en-US" b="1" dirty="0">
                <a:ea typeface="+mn-lt"/>
                <a:cs typeface="+mn-lt"/>
              </a:rPr>
              <a:t>ALL(*)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 err="1">
                <a:ea typeface="+mn-lt"/>
                <a:cs typeface="+mn-lt"/>
              </a:rPr>
              <a:t>Vérification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formelle</a:t>
            </a:r>
            <a:r>
              <a:rPr lang="en-US" dirty="0">
                <a:ea typeface="+mn-lt"/>
                <a:cs typeface="+mn-lt"/>
              </a:rPr>
              <a:t> avec </a:t>
            </a:r>
            <a:r>
              <a:rPr lang="en-US" b="1" dirty="0">
                <a:ea typeface="+mn-lt"/>
                <a:cs typeface="+mn-lt"/>
              </a:rPr>
              <a:t>Coq Proof Assistant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Preuves</a:t>
            </a:r>
            <a:r>
              <a:rPr lang="en-US" dirty="0">
                <a:ea typeface="+mn-lt"/>
                <a:cs typeface="+mn-lt"/>
              </a:rPr>
              <a:t> de correction, </a:t>
            </a:r>
            <a:r>
              <a:rPr lang="en-US" dirty="0" err="1">
                <a:ea typeface="+mn-lt"/>
                <a:cs typeface="+mn-lt"/>
              </a:rPr>
              <a:t>terminaison</a:t>
            </a:r>
            <a:r>
              <a:rPr lang="en-US" dirty="0">
                <a:ea typeface="+mn-lt"/>
                <a:cs typeface="+mn-lt"/>
              </a:rPr>
              <a:t> et gestion de </a:t>
            </a:r>
            <a:r>
              <a:rPr lang="en-US" dirty="0" err="1">
                <a:ea typeface="+mn-lt"/>
                <a:cs typeface="+mn-lt"/>
              </a:rPr>
              <a:t>l’ambiguïté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Évaluation</a:t>
            </a:r>
            <a:r>
              <a:rPr lang="en-US" dirty="0">
                <a:ea typeface="+mn-lt"/>
                <a:cs typeface="+mn-lt"/>
              </a:rPr>
              <a:t> des performances sur des </a:t>
            </a:r>
            <a:r>
              <a:rPr lang="en-US" b="1" dirty="0" err="1">
                <a:ea typeface="+mn-lt"/>
                <a:cs typeface="+mn-lt"/>
              </a:rPr>
              <a:t>grammaires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réelles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3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90AD-EF63-9A46-A6DF-681D3ADB2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129886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1B7FD-21F0-B8CB-CA64-3D2B33436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dirty="0"/>
              <a:t>API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F1E6B-BEEF-E52A-6A62-35B46AFE2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502" y="2160590"/>
            <a:ext cx="8470898" cy="1235227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 point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d'entrée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CoStar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fonction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parse qui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grammaire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G,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symbole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start S ∈ N et un mot w</a:t>
            </a:r>
            <a:endParaRPr lang="en-US" dirty="0"/>
          </a:p>
          <a:p>
            <a:pPr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Retourne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valeurs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</a:p>
          <a:p>
            <a:pPr algn="l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99CB2-3AE3-50C6-663C-3B4965319427}"/>
              </a:ext>
            </a:extLst>
          </p:cNvPr>
          <p:cNvSpPr txBox="1"/>
          <p:nvPr/>
        </p:nvSpPr>
        <p:spPr>
          <a:xfrm>
            <a:off x="1845877" y="3218793"/>
            <a:ext cx="682252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arbre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syntaxique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avec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racine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feuilles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L'arbre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étiqueté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Unique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Ambig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Une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valeur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Reject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indiquant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que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w ∉ L(G)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.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Une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valeur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Error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indiquant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l'analyseur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atteint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un état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incohérent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. 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alibri"/>
              <a:buChar char="-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alibri"/>
              <a:buChar char="-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0532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Présentation d'article:  CoStar: A Verified ALL(*) Parser </vt:lpstr>
      <vt:lpstr>Mise en contexte</vt:lpstr>
      <vt:lpstr>Problématique générale</vt:lpstr>
      <vt:lpstr>État de l'art</vt:lpstr>
      <vt:lpstr>PowerPoint Presentation</vt:lpstr>
      <vt:lpstr>CoStar</vt:lpstr>
      <vt:lpstr>Méthodologie</vt:lpstr>
      <vt:lpstr>Réalisation</vt:lpstr>
      <vt:lpstr>API</vt:lpstr>
      <vt:lpstr>Composants de l'état de la machine</vt:lpstr>
      <vt:lpstr>Fonctions principales</vt:lpstr>
      <vt:lpstr>Exemple d'état des piles</vt:lpstr>
      <vt:lpstr>AdaptivePredict de All(*)</vt:lpstr>
      <vt:lpstr>Expérimentation</vt:lpstr>
      <vt:lpstr>PowerPoint Presentation</vt:lpstr>
      <vt:lpstr>Résultats</vt:lpstr>
      <vt:lpstr>Résultats </vt:lpstr>
      <vt:lpstr>Résultats</vt:lpstr>
      <vt:lpstr>Limites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531</cp:revision>
  <dcterms:created xsi:type="dcterms:W3CDTF">2025-03-06T19:10:07Z</dcterms:created>
  <dcterms:modified xsi:type="dcterms:W3CDTF">2025-03-10T21:46:13Z</dcterms:modified>
</cp:coreProperties>
</file>