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7c35063e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7c35063e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>
            <p:ph idx="2" type="pic"/>
          </p:nvPr>
        </p:nvSpPr>
        <p:spPr>
          <a:xfrm>
            <a:off x="117231" y="2713788"/>
            <a:ext cx="8928300" cy="20307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" name="Google Shape;16;p2"/>
          <p:cNvSpPr txBox="1"/>
          <p:nvPr/>
        </p:nvSpPr>
        <p:spPr>
          <a:xfrm>
            <a:off x="7318376" y="4824616"/>
            <a:ext cx="172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www.kit.edu</a:t>
            </a:r>
            <a:endParaRPr sz="1100"/>
          </a:p>
        </p:txBody>
      </p:sp>
      <p:sp>
        <p:nvSpPr>
          <p:cNvPr id="17" name="Google Shape;17;p2"/>
          <p:cNvSpPr txBox="1"/>
          <p:nvPr/>
        </p:nvSpPr>
        <p:spPr>
          <a:xfrm>
            <a:off x="119747" y="4894265"/>
            <a:ext cx="360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 – Die Forschungsuniversität in der Helmholtz-Gemeinschaft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001" y="359889"/>
            <a:ext cx="1633426" cy="75216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body"/>
          </p:nvPr>
        </p:nvSpPr>
        <p:spPr>
          <a:xfrm>
            <a:off x="365443" y="1445450"/>
            <a:ext cx="8524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3" type="body"/>
          </p:nvPr>
        </p:nvSpPr>
        <p:spPr>
          <a:xfrm>
            <a:off x="380675" y="1979320"/>
            <a:ext cx="8515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Nur Titel">
  <p:cSld name="5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 b="21795" l="0" r="0" t="19757"/>
          <a:stretch/>
        </p:blipFill>
        <p:spPr>
          <a:xfrm>
            <a:off x="-1" y="1328010"/>
            <a:ext cx="9144002" cy="33035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Nur Titel">
  <p:cSld name="2_Nur Titel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/>
        </p:nvSpPr>
        <p:spPr>
          <a:xfrm>
            <a:off x="0" y="4651056"/>
            <a:ext cx="9144000" cy="18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0" y="1328009"/>
            <a:ext cx="9144000" cy="34188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Nur Titel">
  <p:cSld name="3_Nur Titel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0" y="1328010"/>
            <a:ext cx="9144000" cy="33036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  <p:pic>
        <p:nvPicPr>
          <p:cNvPr id="86" name="Google Shape;86;p13"/>
          <p:cNvPicPr preferRelativeResize="0"/>
          <p:nvPr/>
        </p:nvPicPr>
        <p:blipFill rotWithShape="1">
          <a:blip r:embed="rId2">
            <a:alphaModFix/>
          </a:blip>
          <a:srcRect b="19756" l="0" r="0" t="19757"/>
          <a:stretch/>
        </p:blipFill>
        <p:spPr>
          <a:xfrm>
            <a:off x="-1" y="1328010"/>
            <a:ext cx="9144002" cy="341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>
  <p:cSld name="Inhalt mit Über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861640" y="1187633"/>
            <a:ext cx="4882200" cy="3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8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2" name="Google Shape;92;p15"/>
          <p:cNvSpPr txBox="1"/>
          <p:nvPr>
            <p:ph idx="2" type="body"/>
          </p:nvPr>
        </p:nvSpPr>
        <p:spPr>
          <a:xfrm>
            <a:off x="400051" y="1187634"/>
            <a:ext cx="3179100" cy="3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>
  <p:cSld name="Bild mit Über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>
            <p:ph idx="2" type="pic"/>
          </p:nvPr>
        </p:nvSpPr>
        <p:spPr>
          <a:xfrm>
            <a:off x="1843915" y="468518"/>
            <a:ext cx="5471400" cy="31119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1843915" y="3627372"/>
            <a:ext cx="5468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846522" y="4097797"/>
            <a:ext cx="5468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>
  <p:cSld name="Titel und vertikaler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 rot="5400000">
            <a:off x="2816250" y="-1348221"/>
            <a:ext cx="3511500" cy="8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 rot="5400000">
            <a:off x="5576762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 rot="5400000">
            <a:off x="1335212" y="-659457"/>
            <a:ext cx="4359000" cy="6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Bildwelt-KIT-Punkte" showMasterSp="0">
  <p:cSld name="1_Titelfolie_Bildwelt-KIT-Punk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18810" l="0" r="0" t="18811"/>
          <a:stretch/>
        </p:blipFill>
        <p:spPr>
          <a:xfrm>
            <a:off x="116100" y="2713787"/>
            <a:ext cx="8928300" cy="2030700"/>
          </a:xfrm>
          <a:prstGeom prst="round2DiagRect">
            <a:avLst>
              <a:gd fmla="val 0" name="adj1"/>
              <a:gd fmla="val 8317" name="adj2"/>
            </a:avLst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7318376" y="4824616"/>
            <a:ext cx="172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www.kit.edu</a:t>
            </a:r>
            <a:endParaRPr sz="1100"/>
          </a:p>
        </p:txBody>
      </p:sp>
      <p:sp>
        <p:nvSpPr>
          <p:cNvPr id="29" name="Google Shape;29;p4"/>
          <p:cNvSpPr txBox="1"/>
          <p:nvPr/>
        </p:nvSpPr>
        <p:spPr>
          <a:xfrm>
            <a:off x="119747" y="4894265"/>
            <a:ext cx="360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 – Die Forschungsuniversität in der Helmholtz-Gemeinschaft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01" y="359889"/>
            <a:ext cx="1633426" cy="75216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65443" y="1445450"/>
            <a:ext cx="8524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380675" y="1979320"/>
            <a:ext cx="8515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00050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29151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Zwei Inhalte">
  <p:cSld name="1_Zwei Inhalt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>
            <p:ph idx="2" type="pic"/>
          </p:nvPr>
        </p:nvSpPr>
        <p:spPr>
          <a:xfrm>
            <a:off x="4655819" y="1188353"/>
            <a:ext cx="4100700" cy="34584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00050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>
  <p:cSld name="Vergleic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00050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00050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818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818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gleich">
  <p:cSld name="1_Vergleich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>
            <p:ph idx="2" type="pic"/>
          </p:nvPr>
        </p:nvSpPr>
        <p:spPr>
          <a:xfrm>
            <a:off x="4655819" y="1942502"/>
            <a:ext cx="4100700" cy="27042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00050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00050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4645818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1328010"/>
            <a:ext cx="9144000" cy="33036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6001" y="1186975"/>
            <a:ext cx="83520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700331" y="4747358"/>
            <a:ext cx="36813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Team #3: </a:t>
            </a:r>
            <a:r>
              <a:rPr b="0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>
                <a:solidFill>
                  <a:schemeClr val="dk1"/>
                </a:solidFill>
              </a:rPr>
              <a:t>“Information Travel and Pandemics</a:t>
            </a:r>
            <a:endParaRPr sz="1100"/>
          </a:p>
        </p:txBody>
      </p:sp>
      <p:sp>
        <p:nvSpPr>
          <p:cNvPr id="11" name="Google Shape;11;p1"/>
          <p:cNvSpPr txBox="1"/>
          <p:nvPr/>
        </p:nvSpPr>
        <p:spPr>
          <a:xfrm>
            <a:off x="5505451" y="4739911"/>
            <a:ext cx="3245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Physik @ Göttingen, Sozialwissenschaften @ KIT, Medieninformatik @ Lübeck, 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1709" y="331098"/>
            <a:ext cx="1086290" cy="500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107947" y="4739911"/>
            <a:ext cx="89280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27">
          <p15:clr>
            <a:srgbClr val="F26B43"/>
          </p15:clr>
        </p15:guide>
        <p15:guide id="2" orient="horz" pos="463">
          <p15:clr>
            <a:srgbClr val="F26B43"/>
          </p15:clr>
        </p15:guide>
        <p15:guide id="3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Stand 27.06.2022 — morgens</a:t>
            </a:r>
            <a:endParaRPr sz="4800"/>
          </a:p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GB"/>
              <a:t>Arbeitsgruppe “Information Travel and Pandemics”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Github-Repository angelegt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Google-Drive für Dokumente und anderes angelegt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Besprechen das Paper im Laufe des Vormittags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Erste Programmierschritte in Python und Jupyter Notebook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Modell: Agent based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Zusammenarbeit: Montags. Koordination und Diskussion in Discord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lienmaster_Fächer">
  <a:themeElements>
    <a:clrScheme name="KIT FARBEN">
      <a:dk1>
        <a:srgbClr val="000000"/>
      </a:dk1>
      <a:lt1>
        <a:srgbClr val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