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c3e9b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c3e9b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c3e0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c3e0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938b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938b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30ce2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30ce2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c838e4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c838e4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30ce2a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30ce2a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Pandemics”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&amp; Physik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73/pnas.0810762106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Status</a:t>
            </a:r>
            <a:r>
              <a:rPr lang="en-GB" sz="4500"/>
              <a:t> 11.07.2022 — Morning</a:t>
            </a:r>
            <a:endParaRPr sz="45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Work Group “Information Travel and Pandemics”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12" y="127500"/>
            <a:ext cx="3847777" cy="19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Chose one of the </a:t>
            </a:r>
            <a:r>
              <a:rPr lang="en-GB" sz="2700"/>
              <a:t>figures to reproduce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Find parameters that can influence the model 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Create a hypothesis 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Find characteristics to measure information impact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00050" y="1124459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FUNK, Sebastian, Erez GILAD, Chris WATKINS und Vincent A. A. JANSEN, 2009. The spread of awareness and its impact on epidemic outbreaks. </a:t>
            </a:r>
            <a:r>
              <a:rPr i="1" lang="en-GB" sz="1100"/>
              <a:t>Proceedings of the National Academy of Sciences of the United States of America</a:t>
            </a:r>
            <a:r>
              <a:rPr lang="en-GB" sz="1100"/>
              <a:t>. 21 April 2009. Bd. 106, Nr. 16, S. 6872–6877. DOI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10.1073/pnas.0810762106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38761D"/>
                </a:solidFill>
              </a:rPr>
              <a:t>We are working to reproduce Figure 4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of choice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6" y="1590600"/>
            <a:ext cx="3115071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Provisional Hypothesis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/>
              <a:t>F</a:t>
            </a:r>
            <a:r>
              <a:rPr lang="en-GB" sz="2700"/>
              <a:t>or a low detection rate (creating information from infections) a combination of a high rate of transmission for information, high rate of protection (reducing susceptibility) and a low dampening of information (both over distance and time) will lead to outbreaks being contained by the information. Introducing some non-local spreading of the infection can cause a non contained spreading of locally contained clusters of infections.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 our model we try to give people the SIR states in addition to their state of the information strength.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People with a strong information strength are less likely to get infected.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Information wanes with time and distance.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We are working on a grid with four contacts for every person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are trying to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weeks SIR plot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115559"/>
            <a:ext cx="8402801" cy="353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 of our Implementation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25" y="939600"/>
            <a:ext cx="6869101" cy="37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plans for today are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Working on the sensitivity </a:t>
            </a:r>
            <a:r>
              <a:rPr lang="en-GB"/>
              <a:t>analysis of our model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