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82417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312908" y="2073633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60234" y="469422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9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8</cp:revision>
  <dcterms:created xsi:type="dcterms:W3CDTF">2016-10-11T09:39:32Z</dcterms:created>
  <dcterms:modified xsi:type="dcterms:W3CDTF">2017-05-08T08:34:11Z</dcterms:modified>
</cp:coreProperties>
</file>