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10127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358276" y="1062980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4255" y="598790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9</cp:revision>
  <dcterms:created xsi:type="dcterms:W3CDTF">2016-10-11T09:39:32Z</dcterms:created>
  <dcterms:modified xsi:type="dcterms:W3CDTF">2017-05-08T09:01:28Z</dcterms:modified>
</cp:coreProperties>
</file>