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8" r:id="rId9"/>
    <p:sldId id="262" r:id="rId10"/>
    <p:sldId id="263" r:id="rId11"/>
    <p:sldId id="264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TitleHD.png">
            <a:extLst>
              <a:ext uri="{FF2B5EF4-FFF2-40B4-BE49-F238E27FC236}">
                <a16:creationId xmlns:a16="http://schemas.microsoft.com/office/drawing/2014/main" id="{943BCD6E-3BFF-08D0-8A7C-AF6813B19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/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4AA80B8-257C-35B9-7B28-8B704D966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32863" y="5870575"/>
            <a:ext cx="1600200" cy="377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6A80E-6067-A645-A8F5-0A7955F4EBD1}" type="datetimeFigureOut">
              <a:rPr lang="en-US"/>
              <a:pPr>
                <a:defRPr/>
              </a:pPr>
              <a:t>10/20/23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A200CB-811A-D232-8602-290BC8AD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2400" y="5870575"/>
            <a:ext cx="4894263" cy="377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1A11D1-F21E-7685-29CA-83AF77DB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9263" y="5870575"/>
            <a:ext cx="550862" cy="377825"/>
          </a:xfrm>
        </p:spPr>
        <p:txBody>
          <a:bodyPr/>
          <a:lstStyle>
            <a:lvl1pPr>
              <a:defRPr/>
            </a:lvl1pPr>
          </a:lstStyle>
          <a:p>
            <a:fld id="{3913FCD7-985B-CD46-B4F5-6A10BC9DA7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9512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elestia-R1---OverlayContentHD.png">
            <a:extLst>
              <a:ext uri="{FF2B5EF4-FFF2-40B4-BE49-F238E27FC236}">
                <a16:creationId xmlns:a16="http://schemas.microsoft.com/office/drawing/2014/main" id="{ED644294-3987-DD81-8608-B3CAB8566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6A78A5AD-C2F6-9C00-ABAC-503FBF3F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43F49-E2F6-4A40-AD0B-08EE9B3287B7}" type="datetimeFigureOut">
              <a:rPr lang="en-US"/>
              <a:pPr>
                <a:defRPr/>
              </a:pPr>
              <a:t>10/20/23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9867BE6-3BA8-E5F3-E7E4-1FFA9300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1C3C657-1DC6-052F-0A8F-665B95AA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83016B-6C5C-3541-AA98-57FC41D87C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44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>
            <a:extLst>
              <a:ext uri="{FF2B5EF4-FFF2-40B4-BE49-F238E27FC236}">
                <a16:creationId xmlns:a16="http://schemas.microsoft.com/office/drawing/2014/main" id="{EF926DD0-0209-77BA-4A63-303F04176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3769DAE-8AD8-D277-E471-03403975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3560A-CD08-FD40-94D8-97378F43D835}" type="datetimeFigureOut">
              <a:rPr lang="en-US"/>
              <a:pPr>
                <a:defRPr/>
              </a:pPr>
              <a:t>10/20/23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916FE19-CB89-B608-B3D3-DC75FAAD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CBA331A-08FC-6528-7B3E-4D0ECCCE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B50179-BCF9-9249-A41A-A4EF80B986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7793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>
            <a:extLst>
              <a:ext uri="{FF2B5EF4-FFF2-40B4-BE49-F238E27FC236}">
                <a16:creationId xmlns:a16="http://schemas.microsoft.com/office/drawing/2014/main" id="{FB059880-FCA4-7067-1CE9-363D51766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92ACCF-1402-B676-3A16-B497F4F5A77C}"/>
              </a:ext>
            </a:extLst>
          </p:cNvPr>
          <p:cNvSpPr txBox="1"/>
          <p:nvPr/>
        </p:nvSpPr>
        <p:spPr>
          <a:xfrm>
            <a:off x="10237788" y="27432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AE4C6-F05A-793B-4ABE-36F8110FE778}"/>
              </a:ext>
            </a:extLst>
          </p:cNvPr>
          <p:cNvSpPr txBox="1"/>
          <p:nvPr/>
        </p:nvSpPr>
        <p:spPr>
          <a:xfrm>
            <a:off x="488950" y="823913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/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E8C9597-5875-2520-A3DD-EA006FADA34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EE7CA-4EE9-2E46-A483-069561A472D9}" type="datetimeFigureOut">
              <a:rPr lang="en-US"/>
              <a:pPr>
                <a:defRPr/>
              </a:pPr>
              <a:t>10/20/23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CE72FDD-C8C4-0703-4B50-23D091D642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530CFFA-393A-52B8-1315-022326A18F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EA2768A-BDD9-614D-80CD-6F0871E550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751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>
            <a:extLst>
              <a:ext uri="{FF2B5EF4-FFF2-40B4-BE49-F238E27FC236}">
                <a16:creationId xmlns:a16="http://schemas.microsoft.com/office/drawing/2014/main" id="{700E4192-AA0C-0269-1034-892E68A08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D91861A-C265-341E-6292-DAE64DB8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0D48A-7322-9C4B-AD67-2EE1B2E34D57}" type="datetimeFigureOut">
              <a:rPr lang="en-US"/>
              <a:pPr>
                <a:defRPr/>
              </a:pPr>
              <a:t>10/20/23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D7C6DA9-6064-FC21-4C38-04E3218D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D496905-7DC3-869B-FC50-5F2E8931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A75796-86D5-8840-9F91-812AACCEC2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8560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>
            <a:extLst>
              <a:ext uri="{FF2B5EF4-FFF2-40B4-BE49-F238E27FC236}">
                <a16:creationId xmlns:a16="http://schemas.microsoft.com/office/drawing/2014/main" id="{0017263F-696B-2D80-AEDD-5FA87EA6B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621AF7-6BD5-3AAA-A011-9B17452D0EC1}"/>
              </a:ext>
            </a:extLst>
          </p:cNvPr>
          <p:cNvSpPr txBox="1"/>
          <p:nvPr/>
        </p:nvSpPr>
        <p:spPr>
          <a:xfrm>
            <a:off x="10237788" y="27432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804E5-8566-18C1-BBBE-F74595FF56B9}"/>
              </a:ext>
            </a:extLst>
          </p:cNvPr>
          <p:cNvSpPr txBox="1"/>
          <p:nvPr/>
        </p:nvSpPr>
        <p:spPr>
          <a:xfrm>
            <a:off x="488950" y="823913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/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05F6FDD-011B-D28A-B005-240927E6912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946186-6C73-5545-B81C-26A776D68AAE}" type="datetimeFigureOut">
              <a:rPr lang="en-US"/>
              <a:pPr>
                <a:defRPr/>
              </a:pPr>
              <a:t>10/20/23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EFC9BE5-ED1E-341C-E2F7-4EF0C75C8F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FF552C2-3778-BFB2-7961-8672E266C8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C95394D-EEE3-BE4A-9BAF-C0EC7E08E2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6614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>
            <a:extLst>
              <a:ext uri="{FF2B5EF4-FFF2-40B4-BE49-F238E27FC236}">
                <a16:creationId xmlns:a16="http://schemas.microsoft.com/office/drawing/2014/main" id="{F2FB57A3-1197-EEF5-20DE-9A9E4DBC9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/>
          <a:lstStyle>
            <a:lvl1pPr>
              <a:defRPr lang="en-US" b="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D47C5D1-9B14-98D3-146F-CE16892161F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DFA0C-CE1E-6D45-B003-BCBA1F5589AA}" type="datetimeFigureOut">
              <a:rPr lang="en-US"/>
              <a:pPr>
                <a:defRPr/>
              </a:pPr>
              <a:t>10/20/23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0543B6-549B-6FF8-6583-E2265157882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9F7DE2E-2688-6317-69F1-C0F7BC96B6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0B9C2B3-2FE8-834E-9F38-21CEA7F2FB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3604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>
            <a:extLst>
              <a:ext uri="{FF2B5EF4-FFF2-40B4-BE49-F238E27FC236}">
                <a16:creationId xmlns:a16="http://schemas.microsoft.com/office/drawing/2014/main" id="{8B24FE55-C85D-4F00-2493-B892C3A31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FE4DF-6104-825B-80EB-EA94848C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614DB-CAA6-2646-92D5-3E19560F9A5B}" type="datetimeFigureOut">
              <a:rPr lang="en-US"/>
              <a:pPr>
                <a:defRPr/>
              </a:pPr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5CA58-AC24-22E3-1559-176099D82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EE8D4-EBAE-6F2F-10DD-E9055876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7E97B7-C05D-2B4E-9F62-1951855650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878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>
            <a:extLst>
              <a:ext uri="{FF2B5EF4-FFF2-40B4-BE49-F238E27FC236}">
                <a16:creationId xmlns:a16="http://schemas.microsoft.com/office/drawing/2014/main" id="{E418FC09-2971-ACCB-A233-18D7A2804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1607C1D-D0A7-94FA-02E2-7E065748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3FC60-7D57-BF4A-8793-6C336084D7E9}" type="datetimeFigureOut">
              <a:rPr lang="en-US"/>
              <a:pPr>
                <a:defRPr/>
              </a:pPr>
              <a:t>10/20/23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CCA8172-CA65-D68B-4A7F-6FB0D9D11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1081688-9CA3-1E5B-6503-9AF31404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819D1E-7B25-944D-9AA0-6E1A201C2D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950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>
            <a:extLst>
              <a:ext uri="{FF2B5EF4-FFF2-40B4-BE49-F238E27FC236}">
                <a16:creationId xmlns:a16="http://schemas.microsoft.com/office/drawing/2014/main" id="{A67B0FBB-B454-BF0C-ED42-6E92930C4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6D83321-A559-2C7B-BD09-5351440A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A69A6-3899-F547-8630-1713B8E35F39}" type="datetimeFigureOut">
              <a:rPr lang="en-US"/>
              <a:pPr>
                <a:defRPr/>
              </a:pPr>
              <a:t>10/20/23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A0B577-6D63-C591-7602-134BE803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BF62167-98A4-D099-399E-5CC9FAADF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D12C8E-F852-544F-B849-27EAD9CB15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286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>
            <a:extLst>
              <a:ext uri="{FF2B5EF4-FFF2-40B4-BE49-F238E27FC236}">
                <a16:creationId xmlns:a16="http://schemas.microsoft.com/office/drawing/2014/main" id="{DA8B6579-430B-800C-4EF8-60D9720A2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E47922D-62E5-0F06-A146-4CBF9696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656B1-0534-9145-AF75-AD01C64B4B5C}" type="datetimeFigureOut">
              <a:rPr lang="en-US"/>
              <a:pPr>
                <a:defRPr/>
              </a:pPr>
              <a:t>10/20/23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7D30CE-B256-B0E3-CDED-D8403D2BB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A7DA872-82AA-69E9-A91E-32F8FD10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4C5EF2-EB30-EF49-999F-9327933E8C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299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elestia-R1---OverlayContentHD.png">
            <a:extLst>
              <a:ext uri="{FF2B5EF4-FFF2-40B4-BE49-F238E27FC236}">
                <a16:creationId xmlns:a16="http://schemas.microsoft.com/office/drawing/2014/main" id="{38CF4360-57FE-0F5A-D680-4A0696BA4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ABDA3A4D-6CB2-0C8A-978B-8563C69A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B18FA-FB7C-4343-AA63-B93E6C3F400A}" type="datetimeFigureOut">
              <a:rPr lang="en-US"/>
              <a:pPr>
                <a:defRPr/>
              </a:pPr>
              <a:t>10/20/23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0A50E17-C9A8-C9F7-9913-EAD58974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96CA975-E56D-4F6F-4CFB-9D4FCC86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89C4D-4398-C042-9962-CA77338B21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678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E4BD61F-5EC6-9519-A9CF-0DD73C04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D2636-D3E4-A641-B30B-2943322A5EB1}" type="datetimeFigureOut">
              <a:rPr lang="en-US"/>
              <a:pPr>
                <a:defRPr/>
              </a:pPr>
              <a:t>10/20/23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CA60C24-9EA5-57AA-CB97-E50ECC7D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3E06DBB-7B13-B0BA-EB15-A5C86B96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64268-6B15-6543-9577-F93A4B846B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64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elestia-R1---OverlayContentHD.png">
            <a:extLst>
              <a:ext uri="{FF2B5EF4-FFF2-40B4-BE49-F238E27FC236}">
                <a16:creationId xmlns:a16="http://schemas.microsoft.com/office/drawing/2014/main" id="{E4504A25-BC61-4F72-4100-C9E102DD5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AD128D23-3B72-C786-68AE-341D0B08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431C2-EDAE-8048-BAA1-5C4E4324B109}" type="datetimeFigureOut">
              <a:rPr lang="en-US"/>
              <a:pPr>
                <a:defRPr/>
              </a:pPr>
              <a:t>10/20/23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87A8FCC-D6A0-2F67-4380-D0C5309F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0CBD588-2498-47B3-5455-A50AC367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DC54C-3790-0A4E-A6D9-44FFD2875E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240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>
            <a:extLst>
              <a:ext uri="{FF2B5EF4-FFF2-40B4-BE49-F238E27FC236}">
                <a16:creationId xmlns:a16="http://schemas.microsoft.com/office/drawing/2014/main" id="{FEF9E441-EF7E-3280-62F5-4438CCDA5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A6A83B72-579B-7774-DC52-83241D9D0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7CAF6-99C1-8E4E-BF6B-031C4F2018F4}" type="datetimeFigureOut">
              <a:rPr lang="en-US"/>
              <a:pPr>
                <a:defRPr/>
              </a:pPr>
              <a:t>10/20/23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752B8D3-CCA7-0541-4A93-730FB080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1929AFB-FFC3-05AC-E3E4-7C02F767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9C7D24-AB3C-6240-A340-FF2891682E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331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elestia-R1---OverlayContentHD.png">
            <a:extLst>
              <a:ext uri="{FF2B5EF4-FFF2-40B4-BE49-F238E27FC236}">
                <a16:creationId xmlns:a16="http://schemas.microsoft.com/office/drawing/2014/main" id="{E751DD61-22AF-D701-1668-28D83C74D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6393F92D-4631-D140-AA33-4975345AC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9C189-572B-B44D-964E-F99B1D7D087A}" type="datetimeFigureOut">
              <a:rPr lang="en-US"/>
              <a:pPr>
                <a:defRPr/>
              </a:pPr>
              <a:t>10/20/23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DDB086D-50AD-4E7B-2D25-8D2E84E8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42AF114-BD81-6D4B-BD95-F5826041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964D1C-BD74-C64E-95CA-2D31AE7A81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658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elestia-R1---OverlayContentHD.png">
            <a:extLst>
              <a:ext uri="{FF2B5EF4-FFF2-40B4-BE49-F238E27FC236}">
                <a16:creationId xmlns:a16="http://schemas.microsoft.com/office/drawing/2014/main" id="{7ACC78DD-509D-F42A-1877-6CE12CDC3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D67B2-BA27-66A5-9494-D309A0FC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D3AFE-F531-6C4B-8A4F-FDD74FAA0A3B}" type="datetimeFigureOut">
              <a:rPr lang="en-US"/>
              <a:pPr>
                <a:defRPr/>
              </a:pPr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79B76-D479-51C8-FBC0-67732EBD1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F3225-A195-839B-B36C-E867B00A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FD4405-5993-8D4D-99A5-0AF1EBCF4C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33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6DE0F4-32C0-EDA4-D61E-899C9F06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0131425" cy="14557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4780B6E-9468-1C8D-2F01-C8F9E1FDBA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2141538"/>
            <a:ext cx="10131425" cy="364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50B6C-1CFB-26FC-B14C-543875454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89963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B2955B96-05C4-4C40-8D83-22434E742C18}" type="datetimeFigureOut">
              <a:rPr lang="en-US"/>
              <a:pPr>
                <a:defRPr/>
              </a:pPr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CD699-29A1-E7A6-B400-7B1BF5EC7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96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0FE27-239D-0C5E-5AD4-5C2AE3090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66363" y="5870575"/>
            <a:ext cx="550862" cy="377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7BAEB54C-0609-4543-86D4-7418B5E69F5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09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  <p:sldLayoutId id="2147483922" r:id="rId14"/>
    <p:sldLayoutId id="2147483923" r:id="rId15"/>
    <p:sldLayoutId id="2147483924" r:id="rId16"/>
    <p:sldLayoutId id="2147483925" r:id="rId17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 cap="all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hofinurdin-titanic-2-home-c21etx.streamlit.app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hofinurdin-iris-ml-home-rrl3b7.streamlit.ap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adme.lerner.udel.edu/display/KNOW/MISY350+-+Anaconda+and+VSCode+Configur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B9E9-3329-F94A-1A3D-35F475D8E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60400"/>
            <a:ext cx="10131425" cy="145732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/>
              <a:t>Objective</a:t>
            </a:r>
          </a:p>
        </p:txBody>
      </p:sp>
      <p:sp>
        <p:nvSpPr>
          <p:cNvPr id="18435" name="TextBox 4">
            <a:extLst>
              <a:ext uri="{FF2B5EF4-FFF2-40B4-BE49-F238E27FC236}">
                <a16:creationId xmlns:a16="http://schemas.microsoft.com/office/drawing/2014/main" id="{49A40A77-5BFB-AAF2-ACC4-B75B2D538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025" y="2859088"/>
            <a:ext cx="2949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>
                <a:hlinkClick r:id="rId2"/>
              </a:rPr>
              <a:t>objective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4155-3389-39DE-9B12-AE045C1C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/>
              <a:t>Install </a:t>
            </a:r>
            <a:r>
              <a:rPr lang="en-US" dirty="0" err="1"/>
              <a:t>git</a:t>
            </a:r>
            <a:endParaRPr lang="en-US" dirty="0"/>
          </a:p>
        </p:txBody>
      </p:sp>
      <p:pic>
        <p:nvPicPr>
          <p:cNvPr id="27651" name="Picture 3">
            <a:extLst>
              <a:ext uri="{FF2B5EF4-FFF2-40B4-BE49-F238E27FC236}">
                <a16:creationId xmlns:a16="http://schemas.microsoft.com/office/drawing/2014/main" id="{715131F2-5117-4EFB-2621-8C5215893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1828800"/>
            <a:ext cx="10058400" cy="43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>
            <a:extLst>
              <a:ext uri="{FF2B5EF4-FFF2-40B4-BE49-F238E27FC236}">
                <a16:creationId xmlns:a16="http://schemas.microsoft.com/office/drawing/2014/main" id="{D601B9C3-3EB8-D88E-7A47-ECC607E07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75" y="585788"/>
            <a:ext cx="738187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287B6-21AA-BF57-3C63-F67AF816B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00" y="252413"/>
            <a:ext cx="10131425" cy="1455737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err="1"/>
              <a:t>Uplod</a:t>
            </a:r>
            <a:r>
              <a:rPr lang="en-US" dirty="0"/>
              <a:t> project</a:t>
            </a:r>
          </a:p>
        </p:txBody>
      </p:sp>
      <p:pic>
        <p:nvPicPr>
          <p:cNvPr id="29699" name="Picture 3">
            <a:extLst>
              <a:ext uri="{FF2B5EF4-FFF2-40B4-BE49-F238E27FC236}">
                <a16:creationId xmlns:a16="http://schemas.microsoft.com/office/drawing/2014/main" id="{066838A9-48CA-0942-CD4B-A6BBC1280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2638425"/>
            <a:ext cx="533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>
            <a:extLst>
              <a:ext uri="{FF2B5EF4-FFF2-40B4-BE49-F238E27FC236}">
                <a16:creationId xmlns:a16="http://schemas.microsoft.com/office/drawing/2014/main" id="{3E8B4AC5-AA31-1B8E-8C74-9BB9F0AED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88" y="1708150"/>
            <a:ext cx="68008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>
            <a:extLst>
              <a:ext uri="{FF2B5EF4-FFF2-40B4-BE49-F238E27FC236}">
                <a16:creationId xmlns:a16="http://schemas.microsoft.com/office/drawing/2014/main" id="{A3FC8B7D-83AE-D819-106A-7ABC38937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4076700"/>
            <a:ext cx="4333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>
            <a:extLst>
              <a:ext uri="{FF2B5EF4-FFF2-40B4-BE49-F238E27FC236}">
                <a16:creationId xmlns:a16="http://schemas.microsoft.com/office/drawing/2014/main" id="{E6531FC4-7F4C-1C7B-A393-6FEE1ED4D5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433763"/>
            <a:ext cx="31051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7">
            <a:extLst>
              <a:ext uri="{FF2B5EF4-FFF2-40B4-BE49-F238E27FC236}">
                <a16:creationId xmlns:a16="http://schemas.microsoft.com/office/drawing/2014/main" id="{2E3FA9FF-41C7-7285-5A0D-927C290D00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4719638"/>
            <a:ext cx="810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8">
            <a:extLst>
              <a:ext uri="{FF2B5EF4-FFF2-40B4-BE49-F238E27FC236}">
                <a16:creationId xmlns:a16="http://schemas.microsoft.com/office/drawing/2014/main" id="{B8E161B7-EB8F-1ADE-63AD-268C2842A1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0" y="5362575"/>
            <a:ext cx="40481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9">
            <a:extLst>
              <a:ext uri="{FF2B5EF4-FFF2-40B4-BE49-F238E27FC236}">
                <a16:creationId xmlns:a16="http://schemas.microsoft.com/office/drawing/2014/main" id="{03F6FAF2-7905-D270-86B1-790BB90E91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350" y="6083300"/>
            <a:ext cx="45815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6B2B-6F60-870D-060F-497904F1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88" y="327025"/>
            <a:ext cx="10131425" cy="14557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/>
              <a:t>deploy </a:t>
            </a:r>
            <a:r>
              <a:rPr lang="en-US" dirty="0" err="1"/>
              <a:t>streamlit</a:t>
            </a:r>
            <a:r>
              <a:rPr lang="en-US" dirty="0"/>
              <a:t> cloud</a:t>
            </a:r>
          </a:p>
        </p:txBody>
      </p:sp>
      <p:pic>
        <p:nvPicPr>
          <p:cNvPr id="30723" name="Picture 4">
            <a:extLst>
              <a:ext uri="{FF2B5EF4-FFF2-40B4-BE49-F238E27FC236}">
                <a16:creationId xmlns:a16="http://schemas.microsoft.com/office/drawing/2014/main" id="{2A7F1F0E-AFAB-97A5-AF33-6943A91BE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13" y="1514475"/>
            <a:ext cx="7726362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0075-CCA2-101C-FB96-4C948656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/>
              <a:t>Penugasan</a:t>
            </a:r>
            <a:r>
              <a:rPr lang="en-US" dirty="0"/>
              <a:t> 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B098E59D-EF47-42C6-CA1F-4F5B16931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>
                <a:hlinkClick r:id="rId2"/>
              </a:rPr>
              <a:t>LINK PENUGASAN</a:t>
            </a:r>
            <a:endParaRPr lang="en-US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BC89E1-BC3D-09DA-3338-BD42ED544D3C}"/>
              </a:ext>
            </a:extLst>
          </p:cNvPr>
          <p:cNvSpPr txBox="1"/>
          <p:nvPr/>
        </p:nvSpPr>
        <p:spPr>
          <a:xfrm>
            <a:off x="4289425" y="1430338"/>
            <a:ext cx="3776663" cy="7064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SETTING VSCODE</a:t>
            </a:r>
          </a:p>
        </p:txBody>
      </p:sp>
      <p:sp>
        <p:nvSpPr>
          <p:cNvPr id="19459" name="TextBox 2">
            <a:extLst>
              <a:ext uri="{FF2B5EF4-FFF2-40B4-BE49-F238E27FC236}">
                <a16:creationId xmlns:a16="http://schemas.microsoft.com/office/drawing/2014/main" id="{1B883AB8-5546-30D8-61EE-F7070A2B8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8288" y="2460625"/>
            <a:ext cx="372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Sinkronisasi VSCode dengan anaconda</a:t>
            </a:r>
          </a:p>
        </p:txBody>
      </p:sp>
      <p:pic>
        <p:nvPicPr>
          <p:cNvPr id="19460" name="Picture 3">
            <a:extLst>
              <a:ext uri="{FF2B5EF4-FFF2-40B4-BE49-F238E27FC236}">
                <a16:creationId xmlns:a16="http://schemas.microsoft.com/office/drawing/2014/main" id="{AC33DD5E-B287-ADCF-65E5-6A113F407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08" b="41644"/>
          <a:stretch>
            <a:fillRect/>
          </a:stretch>
        </p:blipFill>
        <p:spPr bwMode="auto">
          <a:xfrm>
            <a:off x="2833688" y="3022600"/>
            <a:ext cx="6048375" cy="328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>
            <a:extLst>
              <a:ext uri="{FF2B5EF4-FFF2-40B4-BE49-F238E27FC236}">
                <a16:creationId xmlns:a16="http://schemas.microsoft.com/office/drawing/2014/main" id="{E7017A85-F572-5968-323D-FA65752CC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8" y="666750"/>
            <a:ext cx="5876925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5">
            <a:extLst>
              <a:ext uri="{FF2B5EF4-FFF2-40B4-BE49-F238E27FC236}">
                <a16:creationId xmlns:a16="http://schemas.microsoft.com/office/drawing/2014/main" id="{BBFC5D61-1B54-3E44-2BF9-62B1BD54B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1438" y="2214563"/>
            <a:ext cx="16446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/>
              <a:t>Macos :</a:t>
            </a:r>
          </a:p>
        </p:txBody>
      </p:sp>
      <p:sp>
        <p:nvSpPr>
          <p:cNvPr id="21507" name="TextBox 7">
            <a:extLst>
              <a:ext uri="{FF2B5EF4-FFF2-40B4-BE49-F238E27FC236}">
                <a16:creationId xmlns:a16="http://schemas.microsoft.com/office/drawing/2014/main" id="{34BF3C10-37B6-E9B7-60E4-736457625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7088" y="3284538"/>
            <a:ext cx="2490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2"/>
              </a:rPr>
              <a:t>setting vscode anaconda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3">
            <a:extLst>
              <a:ext uri="{FF2B5EF4-FFF2-40B4-BE49-F238E27FC236}">
                <a16:creationId xmlns:a16="http://schemas.microsoft.com/office/drawing/2014/main" id="{7839ADCD-1417-4ADE-81E1-CDA97E5C7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0" y="438150"/>
            <a:ext cx="68929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/>
              <a:t>MEMBUAT VIRTUAL ENVIRONMENT</a:t>
            </a:r>
          </a:p>
        </p:txBody>
      </p:sp>
      <p:pic>
        <p:nvPicPr>
          <p:cNvPr id="22531" name="Picture 4">
            <a:extLst>
              <a:ext uri="{FF2B5EF4-FFF2-40B4-BE49-F238E27FC236}">
                <a16:creationId xmlns:a16="http://schemas.microsoft.com/office/drawing/2014/main" id="{26093CCF-0972-26FF-3AC1-7F0ABC240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1185863"/>
            <a:ext cx="10058400" cy="548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3">
            <a:extLst>
              <a:ext uri="{FF2B5EF4-FFF2-40B4-BE49-F238E27FC236}">
                <a16:creationId xmlns:a16="http://schemas.microsoft.com/office/drawing/2014/main" id="{AFE690FB-11BF-3B91-28D9-F137B8A27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7513" y="1095375"/>
            <a:ext cx="95107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/>
              <a:t>MENGAKTIFKAN VIRTUAL ENVIRONMENT DI TERMINAL VSCODE</a:t>
            </a:r>
          </a:p>
        </p:txBody>
      </p:sp>
      <p:pic>
        <p:nvPicPr>
          <p:cNvPr id="23555" name="Picture 4">
            <a:extLst>
              <a:ext uri="{FF2B5EF4-FFF2-40B4-BE49-F238E27FC236}">
                <a16:creationId xmlns:a16="http://schemas.microsoft.com/office/drawing/2014/main" id="{A18ECCFF-601E-CBDD-D251-2EE89B61A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21513" r="-874"/>
          <a:stretch>
            <a:fillRect/>
          </a:stretch>
        </p:blipFill>
        <p:spPr bwMode="auto">
          <a:xfrm>
            <a:off x="2932113" y="2446338"/>
            <a:ext cx="583882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610F-486F-EF7C-D264-A137A956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50" y="153988"/>
            <a:ext cx="10131425" cy="1455737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/>
              <a:t>Install </a:t>
            </a:r>
            <a:r>
              <a:rPr lang="en-US" dirty="0" err="1"/>
              <a:t>paket</a:t>
            </a:r>
            <a:r>
              <a:rPr lang="en-US" dirty="0"/>
              <a:t> extension python 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AD98BD89-4A90-7EFD-2FFD-9C5ED7838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1700213"/>
            <a:ext cx="73406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9026-EE5D-4D22-02F3-84B67F67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4638"/>
            <a:ext cx="10131425" cy="1455737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/>
              <a:t>DEPLOY</a:t>
            </a:r>
          </a:p>
        </p:txBody>
      </p:sp>
      <p:pic>
        <p:nvPicPr>
          <p:cNvPr id="25603" name="Picture 3">
            <a:extLst>
              <a:ext uri="{FF2B5EF4-FFF2-40B4-BE49-F238E27FC236}">
                <a16:creationId xmlns:a16="http://schemas.microsoft.com/office/drawing/2014/main" id="{D2A6832C-09DC-C74E-6825-5C3DD0794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062163"/>
            <a:ext cx="8078787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491D-11E9-2059-C7AE-7D087DB1B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/>
              <a:t>Register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repository</a:t>
            </a:r>
          </a:p>
        </p:txBody>
      </p:sp>
      <p:pic>
        <p:nvPicPr>
          <p:cNvPr id="26627" name="Picture 3">
            <a:extLst>
              <a:ext uri="{FF2B5EF4-FFF2-40B4-BE49-F238E27FC236}">
                <a16:creationId xmlns:a16="http://schemas.microsoft.com/office/drawing/2014/main" id="{1E38D4B6-5305-4980-2A4D-23D62FA47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841500"/>
            <a:ext cx="10058400" cy="476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1289</TotalTime>
  <Words>42</Words>
  <Application>Microsoft Macintosh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Arial</vt:lpstr>
      <vt:lpstr>Calibri Light</vt:lpstr>
      <vt:lpstr>Celestial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 paket extension python </vt:lpstr>
      <vt:lpstr>DEPLOY</vt:lpstr>
      <vt:lpstr>Register github dan buat repository</vt:lpstr>
      <vt:lpstr>Install git</vt:lpstr>
      <vt:lpstr>PowerPoint Presentation</vt:lpstr>
      <vt:lpstr>Uplod project</vt:lpstr>
      <vt:lpstr>deploy streamlit cloud</vt:lpstr>
      <vt:lpstr>Penugasan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Microsoft Office User</cp:lastModifiedBy>
  <cp:revision>9</cp:revision>
  <dcterms:created xsi:type="dcterms:W3CDTF">2023-05-28T06:32:48Z</dcterms:created>
  <dcterms:modified xsi:type="dcterms:W3CDTF">2023-10-20T01:52:37Z</dcterms:modified>
</cp:coreProperties>
</file>