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71" r:id="rId4"/>
    <p:sldId id="260" r:id="rId5"/>
    <p:sldId id="274" r:id="rId6"/>
    <p:sldId id="275" r:id="rId7"/>
    <p:sldId id="276" r:id="rId8"/>
    <p:sldId id="258" r:id="rId9"/>
    <p:sldId id="259" r:id="rId10"/>
    <p:sldId id="262" r:id="rId11"/>
    <p:sldId id="265" r:id="rId12"/>
    <p:sldId id="269" r:id="rId13"/>
    <p:sldId id="270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503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3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7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1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8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ancholic/Coordinate-track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elancholic/Coordinate" TargetMode="External"/><Relationship Id="rId4" Type="http://schemas.openxmlformats.org/officeDocument/2006/relationships/hyperlink" Target="https://coordinate.anagorny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 dirty="0">
                <a:latin typeface="Arial"/>
                <a:ea typeface="Arial"/>
                <a:cs typeface="Arial"/>
                <a:sym typeface="Arial"/>
              </a:rPr>
              <a:t>Выпускная квалификационная  работа </a:t>
            </a:r>
            <a:r>
              <a:rPr lang="ru" sz="3600" dirty="0" smtClean="0">
                <a:latin typeface="Arial"/>
                <a:ea typeface="Arial"/>
                <a:cs typeface="Arial"/>
                <a:sym typeface="Arial"/>
              </a:rPr>
              <a:t>магистра</a:t>
            </a:r>
            <a:endParaRPr lang="ru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Анализ технологии построения системы обработки </a:t>
            </a:r>
            <a:r>
              <a:rPr lang="ru-RU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геоданных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примере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web-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сервиса «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Coordinate»</a:t>
            </a:r>
            <a:endParaRPr lang="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2"/>
          </p:nvPr>
        </p:nvSpPr>
        <p:spPr>
          <a:xfrm>
            <a:off x="838200" y="527685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Исполнитель: ст-т Нагорный А.А.</a:t>
            </a:r>
          </a:p>
          <a:p>
            <a:pPr lvl="0"/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Руководитель: </a:t>
            </a:r>
            <a:r>
              <a:rPr lang="ru-RU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к.ф.м.н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., </a:t>
            </a:r>
            <a:r>
              <a:rPr lang="ru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Павлов В.Ю.</a:t>
            </a:r>
            <a:endParaRPr lang="ru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Web-сайт “Coordinate”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530925"/>
            <a:ext cx="3534600" cy="14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Адаптивная верстка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Простота интерфейса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Локализация 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Подробный FAQ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CAD3E4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200" y="2996125"/>
            <a:ext cx="3534600" cy="13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Управление автомобилями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Интерактивная карта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Статистические данные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Графики и диаграммы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89650" y="4563325"/>
            <a:ext cx="3534600" cy="159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от автоматической регистрации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 от CSRF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оповещение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Административная зона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99" y="1530935"/>
            <a:ext cx="2810822" cy="478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87" y="251873"/>
            <a:ext cx="2911449" cy="1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Графическое представление статистических данных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4349625"/>
            <a:ext cx="2179478" cy="18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75" y="1709325"/>
            <a:ext cx="2364525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300" y="4349625"/>
            <a:ext cx="4822500" cy="18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725" y="1709325"/>
            <a:ext cx="4953309" cy="1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Достигнутые результаты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69443"/>
              </p:ext>
            </p:extLst>
          </p:nvPr>
        </p:nvGraphicFramePr>
        <p:xfrm>
          <a:off x="547737" y="2075556"/>
          <a:ext cx="8340624" cy="32052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85156"/>
                <a:gridCol w="2085156"/>
                <a:gridCol w="2085156"/>
                <a:gridCol w="2085156"/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Фактор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до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после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Прирост производительности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Оптимизация БД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83,33%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16,67%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Оптимизация серверных процессов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Оптимизация построения представления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20,00%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Объем трафика GPS-</a:t>
                      </a:r>
                      <a:r>
                        <a:rPr lang="ru-RU" sz="1400" dirty="0" err="1">
                          <a:ln>
                            <a:noFill/>
                          </a:ln>
                          <a:effectLst/>
                        </a:rPr>
                        <a:t>трекера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Благодарю за внимание!</a:t>
            </a:r>
          </a:p>
        </p:txBody>
      </p:sp>
      <p:sp>
        <p:nvSpPr>
          <p:cNvPr id="237" name="Shape 237">
            <a:hlinkClick r:id="rId3"/>
          </p:cNvPr>
          <p:cNvSpPr txBox="1"/>
          <p:nvPr/>
        </p:nvSpPr>
        <p:spPr>
          <a:xfrm>
            <a:off x="218700" y="3419352"/>
            <a:ext cx="8468100" cy="14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ru" sz="2000" u="sng" dirty="0">
                <a:solidFill>
                  <a:schemeClr val="bg1">
                    <a:lumMod val="95000"/>
                  </a:schemeClr>
                </a:solidFill>
                <a:hlinkClick r:id="rId4"/>
              </a:rPr>
              <a:t>Coordinate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– Web-сайт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проекта</a:t>
            </a:r>
          </a:p>
          <a:p>
            <a:pPr rtl="0">
              <a:spcBef>
                <a:spcPts val="0"/>
              </a:spcBef>
              <a:buNone/>
            </a:pPr>
            <a:r>
              <a:rPr lang="ru" sz="2000" u="sng" dirty="0">
                <a:solidFill>
                  <a:schemeClr val="bg1">
                    <a:lumMod val="95000"/>
                  </a:schemeClr>
                </a:solidFill>
                <a:hlinkClick r:id="rId5"/>
              </a:rPr>
              <a:t>GitHub-Coordinate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– репозиторий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Rails-приложения</a:t>
            </a:r>
          </a:p>
          <a:p>
            <a:pPr>
              <a:spcBef>
                <a:spcPts val="0"/>
              </a:spcBef>
              <a:buNone/>
            </a:pPr>
            <a:r>
              <a:rPr lang="ru" sz="2000" u="sng" dirty="0" smtClean="0">
                <a:solidFill>
                  <a:schemeClr val="bg1">
                    <a:lumMod val="95000"/>
                  </a:schemeClr>
                </a:solidFill>
              </a:rPr>
              <a:t>GitHub-Coordinate-Tracker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 – репозиторий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мобильного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приложения-трекера</a:t>
            </a:r>
            <a:endParaRPr lang="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3525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Задачи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Анализ технологий и решений системы “Coordinate”.</a:t>
            </a:r>
            <a:br>
              <a:rPr lang="ru" dirty="0"/>
            </a:br>
            <a:endParaRPr lang="r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Повышение надежности и отказоустойчивости.</a:t>
            </a:r>
            <a:br>
              <a:rPr lang="ru" dirty="0"/>
            </a:br>
            <a:endParaRPr lang="r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Модернизация и оптимизация компонентов системы.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ru-RU" dirty="0" smtClean="0"/>
              <a:t>системе </a:t>
            </a:r>
            <a:r>
              <a:rPr lang="en-US" dirty="0" smtClean="0"/>
              <a:t>“Coordinate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082521"/>
            <a:ext cx="8229600" cy="4036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Предназначена для мониторинга личного автотранспорта пользователей.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Основана на доступных потребителю технологиях.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Собирает, вычисляет и анализирует статистику.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Содержит интегрированные средства администрирования.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7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Архитектура сервиса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8200" y="1636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Backend</a:t>
            </a:r>
            <a:r>
              <a:rPr lang="ru">
                <a:solidFill>
                  <a:schemeClr val="lt2"/>
                </a:solidFill>
              </a:rPr>
              <a:t> - серверная часть сервиса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8200" y="2611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Frontend</a:t>
            </a:r>
            <a:r>
              <a:rPr lang="ru">
                <a:solidFill>
                  <a:schemeClr val="lt2"/>
                </a:solidFill>
              </a:rPr>
              <a:t> - интерфейс, между пользователем и backend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8200" y="3993575"/>
            <a:ext cx="1783800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API</a:t>
            </a:r>
            <a:r>
              <a:rPr lang="ru">
                <a:solidFill>
                  <a:schemeClr val="lt2"/>
                </a:solidFill>
              </a:rPr>
              <a:t> - интерфейс программирования приложений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875019" y="1475875"/>
            <a:ext cx="5065515" cy="4836624"/>
            <a:chOff x="2875019" y="1475875"/>
            <a:chExt cx="5065515" cy="4836624"/>
          </a:xfrm>
        </p:grpSpPr>
        <p:sp>
          <p:nvSpPr>
            <p:cNvPr id="145" name="Shape 145"/>
            <p:cNvSpPr/>
            <p:nvPr/>
          </p:nvSpPr>
          <p:spPr>
            <a:xfrm>
              <a:off x="4628450" y="1475875"/>
              <a:ext cx="1558650" cy="714875"/>
            </a:xfrm>
            <a:prstGeom prst="flowChartMagneticDisk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СУБД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sz="1200">
                  <a:solidFill>
                    <a:srgbClr val="434343"/>
                  </a:solidFill>
                </a:rPr>
                <a:t>(PostgreSQL)</a:t>
              </a: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2875019" y="2437525"/>
              <a:ext cx="5065515" cy="1268700"/>
              <a:chOff x="2875019" y="2437525"/>
              <a:chExt cx="5065515" cy="12687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2875019" y="2437525"/>
                <a:ext cx="5065515" cy="1082399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Backend (Ruby on Rails)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2875019" y="3108625"/>
                <a:ext cx="2549430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Web-site controller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424444" y="3108625"/>
                <a:ext cx="2516084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Mobile API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controller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3877037" y="3679150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32700" y="5093300"/>
              <a:ext cx="22341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Web сайт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(HTML, JS, CSS)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70187" y="5093300"/>
              <a:ext cx="24246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Coordinate-tracker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(Android)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409787" y="3706225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5234674" y="2172264"/>
              <a:ext cx="346200" cy="23369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распределения </a:t>
            </a:r>
            <a:r>
              <a:rPr lang="ru-RU" dirty="0" err="1" smtClean="0"/>
              <a:t>геоданных</a:t>
            </a:r>
            <a:r>
              <a:rPr lang="ru-RU" dirty="0" smtClean="0"/>
              <a:t> по маршрутам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9" y="1533833"/>
            <a:ext cx="5151412" cy="4798142"/>
          </a:xfrm>
          <a:prstGeom prst="rect">
            <a:avLst/>
          </a:prstGeom>
        </p:spPr>
      </p:pic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411941" y="1533833"/>
            <a:ext cx="3456756" cy="4798142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/>
              <a:t>Динамическое вычисление времени начала, конца, длительности и протяжённости маршрута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/>
              <a:t>Высокая скорость поиска целевого трека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/>
              <a:t>Возможность объединения более двух треков.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/>
              <a:t>Устойчивость к коллизиям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89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фильтрации и предобработки </a:t>
            </a:r>
            <a:r>
              <a:rPr lang="ru-RU" dirty="0" err="1" smtClean="0"/>
              <a:t>геоданных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9" y="1509014"/>
            <a:ext cx="3466939" cy="2485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86" y="1550680"/>
            <a:ext cx="3466938" cy="24852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5" y="4171763"/>
            <a:ext cx="3466938" cy="24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 модернизация БД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9143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Был проведен анализ и </a:t>
            </a:r>
            <a:r>
              <a:rPr lang="ru-RU" dirty="0" err="1" smtClean="0"/>
              <a:t>профайлинг</a:t>
            </a:r>
            <a:r>
              <a:rPr lang="ru-RU" dirty="0" smtClean="0"/>
              <a:t> запросов на основе журналов сервера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 результатам тестирования была проведена оптимизация связей и структуры хранения данных.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Наиболее объемные и медленные запросы были переработаны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1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Анализ картографических решений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622698"/>
            <a:ext cx="2552699" cy="42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761" y="1278425"/>
            <a:ext cx="2136224" cy="12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862200" y="3870625"/>
            <a:ext cx="60599" cy="1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850" y="1403771"/>
            <a:ext cx="2754599" cy="99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25" y="2360475"/>
            <a:ext cx="1957699" cy="1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983" y="2360475"/>
            <a:ext cx="2093542" cy="18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875" y="2360475"/>
            <a:ext cx="2083394" cy="1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2775" y="4450775"/>
            <a:ext cx="25526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Свободный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Большое  сообщество</a:t>
            </a:r>
          </a:p>
          <a:p>
            <a:pPr marL="457200" lvl="0" indent="-3175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Сравнительно малый функционал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8800" y="4450775"/>
            <a:ext cx="28961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Крупное  сообщество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Простота использования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94775" y="4450775"/>
            <a:ext cx="2838900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Google maps API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Наличие тех. поддержки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Ограничения на показы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Используемые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средства и технологии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39900" y="2004907"/>
            <a:ext cx="1553249" cy="1571887"/>
            <a:chOff x="365875" y="1575662"/>
            <a:chExt cx="1553249" cy="1571887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t="13208" b="13208"/>
            <a:stretch/>
          </p:blipFill>
          <p:spPr>
            <a:xfrm>
              <a:off x="365875" y="1575662"/>
              <a:ext cx="1553249" cy="1142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 txBox="1"/>
            <p:nvPr/>
          </p:nvSpPr>
          <p:spPr>
            <a:xfrm>
              <a:off x="475299" y="2702950"/>
              <a:ext cx="13343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Ruby on Rails </a:t>
              </a:r>
            </a:p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2176231" y="2035726"/>
            <a:ext cx="1086200" cy="1510250"/>
            <a:chOff x="2201550" y="1637300"/>
            <a:chExt cx="1086200" cy="1510250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4">
              <a:alphaModFix/>
            </a:blip>
            <a:srcRect l="24062" t="24579" r="23875" b="25330"/>
            <a:stretch/>
          </p:blipFill>
          <p:spPr>
            <a:xfrm>
              <a:off x="2201550" y="1637300"/>
              <a:ext cx="1086200" cy="104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2214250" y="2702950"/>
              <a:ext cx="10607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Bootstrap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3720387" y="2025451"/>
            <a:ext cx="1086200" cy="1530800"/>
            <a:chOff x="3794250" y="1616750"/>
            <a:chExt cx="1086200" cy="1530800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4250" y="161675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3964750" y="2702950"/>
              <a:ext cx="7452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Leaflet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5321149" y="2025451"/>
            <a:ext cx="1086199" cy="1530800"/>
            <a:chOff x="5351987" y="1616750"/>
            <a:chExt cx="1086199" cy="1530800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1987" y="1616750"/>
              <a:ext cx="1086199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5471037" y="2702950"/>
              <a:ext cx="84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Mapbox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922606" y="2019107"/>
            <a:ext cx="1256700" cy="1543487"/>
            <a:chOff x="7020543" y="1604062"/>
            <a:chExt cx="1256700" cy="1543487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67006" y="1604062"/>
              <a:ext cx="1163774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020543" y="2702950"/>
              <a:ext cx="125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Android SDK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993925" y="4058634"/>
            <a:ext cx="1210200" cy="1636348"/>
            <a:chOff x="537387" y="3941100"/>
            <a:chExt cx="1210200" cy="1636348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9400" y="3941100"/>
              <a:ext cx="1086199" cy="1120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537387" y="5161648"/>
              <a:ext cx="1210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PostgreSQL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799943" y="4034157"/>
            <a:ext cx="1297500" cy="1660825"/>
            <a:chOff x="6979718" y="3958400"/>
            <a:chExt cx="1297500" cy="16608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05792" y="395840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979718" y="5174625"/>
              <a:ext cx="129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Sublime Text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3497786" y="4034156"/>
            <a:ext cx="1406464" cy="1620151"/>
            <a:chOff x="1943285" y="3924635"/>
            <a:chExt cx="1406464" cy="1660842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39550" y="3924635"/>
              <a:ext cx="1210200" cy="115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1943285" y="5177777"/>
              <a:ext cx="13935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Apache Server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77600" y="4053057"/>
            <a:ext cx="1256699" cy="1641925"/>
            <a:chOff x="477600" y="3945075"/>
            <a:chExt cx="1256699" cy="1641925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600" y="3945075"/>
              <a:ext cx="1256699" cy="11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562800" y="5171200"/>
              <a:ext cx="1086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Highcharts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197898" y="4088259"/>
            <a:ext cx="1297513" cy="1606715"/>
            <a:chOff x="5197898" y="4088259"/>
            <a:chExt cx="1297513" cy="1606715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12">
              <a:alphaModFix/>
            </a:blip>
            <a:srcRect r="-5351" b="-5351"/>
            <a:stretch/>
          </p:blipFill>
          <p:spPr>
            <a:xfrm>
              <a:off x="5197898" y="4088259"/>
              <a:ext cx="1297513" cy="1215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5586555" y="5250375"/>
              <a:ext cx="5201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GIT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otlight">
  <a:themeElements>
    <a:clrScheme name="Другая 2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FFFFFF"/>
      </a:hlink>
      <a:folHlink>
        <a:srgbClr val="F2F2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358</Words>
  <Application>Microsoft Office PowerPoint</Application>
  <PresentationFormat>Экран (4:3)</PresentationFormat>
  <Paragraphs>113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spotlight</vt:lpstr>
      <vt:lpstr>Выпускная квалификационная  работа магистра</vt:lpstr>
      <vt:lpstr>Задачи</vt:lpstr>
      <vt:lpstr>О системе “Coordinate”</vt:lpstr>
      <vt:lpstr>Архитектура сервиса</vt:lpstr>
      <vt:lpstr>Анализ алгоритма распределения геоданных по маршрутам</vt:lpstr>
      <vt:lpstr>Анализ алгоритма фильтрации и предобработки геоданных</vt:lpstr>
      <vt:lpstr>Анализ и модернизация БД</vt:lpstr>
      <vt:lpstr>Анализ картографических решений</vt:lpstr>
      <vt:lpstr>Используемые  средства и технологии</vt:lpstr>
      <vt:lpstr>Web-сайт “Coordinate”</vt:lpstr>
      <vt:lpstr>Графическое представление статистических данных</vt:lpstr>
      <vt:lpstr>Достигнутые результаты</vt:lpstr>
      <vt:lpstr>Благодарю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 работа магистра</dc:title>
  <cp:lastModifiedBy>andrey</cp:lastModifiedBy>
  <cp:revision>31</cp:revision>
  <dcterms:modified xsi:type="dcterms:W3CDTF">2017-05-31T14:31:52Z</dcterms:modified>
</cp:coreProperties>
</file>