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1" r:id="rId3"/>
    <p:sldId id="257" r:id="rId4"/>
    <p:sldId id="260" r:id="rId5"/>
    <p:sldId id="279" r:id="rId6"/>
    <p:sldId id="283" r:id="rId7"/>
    <p:sldId id="275" r:id="rId8"/>
    <p:sldId id="280" r:id="rId9"/>
    <p:sldId id="274" r:id="rId10"/>
    <p:sldId id="282" r:id="rId11"/>
    <p:sldId id="276" r:id="rId12"/>
    <p:sldId id="262" r:id="rId13"/>
    <p:sldId id="258" r:id="rId14"/>
    <p:sldId id="259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0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15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ancholic/Coordinate-track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" TargetMode="External"/><Relationship Id="rId4" Type="http://schemas.openxmlformats.org/officeDocument/2006/relationships/hyperlink" Target="https://coordinate.anagorn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геоданных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/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</a:t>
            </a:r>
            <a:r>
              <a:rPr lang="ru-RU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к.ф.м.н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</a:t>
            </a:r>
            <a:r>
              <a:rPr lang="ru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Павлов В.Ю.</a:t>
            </a:r>
            <a:endParaRPr lang="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Оптимизация алгоритма </a:t>
            </a:r>
            <a:r>
              <a:rPr lang="ru-RU" sz="3200" dirty="0"/>
              <a:t>распределения геоданных по </a:t>
            </a:r>
            <a:r>
              <a:rPr lang="ru-RU" sz="3200" dirty="0" smtClean="0"/>
              <a:t>маршрутам</a:t>
            </a:r>
            <a:endParaRPr lang="ru-RU" sz="3200" dirty="0"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358211" y="1282373"/>
            <a:ext cx="3156155" cy="479814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Результаты оптимизации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Динамическое вычисление времени начала, конца, длительности и протяжённости маршрута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Высокая скорость поиска целевого трека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Возможность объединения более двух треков.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Устойчивость к коллизиям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9" y="1533832"/>
            <a:ext cx="4203781" cy="48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модернизация БД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9143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Был проведен анализ и профайлинг запросов на основе журналов сервера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 результатам анализа была проведена оптимизация связей и структуры хранения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Наиболее объемные и медленные запросы были переработаны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475488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Порционное </a:t>
            </a: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представлений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Асинхронная загрузка данных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Кеширование статичных данных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endParaRPr lang="ru" sz="1800" dirty="0">
              <a:solidFill>
                <a:srgbClr val="CAD3E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 dirty="0"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Достигнутые результаты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61129"/>
              </p:ext>
            </p:extLst>
          </p:nvPr>
        </p:nvGraphicFramePr>
        <p:xfrm>
          <a:off x="397015" y="2016564"/>
          <a:ext cx="8340624" cy="331881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5156"/>
                <a:gridCol w="2085156"/>
                <a:gridCol w="2085156"/>
                <a:gridCol w="2085156"/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Фактор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до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после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Прирост производительности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8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БД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83,33%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16,67%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серверных </a:t>
                      </a: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процессов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построения </a:t>
                      </a: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представления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20,00%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Объем трафика GPS-</a:t>
                      </a:r>
                      <a:r>
                        <a:rPr lang="ru-RU" sz="1400" dirty="0" err="1">
                          <a:ln>
                            <a:noFill/>
                          </a:ln>
                          <a:effectLst/>
                        </a:rPr>
                        <a:t>трекера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Благодарю за внимание!</a:t>
            </a:r>
          </a:p>
        </p:txBody>
      </p:sp>
      <p:sp>
        <p:nvSpPr>
          <p:cNvPr id="237" name="Shape 237">
            <a:hlinkClick r:id="rId3"/>
          </p:cNvPr>
          <p:cNvSpPr txBox="1"/>
          <p:nvPr/>
        </p:nvSpPr>
        <p:spPr>
          <a:xfrm>
            <a:off x="218700" y="2790702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" sz="2400" u="sng" dirty="0">
                <a:solidFill>
                  <a:schemeClr val="bg1">
                    <a:lumMod val="95000"/>
                  </a:schemeClr>
                </a:solidFill>
                <a:hlinkClick r:id="rId4"/>
              </a:rPr>
              <a:t>Coordinate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– Web-сайт 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проекта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GitHub</a:t>
            </a:r>
            <a:r>
              <a:rPr lang="en-US" sz="2400" u="sng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: </a:t>
            </a: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Coordinate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Rails-приложения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sz="2400" u="sn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</a:rPr>
              <a:t>Coordinate-Tracker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мобильного 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приложения-трекера</a:t>
            </a:r>
            <a:endParaRPr lang="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системе </a:t>
            </a:r>
            <a:r>
              <a:rPr lang="en-US" dirty="0" smtClean="0"/>
              <a:t>“Coordinate”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08895"/>
            <a:ext cx="8229600" cy="4036925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Предназначена для мониторинга личного автотранспорта пользователей.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Основана на доступных потребителю технологиях.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Собирает, вычисляет и анализирует статистику.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Содержит интегрированные средства администрирования.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Анализ технологий и </a:t>
            </a: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решений, используемых в системе 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“Coordinate</a:t>
            </a: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”.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" dirty="0">
                <a:solidFill>
                  <a:schemeClr val="bg1">
                    <a:lumMod val="95000"/>
                  </a:schemeClr>
                </a:solidFill>
              </a:rPr>
            </a:b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Повышение надежности и отказоустойчивости</a:t>
            </a: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Устранение выявленных ошибок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" dirty="0">
                <a:solidFill>
                  <a:schemeClr val="bg1">
                    <a:lumMod val="95000"/>
                  </a:schemeClr>
                </a:solidFill>
              </a:rPr>
            </a:b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Модернизация и оптимизация компонентов системы.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Frontend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 dirty="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 dirty="0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 dirty="0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Анализ  системы</a:t>
            </a:r>
            <a:endParaRPr lang="ru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22323"/>
            <a:ext cx="415412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Мероприятия, проведенные в ходе анализа системы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Опрос потенциальных пользователей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Анализ журналов сервера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Профайлинг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-запросов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Сбор и анализ системной статистики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PostgreSQL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Профайлинг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сайта и мобильного приложения-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трекера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1330" y="1622323"/>
            <a:ext cx="425736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Заключение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алгоритме распределения геоданных  выявлена ошибка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Передаваемые геоданные нуждаются в фильтрации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Алгоритм синхронизации локального хранилища трекера с сервером нуждается в оптимизации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Загрузка страниц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WEB-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сайта, содержащих статистическую информацию, превышает допустимое время загрузки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82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Анализ и модернизация алгоритмов обработки геоданных</a:t>
            </a:r>
            <a:endParaRPr lang="ru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22323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b="1" dirty="0" smtClean="0">
                <a:solidFill>
                  <a:schemeClr val="bg1">
                    <a:lumMod val="95000"/>
                  </a:schemeClr>
                </a:solidFill>
              </a:rPr>
              <a:t>Основные алгоритмы, подвергнувшиеся модернизации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Алгоритма фильтрации и предобработки геоданных.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Алгоритм синхронизации геоданных локального хранилища мобильного приложения-трекера с сервером системы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Алгоритм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распределения геоданных по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маршрутам.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95013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b="1" dirty="0" smtClean="0">
                <a:solidFill>
                  <a:schemeClr val="bg1">
                    <a:lumMod val="95000"/>
                  </a:schemeClr>
                </a:solidFill>
              </a:rPr>
              <a:t>Цели модернизации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Уменьшение сложности алгоритмов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Оптимизация потребления ресурсов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Увеличение скорости исполнения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445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Алгоритм фильтрации и предобработки геоданных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1509014"/>
            <a:ext cx="3466939" cy="2485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9013"/>
            <a:ext cx="3466938" cy="24852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4201259"/>
            <a:ext cx="3466938" cy="2485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4344787"/>
            <a:ext cx="4198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Определяется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опустимое отдаление (на основе параметра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accuracy)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Выборка геоданных с ненулевой скоростью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Вычисление геометрического центра полигона</a:t>
            </a:r>
          </a:p>
          <a:p>
            <a:r>
              <a:rPr lang="ru-RU" sz="1200" i="1" dirty="0">
                <a:solidFill>
                  <a:schemeClr val="bg1">
                    <a:lumMod val="95000"/>
                  </a:schemeClr>
                </a:solidFill>
              </a:rPr>
              <a:t>Использование пула координат позволило не только использовать  фильтрацию геоданных, перед отправкой на сервер, но и уменьшить количество соединений с сервером</a:t>
            </a:r>
          </a:p>
          <a:p>
            <a:endParaRPr lang="ru-RU" dirty="0"/>
          </a:p>
          <a:p>
            <a:pPr>
              <a:spcAft>
                <a:spcPts val="1200"/>
              </a:spcAft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Алгоритм синхронизации геоданных локального хранилища с сервером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6" y="1428908"/>
            <a:ext cx="2789974" cy="3220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0" y="1417637"/>
            <a:ext cx="4149090" cy="323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984696"/>
            <a:ext cx="804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Уменьшение ресурсоемкости алгоритма обосновано уменьшением числа открытых соединений с сервером, что достигается за счет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создания пула с постоянным числом открытых соединением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передачи всего содержимого локального хранилища в пределах одного соединения.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Варианты распределение геоданных по маршрутам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4" y="1522403"/>
            <a:ext cx="5151412" cy="479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3591" y="1522403"/>
            <a:ext cx="315468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Основные исходного алгоритма проблемы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наличие инцидентов (ошибок, исключений)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ысокая сложность алгоритма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м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едленная скорость выполнения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м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ножественные обращения к БД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Другая 2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FFFFFF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585</Words>
  <Application>Microsoft Office PowerPoint</Application>
  <PresentationFormat>Экран (4:3)</PresentationFormat>
  <Paragraphs>150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spotlight</vt:lpstr>
      <vt:lpstr>Выпускная квалификационная  работа магистра</vt:lpstr>
      <vt:lpstr>О системе “Coordinate”</vt:lpstr>
      <vt:lpstr>Задачи</vt:lpstr>
      <vt:lpstr>Архитектура сервиса</vt:lpstr>
      <vt:lpstr>Анализ  системы</vt:lpstr>
      <vt:lpstr>Анализ и модернизация алгоритмов обработки геоданных</vt:lpstr>
      <vt:lpstr>Алгоритм фильтрации и предобработки геоданных</vt:lpstr>
      <vt:lpstr>Алгоритм синхронизации геоданных локального хранилища с сервером</vt:lpstr>
      <vt:lpstr>Варианты распределение геоданных по маршрутам</vt:lpstr>
      <vt:lpstr>Оптимизация алгоритма распределения геоданных по маршрутам</vt:lpstr>
      <vt:lpstr>Анализ и модернизация БД</vt:lpstr>
      <vt:lpstr>Web-сайт “Coordinate”</vt:lpstr>
      <vt:lpstr>Анализ картографических решений</vt:lpstr>
      <vt:lpstr>Используемые  средства и технологии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dc:creator>andrey</dc:creator>
  <cp:lastModifiedBy>andrey</cp:lastModifiedBy>
  <cp:revision>76</cp:revision>
  <dcterms:modified xsi:type="dcterms:W3CDTF">2017-06-11T12:18:40Z</dcterms:modified>
</cp:coreProperties>
</file>