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71" r:id="rId3"/>
    <p:sldId id="267" r:id="rId4"/>
    <p:sldId id="270" r:id="rId5"/>
    <p:sldId id="264" r:id="rId6"/>
    <p:sldId id="263"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72" y="-96"/>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a:t>
            </a:r>
            <a:r>
              <a:rPr lang="ru-RU" sz="6000" dirty="0" smtClean="0">
                <a:solidFill>
                  <a:srgbClr val="002060"/>
                </a:solidFill>
              </a:rPr>
              <a:t>2: Инспекции кода (</a:t>
            </a:r>
            <a:r>
              <a:rPr lang="en-US" sz="6000" smtClean="0">
                <a:solidFill>
                  <a:srgbClr val="002060"/>
                </a:solidFill>
              </a:rPr>
              <a:t>TODO</a:t>
            </a:r>
            <a:r>
              <a:rPr lang="ru-RU" sz="6000" smtClean="0">
                <a:solidFill>
                  <a:srgbClr val="002060"/>
                </a:solidFill>
              </a:rPr>
              <a:t>)</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обеспечение качества и тестирование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r">
              <a:defRPr sz="2800">
                <a:solidFill>
                  <a:srgbClr val="253957"/>
                </a:solidFill>
                <a:latin typeface="+mn-lt"/>
                <a:ea typeface="+mn-ea"/>
                <a:cs typeface="+mn-cs"/>
                <a:sym typeface="Arial Narrow"/>
              </a:defRPr>
            </a:pPr>
            <a:r>
              <a:rPr lang="ru-RU" sz="5400" dirty="0" smtClean="0"/>
              <a:t>«Качество — это проблема всего коллектива» </a:t>
            </a:r>
          </a:p>
          <a:p>
            <a:pPr algn="r">
              <a:defRPr sz="2800">
                <a:solidFill>
                  <a:srgbClr val="253957"/>
                </a:solidFill>
                <a:latin typeface="+mn-lt"/>
                <a:ea typeface="+mn-ea"/>
                <a:cs typeface="+mn-cs"/>
                <a:sym typeface="Arial Narrow"/>
              </a:defRPr>
            </a:pPr>
            <a:r>
              <a:rPr lang="ru-RU" sz="5400" dirty="0" smtClean="0">
                <a:solidFill>
                  <a:srgbClr val="253957"/>
                </a:solidFill>
                <a:sym typeface="Arial Narrow"/>
              </a:rPr>
              <a:t>Джеймс </a:t>
            </a:r>
            <a:r>
              <a:rPr lang="ru-RU" sz="5400" dirty="0" err="1" smtClean="0">
                <a:solidFill>
                  <a:srgbClr val="253957"/>
                </a:solidFill>
                <a:sym typeface="Arial Narrow"/>
              </a:rPr>
              <a:t>Уиттакер</a:t>
            </a:r>
            <a:r>
              <a:rPr lang="ru-RU" sz="5400" dirty="0" smtClean="0">
                <a:solidFill>
                  <a:srgbClr val="253957"/>
                </a:solidFill>
                <a:sym typeface="Arial Narrow"/>
              </a:rPr>
              <a:t> - «Как тестируют в </a:t>
            </a:r>
            <a:r>
              <a:rPr lang="ru-RU" sz="5400" dirty="0" err="1" smtClean="0">
                <a:solidFill>
                  <a:srgbClr val="253957"/>
                </a:solidFill>
                <a:sym typeface="Arial Narrow"/>
              </a:rPr>
              <a:t>Google</a:t>
            </a:r>
            <a:r>
              <a:rPr lang="ru-RU" sz="5400" dirty="0" smtClean="0">
                <a:solidFill>
                  <a:srgbClr val="253957"/>
                </a:solidFill>
                <a:sym typeface="Arial Narrow"/>
              </a:rPr>
              <a:t>» </a:t>
            </a:r>
            <a:endParaRPr lang="en-US" sz="5400" dirty="0" smtClean="0"/>
          </a:p>
          <a:p>
            <a:pPr algn="l">
              <a:defRPr sz="2800">
                <a:solidFill>
                  <a:srgbClr val="253957"/>
                </a:solidFill>
                <a:latin typeface="+mn-lt"/>
                <a:ea typeface="+mn-ea"/>
                <a:cs typeface="+mn-cs"/>
                <a:sym typeface="Arial Narrow"/>
              </a:defRPr>
            </a:pPr>
            <a:endParaRPr lang="en-US" sz="6000" dirty="0" smtClean="0"/>
          </a:p>
          <a:p>
            <a:pPr>
              <a:defRPr sz="2800">
                <a:solidFill>
                  <a:srgbClr val="253957"/>
                </a:solidFill>
                <a:latin typeface="+mn-lt"/>
                <a:ea typeface="+mn-ea"/>
                <a:cs typeface="+mn-cs"/>
                <a:sym typeface="Arial Narrow"/>
              </a:defRPr>
            </a:pPr>
            <a:r>
              <a:rPr lang="ru-RU" sz="6000" b="1" i="1" dirty="0" smtClean="0"/>
              <a:t>Тестирование</a:t>
            </a:r>
            <a:r>
              <a:rPr lang="ru-RU" sz="6000" dirty="0" smtClean="0"/>
              <a:t> – выполнение программы с целью найти </a:t>
            </a:r>
            <a:r>
              <a:rPr lang="ru-RU" sz="6000" dirty="0" err="1" smtClean="0"/>
              <a:t>баги</a:t>
            </a:r>
            <a:endParaRPr lang="ru-RU" sz="6000" dirty="0" smtClean="0"/>
          </a:p>
          <a:p>
            <a:pPr lvl="1">
              <a:defRPr sz="2800">
                <a:solidFill>
                  <a:srgbClr val="253957"/>
                </a:solidFill>
                <a:latin typeface="+mn-lt"/>
                <a:ea typeface="+mn-ea"/>
                <a:cs typeface="+mn-cs"/>
                <a:sym typeface="Arial Narrow"/>
              </a:defRPr>
            </a:pPr>
            <a:endParaRPr lang="ru-RU" sz="6000" dirty="0" smtClean="0"/>
          </a:p>
          <a:p>
            <a:pPr>
              <a:defRPr sz="2800">
                <a:solidFill>
                  <a:srgbClr val="253957"/>
                </a:solidFill>
                <a:latin typeface="+mn-lt"/>
                <a:ea typeface="+mn-ea"/>
                <a:cs typeface="+mn-cs"/>
                <a:sym typeface="Arial Narrow"/>
              </a:defRPr>
            </a:pPr>
            <a:r>
              <a:rPr lang="ru-RU" sz="6000" b="1" i="1" dirty="0" smtClean="0"/>
              <a:t>Обеспечение качества </a:t>
            </a:r>
            <a:r>
              <a:rPr lang="ru-RU" sz="6000" dirty="0" smtClean="0">
                <a:solidFill>
                  <a:srgbClr val="253957"/>
                </a:solidFill>
                <a:sym typeface="Arial Narrow"/>
              </a:rPr>
              <a:t>– процессы, позволяющие предотвратить появление </a:t>
            </a:r>
            <a:r>
              <a:rPr lang="ru-RU" sz="6000" dirty="0" err="1" smtClean="0">
                <a:solidFill>
                  <a:srgbClr val="253957"/>
                </a:solidFill>
                <a:sym typeface="Arial Narrow"/>
              </a:rPr>
              <a:t>багов</a:t>
            </a:r>
            <a:r>
              <a:rPr lang="ru-RU" sz="6000" dirty="0" smtClean="0">
                <a:solidFill>
                  <a:srgbClr val="253957"/>
                </a:solidFill>
                <a:sym typeface="Arial Narrow"/>
              </a:rPr>
              <a:t> или обнаружить как можно раньше</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ТЕСТИРОВАНИЕ в процессе разработки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lnSpc>
                <a:spcPct val="200000"/>
              </a:lnSpc>
              <a:defRPr sz="2800">
                <a:solidFill>
                  <a:srgbClr val="253957"/>
                </a:solidFill>
                <a:latin typeface="+mn-lt"/>
                <a:ea typeface="+mn-ea"/>
                <a:cs typeface="+mn-cs"/>
                <a:sym typeface="Arial Narrow"/>
              </a:defRPr>
            </a:pPr>
            <a:r>
              <a:rPr lang="ru-RU" sz="5400" dirty="0" smtClean="0">
                <a:solidFill>
                  <a:srgbClr val="002060"/>
                </a:solidFill>
              </a:rPr>
              <a:t>1.  	Анализ требований</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Разработка тестового плана</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Разработка тестов разного уровня</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Тестирование</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Анализ результатов тестирования</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РОЛИ В обеспечении качества и тестировании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lang="en-US" sz="6000" dirty="0" smtClean="0"/>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sym typeface="Arial Narrow"/>
              </a:rPr>
              <a:t>   </a:t>
            </a:r>
            <a:r>
              <a:rPr lang="ru-RU" sz="6000" b="1" i="1" dirty="0" smtClean="0">
                <a:sym typeface="Arial Narrow"/>
              </a:rPr>
              <a:t>Разработчик</a:t>
            </a:r>
            <a:r>
              <a:rPr lang="ru-RU" sz="6000" dirty="0" smtClean="0">
                <a:sym typeface="Arial Narrow"/>
              </a:rPr>
              <a:t> (</a:t>
            </a:r>
            <a:r>
              <a:rPr lang="en-US" sz="6000" dirty="0" smtClean="0">
                <a:sym typeface="Arial Narrow"/>
              </a:rPr>
              <a:t>Software Engineer, SWE)</a:t>
            </a:r>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t>   </a:t>
            </a:r>
            <a:r>
              <a:rPr lang="ru-RU" sz="6000" b="1" i="1" dirty="0" smtClean="0"/>
              <a:t>Разработчик в тестировании </a:t>
            </a:r>
            <a:r>
              <a:rPr lang="ru-RU" sz="6000" dirty="0" smtClean="0"/>
              <a:t>(</a:t>
            </a:r>
            <a:r>
              <a:rPr lang="ru-RU" sz="6000" dirty="0" err="1" smtClean="0"/>
              <a:t>Software</a:t>
            </a:r>
            <a:r>
              <a:rPr lang="ru-RU" sz="6000" dirty="0" smtClean="0"/>
              <a:t> </a:t>
            </a:r>
            <a:r>
              <a:rPr lang="ru-RU" sz="6000" dirty="0" err="1" smtClean="0"/>
              <a:t>Engineer</a:t>
            </a:r>
            <a:r>
              <a:rPr lang="ru-RU" sz="6000" dirty="0" smtClean="0"/>
              <a:t> </a:t>
            </a:r>
            <a:r>
              <a:rPr lang="ru-RU" sz="6000" dirty="0" err="1" smtClean="0"/>
              <a:t>in</a:t>
            </a:r>
            <a:r>
              <a:rPr lang="ru-RU" sz="6000" dirty="0" smtClean="0"/>
              <a:t> </a:t>
            </a:r>
            <a:r>
              <a:rPr lang="ru-RU" sz="6000" dirty="0" err="1" smtClean="0"/>
              <a:t>Test</a:t>
            </a:r>
            <a:r>
              <a:rPr lang="ru-RU" sz="6000" dirty="0" smtClean="0"/>
              <a:t>, SET)</a:t>
            </a:r>
            <a:endParaRPr lang="en-US" sz="6000" dirty="0" smtClean="0"/>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t>   </a:t>
            </a:r>
            <a:r>
              <a:rPr lang="ru-RU" sz="6000" b="1" i="1" dirty="0" smtClean="0"/>
              <a:t>Инженер по тестированию </a:t>
            </a:r>
            <a:r>
              <a:rPr lang="ru-RU" sz="6000" dirty="0" smtClean="0"/>
              <a:t>(</a:t>
            </a:r>
            <a:r>
              <a:rPr lang="ru-RU" sz="6000" dirty="0" err="1" smtClean="0"/>
              <a:t>Test</a:t>
            </a:r>
            <a:r>
              <a:rPr lang="ru-RU" sz="6000" dirty="0" smtClean="0"/>
              <a:t> </a:t>
            </a:r>
            <a:r>
              <a:rPr lang="ru-RU" sz="6000" dirty="0" err="1" smtClean="0"/>
              <a:t>Engineer</a:t>
            </a:r>
            <a:r>
              <a:rPr lang="ru-RU" sz="6000" dirty="0" smtClean="0"/>
              <a:t>, TE)</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537520"/>
            <a:ext cx="21567727"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3977680"/>
            <a:ext cx="21506374" cy="8712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Роман Савин – «Тестирование Дот Ком, или Пособие по жестокому обращению с </a:t>
            </a:r>
            <a:r>
              <a:rPr lang="ru-RU" sz="6000" dirty="0" err="1" smtClean="0"/>
              <a:t>багами</a:t>
            </a:r>
            <a:r>
              <a:rPr lang="ru-RU" sz="6000" dirty="0" smtClean="0"/>
              <a:t> в </a:t>
            </a:r>
            <a:r>
              <a:rPr lang="ru-RU" sz="6000" dirty="0" err="1" smtClean="0"/>
              <a:t>интернет-стартапах</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solidFill>
                  <a:srgbClr val="253957"/>
                </a:solidFill>
                <a:sym typeface="Arial Narrow"/>
              </a:rPr>
              <a:t>Сэм </a:t>
            </a:r>
            <a:r>
              <a:rPr lang="ru-RU" sz="6000" dirty="0" err="1" smtClean="0"/>
              <a:t>Канер</a:t>
            </a:r>
            <a:r>
              <a:rPr lang="ru-RU" sz="6000" dirty="0" smtClean="0"/>
              <a:t> – «Тестирование программного обеспечения» 	</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Стив </a:t>
            </a:r>
            <a:r>
              <a:rPr lang="ru-RU" sz="6000" dirty="0" err="1" smtClean="0"/>
              <a:t>Макконнелл</a:t>
            </a:r>
            <a:r>
              <a:rPr lang="ru-RU" sz="6000" dirty="0" smtClean="0"/>
              <a:t> – «Совершенный код»</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0508318"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356</TotalTime>
  <Words>163</Words>
  <Application>Microsoft Office PowerPoint</Application>
  <PresentationFormat>Произвольный</PresentationFormat>
  <Paragraphs>36</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White</vt:lpstr>
      <vt:lpstr>Слайд 1</vt:lpstr>
      <vt:lpstr>Слайд 2</vt:lpstr>
      <vt:lpstr>Слайд 3</vt:lpstr>
      <vt:lpstr>Слайд 4</vt:lpstr>
      <vt:lpstr>Слайд 5</vt:lpstr>
      <vt:lpstr>Слайд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Sergey</cp:lastModifiedBy>
  <cp:revision>20</cp:revision>
  <dcterms:modified xsi:type="dcterms:W3CDTF">2019-09-08T17:57:35Z</dcterms:modified>
</cp:coreProperties>
</file>