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EB-7213-47FC-9FE3-844C84E64B01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3EDA-551A-4ED6-AD50-40B919620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EB-7213-47FC-9FE3-844C84E64B01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3EDA-551A-4ED6-AD50-40B919620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EB-7213-47FC-9FE3-844C84E64B01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3EDA-551A-4ED6-AD50-40B919620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EB-7213-47FC-9FE3-844C84E64B01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3EDA-551A-4ED6-AD50-40B919620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EB-7213-47FC-9FE3-844C84E64B01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3EDA-551A-4ED6-AD50-40B919620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EB-7213-47FC-9FE3-844C84E64B01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3EDA-551A-4ED6-AD50-40B919620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EB-7213-47FC-9FE3-844C84E64B01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3EDA-551A-4ED6-AD50-40B919620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EB-7213-47FC-9FE3-844C84E64B01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3EDA-551A-4ED6-AD50-40B919620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EB-7213-47FC-9FE3-844C84E64B01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3EDA-551A-4ED6-AD50-40B919620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EB-7213-47FC-9FE3-844C84E64B01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3EDA-551A-4ED6-AD50-40B919620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EB-7213-47FC-9FE3-844C84E64B01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3EDA-551A-4ED6-AD50-40B919620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95EB-7213-47FC-9FE3-844C84E64B01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3EDA-551A-4ED6-AD50-40B919620C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</a:t>
            </a:r>
            <a:r>
              <a:rPr lang="en-US" dirty="0" smtClean="0"/>
              <a:t>Web-</a:t>
            </a:r>
            <a:r>
              <a:rPr lang="ru-RU" dirty="0" smtClean="0"/>
              <a:t>приложений</a:t>
            </a:r>
            <a:br>
              <a:rPr lang="ru-RU" dirty="0" smtClean="0"/>
            </a:br>
            <a:r>
              <a:rPr lang="ru-RU" dirty="0" smtClean="0"/>
              <a:t>при помощи </a:t>
            </a:r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endParaRPr lang="ru-RU" dirty="0" smtClean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endParaRPr lang="ru-RU" dirty="0" smtClean="0"/>
          </a:p>
          <a:p>
            <a:pPr>
              <a:spcBef>
                <a:spcPts val="1200"/>
              </a:spcBef>
            </a:pPr>
            <a:r>
              <a:rPr lang="en-US" smtClean="0"/>
              <a:t>Selenium IDE</a:t>
            </a:r>
          </a:p>
          <a:p>
            <a:pPr>
              <a:spcBef>
                <a:spcPts val="1200"/>
              </a:spcBef>
            </a:pPr>
            <a:r>
              <a:rPr lang="en-US" smtClean="0"/>
              <a:t>Selenium </a:t>
            </a:r>
            <a:r>
              <a:rPr lang="en-US" dirty="0"/>
              <a:t>RC,</a:t>
            </a:r>
          </a:p>
          <a:p>
            <a:pPr>
              <a:spcBef>
                <a:spcPts val="1200"/>
              </a:spcBef>
            </a:pPr>
            <a:r>
              <a:rPr lang="en-US" dirty="0"/>
              <a:t>Selenium </a:t>
            </a:r>
            <a:r>
              <a:rPr lang="en-US" dirty="0" smtClean="0"/>
              <a:t>Server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Selenium </a:t>
            </a:r>
            <a:r>
              <a:rPr lang="en-US" dirty="0" smtClean="0"/>
              <a:t>Grid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Selenium </a:t>
            </a:r>
            <a:r>
              <a:rPr lang="en-US" dirty="0" err="1" smtClean="0"/>
              <a:t>WebDriver</a:t>
            </a:r>
            <a:endParaRPr lang="en-US" dirty="0"/>
          </a:p>
        </p:txBody>
      </p:sp>
      <p:pic>
        <p:nvPicPr>
          <p:cNvPr id="6" name="Содержимое 5" descr="464f9bf848fe4988d792fd2096c7a1d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600200"/>
            <a:ext cx="6501384" cy="467258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Экран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Тестирование Web-приложений при помощи Selenium</vt:lpstr>
      <vt:lpstr>Selenium WebDriver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Andrew</dc:creator>
  <cp:lastModifiedBy>Andrew</cp:lastModifiedBy>
  <cp:revision>1</cp:revision>
  <dcterms:created xsi:type="dcterms:W3CDTF">2017-11-25T07:14:21Z</dcterms:created>
  <dcterms:modified xsi:type="dcterms:W3CDTF">2017-11-25T07:24:28Z</dcterms:modified>
</cp:coreProperties>
</file>