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python.org/3/library/unittest.html" TargetMode="External"/><Relationship Id="rId2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3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920" cy="257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280" cy="11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4: Модульное тестирование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(xUnit)</a:t>
            </a: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практика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440" cy="142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280" cy="63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920" cy="2644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Инструменты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Coverage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PyCoCo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Pytest-cov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7BDF8B4-A07D-4A94-BCD4-0BE6E99609E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1209600" y="2537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200960" y="3977640"/>
            <a:ext cx="21505320" cy="871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18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Мануал по тестам на питоне -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https://docs.python.org/3/library/unittest.html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 питон и тесты на хабре - https://habr.com/ru/post/121162/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Кент Бек – «Экстремальное программирование. Разработка через тестирование»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Gerard Meszaros – «xUnit Test Patterns»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JaCoCo – https://pypi.org/project/pycoco/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Цикломатическая сложность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ru.wikipedia.org/wiki/Цикломатическая_сложность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9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AE14130-F4AB-402D-ADB9-199B8C6A38B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640" cy="3088800"/>
          </a:xfrm>
          <a:prstGeom prst="rect">
            <a:avLst/>
          </a:prstGeom>
          <a:ln w="12600"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1678680" y="2393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unittest начало работы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Подключить библиотеку unittest(import unittest)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Тесты должны наследоваться от unittest.TestCase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3F4109A-C780-4B69-8763-A2B2FC4C9AC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ТестОвые методы (обозначены префиксом _test)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Аннотации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@unittest.skip("demonstrating skipping") — пропустить тест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@unittest.skipIf(mylib.__version__ &lt; (1, 3),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     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"not supported in this library version") — пропустить тест сли выполненно условие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@unittest.skipUnless(sys.platform.startswith("win"), "requires Windows")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@unittest.expectedFailure¶- обозначает что при выполнении теста ожидается исключение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Также можно пропускать весь класс с тестами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@unittest.skip("showing class skipping")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D589120-A645-497C-8AA7-C5850E31061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Базовые методы в self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self.fail(String) -  Указывает на то, что бы тестовый метод завалился при этом выводя текстовое сообщение.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self.assertsEquals - проверяет, что два значения совпадают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self.assertsArrayEquals - сравнения содержимого массивов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self.assertTrue - проверяет, что логическое условие истинно.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self.assertIsNone - проверяет, что объект является none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self.assertIs - проверяет, что обе переменные относятся к одному объекту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DE6352E-03EA-4BDA-9F74-060F020CF6D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SetUp \ Teardown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setUp()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- вызывается перед запуском каждого метода, здесть производится инициализация ресурсов требуемых для выполнения теста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tearDown()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-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вызывается по завершению теста, в том числе после возникновения ошибки. В этом методе производится освобождение ресурсов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7D4B8A2-B177-40C8-B55D-EB6BD565A7D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SetUpClass \ TeardownClass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setUpClass()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- вызывается перед запуском всего набора тестов в классе, может использоваться для инициализации ресурсов требуемых для всех тестов, например, для запуска БД или http сервера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tearDownClass()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-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вызывается по завершению всех тестов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Оба метода должны сопровождаться аннотацией @classmethod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2A2B6A8-89AE-425A-83D7-85FAF96E60B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 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Полезные методы класса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	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.main() - вызывает все тесты и выдает результат в консоль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5DE900B-5AFF-4AAA-88DA-A5C32B398D8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Покрытие кода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мера, используемая при тестировании программного обеспечения. Она показывает процент исходного кода программы, который был выполнен в процессе тестирования.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B660364-28F2-4458-B52C-BD30760C11D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00960" y="450468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структурных элементов тестируемой системы, которые выполняются или задействуются в ходе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структуры входных данных, используемых во время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элементов требований, проверяемых при выполнении тестов.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явно сформулированных предположений об ошибках, выявление которых должны обеспечить тесты. </a:t>
            </a:r>
            <a:endParaRPr b="0" lang="ru-RU" sz="40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произвольных моделей устройства или функционирования тестируемой системы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6385E4B-F022-4219-8EDF-5237274594C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587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2020-09-20T16:54:50Z</dcterms:modified>
  <cp:revision>61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