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  <p:sldMasterId id="2147483760" r:id="rId3"/>
  </p:sldMasterIdLst>
  <p:notesMasterIdLst>
    <p:notesMasterId r:id="rId18"/>
  </p:notesMasterIdLst>
  <p:sldIdLst>
    <p:sldId id="258" r:id="rId4"/>
    <p:sldId id="270" r:id="rId5"/>
    <p:sldId id="271" r:id="rId6"/>
    <p:sldId id="260" r:id="rId7"/>
    <p:sldId id="261" r:id="rId8"/>
    <p:sldId id="272" r:id="rId9"/>
    <p:sldId id="265" r:id="rId10"/>
    <p:sldId id="268" r:id="rId11"/>
    <p:sldId id="269" r:id="rId12"/>
    <p:sldId id="274" r:id="rId13"/>
    <p:sldId id="275" r:id="rId14"/>
    <p:sldId id="262" r:id="rId15"/>
    <p:sldId id="263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808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4195" algn="l" defTabSz="808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8388" algn="l" defTabSz="808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2585" algn="l" defTabSz="808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6778" algn="l" defTabSz="808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0972" algn="l" defTabSz="808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5168" algn="l" defTabSz="808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9363" algn="l" defTabSz="808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33555" algn="l" defTabSz="808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FDF64-438F-4F73-8DE7-3967D79D617B}">
          <p14:sldIdLst>
            <p14:sldId id="258"/>
            <p14:sldId id="270"/>
            <p14:sldId id="271"/>
            <p14:sldId id="260"/>
            <p14:sldId id="261"/>
            <p14:sldId id="272"/>
            <p14:sldId id="265"/>
            <p14:sldId id="268"/>
            <p14:sldId id="269"/>
            <p14:sldId id="274"/>
            <p14:sldId id="275"/>
            <p14:sldId id="262"/>
            <p14:sldId id="263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397AA-63B9-499F-83F9-DD111A62D21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2EC79-7891-4B53-BD4F-8A36174C2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83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4195" algn="l" defTabSz="8083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8388" algn="l" defTabSz="8083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2585" algn="l" defTabSz="8083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16778" algn="l" defTabSz="8083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0972" algn="l" defTabSz="8083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25168" algn="l" defTabSz="8083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29363" algn="l" defTabSz="8083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33555" algn="l" defTabSz="8083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g89f325e8c8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1" name="Google Shape;3661;g89f325e8c8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g89f325e8c8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3" name="Google Shape;3633;g89f325e8c8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9f325e8c8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9f325e8c8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g89f325e8c8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3" name="Google Shape;3633;g89f325e8c8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7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2" y="2191025"/>
            <a:ext cx="3670200" cy="7038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2" y="2894825"/>
            <a:ext cx="3670200" cy="465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38" y="-3610672"/>
            <a:ext cx="3172176" cy="4788853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73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76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311702" y="1785627"/>
            <a:ext cx="8520601" cy="11514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6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0600"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0600"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0600"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0600"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0600"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0600"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0600"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06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2512850" y="2825376"/>
            <a:ext cx="4118400" cy="5325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770609" y="-528318"/>
            <a:ext cx="1159501" cy="11595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2" name="Google Shape;172;p11"/>
          <p:cNvGrpSpPr/>
          <p:nvPr/>
        </p:nvGrpSpPr>
        <p:grpSpPr>
          <a:xfrm>
            <a:off x="-383530" y="3990566"/>
            <a:ext cx="1717687" cy="1718100"/>
            <a:chOff x="1347125" y="349025"/>
            <a:chExt cx="4978800" cy="4980000"/>
          </a:xfrm>
        </p:grpSpPr>
        <p:sp>
          <p:nvSpPr>
            <p:cNvPr id="173" name="Google Shape;173;p1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991749" y="3990558"/>
            <a:ext cx="861000" cy="861001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154053" y="3357875"/>
            <a:ext cx="324601" cy="324601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7189025" y="246029"/>
            <a:ext cx="233400" cy="2334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8853910" y="479425"/>
            <a:ext cx="135599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17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91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36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37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3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22" y="2010946"/>
            <a:ext cx="19793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22" y="3853595"/>
            <a:ext cx="19793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7" y="2010946"/>
            <a:ext cx="19793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7" y="3853595"/>
            <a:ext cx="19793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2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FF7210"/>
              </a:solidFill>
              <a:cs typeface="Arial"/>
              <a:sym typeface="Arial"/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10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8" y="963901"/>
            <a:ext cx="286500" cy="286201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FF7210"/>
              </a:solidFill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20" y="384056"/>
            <a:ext cx="6995700" cy="4812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7" y="1675859"/>
            <a:ext cx="1979399" cy="308099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22" y="3515049"/>
            <a:ext cx="1979399" cy="308099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22" y="1675859"/>
            <a:ext cx="1979399" cy="308099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7" y="3515055"/>
            <a:ext cx="1979399" cy="308099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31" y="1135102"/>
            <a:ext cx="912000" cy="579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31" y="2966502"/>
            <a:ext cx="912000" cy="579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80" y="2966502"/>
            <a:ext cx="912000" cy="579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80" y="1135102"/>
            <a:ext cx="912000" cy="579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9741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hree columns ">
  <p:cSld name="Title &amp; three columns 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074151" y="384051"/>
            <a:ext cx="6995700" cy="6468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ubTitle" idx="1"/>
          </p:nvPr>
        </p:nvSpPr>
        <p:spPr>
          <a:xfrm>
            <a:off x="597826" y="3108458"/>
            <a:ext cx="2477100" cy="10287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ubTitle" idx="2"/>
          </p:nvPr>
        </p:nvSpPr>
        <p:spPr>
          <a:xfrm>
            <a:off x="3333451" y="3108457"/>
            <a:ext cx="2477100" cy="10287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3"/>
          </p:nvPr>
        </p:nvSpPr>
        <p:spPr>
          <a:xfrm>
            <a:off x="6069154" y="3108457"/>
            <a:ext cx="2477100" cy="10287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>
            <a:off x="8316942" y="-441260"/>
            <a:ext cx="1717687" cy="1718100"/>
            <a:chOff x="1347125" y="349025"/>
            <a:chExt cx="4978800" cy="4980000"/>
          </a:xfrm>
        </p:grpSpPr>
        <p:sp>
          <p:nvSpPr>
            <p:cNvPr id="248" name="Google Shape;248;p1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0" name="Google Shape;270;p16"/>
          <p:cNvSpPr/>
          <p:nvPr/>
        </p:nvSpPr>
        <p:spPr>
          <a:xfrm rot="-6727045">
            <a:off x="-2273384" y="4055766"/>
            <a:ext cx="3172077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1189555" y="4780252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2" name="Google Shape;272;p16"/>
          <p:cNvSpPr txBox="1">
            <a:spLocks noGrp="1"/>
          </p:cNvSpPr>
          <p:nvPr>
            <p:ph type="subTitle" idx="4"/>
          </p:nvPr>
        </p:nvSpPr>
        <p:spPr>
          <a:xfrm>
            <a:off x="613201" y="2773869"/>
            <a:ext cx="2446200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subTitle" idx="5"/>
          </p:nvPr>
        </p:nvSpPr>
        <p:spPr>
          <a:xfrm>
            <a:off x="3348901" y="2773869"/>
            <a:ext cx="2446200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subTitle" idx="6"/>
          </p:nvPr>
        </p:nvSpPr>
        <p:spPr>
          <a:xfrm>
            <a:off x="6084576" y="2773869"/>
            <a:ext cx="2446200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907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Title &amp; 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3" y="5"/>
            <a:ext cx="3526654" cy="5143538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>
            <a:spLocks noGrp="1"/>
          </p:cNvSpPr>
          <p:nvPr>
            <p:ph type="title"/>
          </p:nvPr>
        </p:nvSpPr>
        <p:spPr>
          <a:xfrm>
            <a:off x="5075709" y="1211560"/>
            <a:ext cx="3348301" cy="1308000"/>
          </a:xfrm>
          <a:prstGeom prst="rect">
            <a:avLst/>
          </a:prstGeom>
        </p:spPr>
        <p:txBody>
          <a:bodyPr spcFirstLastPara="1" wrap="square" lIns="80826" tIns="80826" rIns="80826" bIns="80826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278" name="Google Shape;278;p17"/>
          <p:cNvSpPr txBox="1">
            <a:spLocks noGrp="1"/>
          </p:cNvSpPr>
          <p:nvPr>
            <p:ph type="subTitle" idx="1"/>
          </p:nvPr>
        </p:nvSpPr>
        <p:spPr>
          <a:xfrm>
            <a:off x="5075700" y="2519551"/>
            <a:ext cx="3040800" cy="7734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139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Background Image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5222711" y="3172351"/>
            <a:ext cx="3201299" cy="1017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3387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9"/>
          <p:cNvGrpSpPr/>
          <p:nvPr/>
        </p:nvGrpSpPr>
        <p:grpSpPr>
          <a:xfrm>
            <a:off x="-40251" y="-268496"/>
            <a:ext cx="760263" cy="760447"/>
            <a:chOff x="1347125" y="349025"/>
            <a:chExt cx="4978800" cy="4980000"/>
          </a:xfrm>
        </p:grpSpPr>
        <p:sp>
          <p:nvSpPr>
            <p:cNvPr id="283" name="Google Shape;283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5" name="Google Shape;305;p19"/>
          <p:cNvSpPr/>
          <p:nvPr/>
        </p:nvSpPr>
        <p:spPr>
          <a:xfrm>
            <a:off x="-259366" y="235628"/>
            <a:ext cx="972601" cy="972601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074151" y="384049"/>
            <a:ext cx="6995700" cy="5664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grpSp>
        <p:nvGrpSpPr>
          <p:cNvPr id="307" name="Google Shape;307;p19"/>
          <p:cNvGrpSpPr/>
          <p:nvPr/>
        </p:nvGrpSpPr>
        <p:grpSpPr>
          <a:xfrm>
            <a:off x="8069844" y="4006536"/>
            <a:ext cx="1717687" cy="1718100"/>
            <a:chOff x="1347125" y="349025"/>
            <a:chExt cx="4978800" cy="4980000"/>
          </a:xfrm>
        </p:grpSpPr>
        <p:sp>
          <p:nvSpPr>
            <p:cNvPr id="308" name="Google Shape;308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0" name="Google Shape;330;p19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600625" y="459553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089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sldNum" idx="12"/>
          </p:nvPr>
        </p:nvSpPr>
        <p:spPr>
          <a:xfrm>
            <a:off x="8472459" y="466321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300" kern="0">
                <a:solidFill>
                  <a:srgbClr val="000000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969791" y="3804686"/>
            <a:ext cx="1717687" cy="1718100"/>
            <a:chOff x="1347125" y="349025"/>
            <a:chExt cx="4978800" cy="4980000"/>
          </a:xfrm>
        </p:grpSpPr>
        <p:sp>
          <p:nvSpPr>
            <p:cNvPr id="335" name="Google Shape;335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-40251" y="-268496"/>
            <a:ext cx="760263" cy="760447"/>
            <a:chOff x="1347125" y="349025"/>
            <a:chExt cx="4978800" cy="4980000"/>
          </a:xfrm>
        </p:grpSpPr>
        <p:sp>
          <p:nvSpPr>
            <p:cNvPr id="358" name="Google Shape;358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8642026" y="3654651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140601" y="380103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7626011" y="4120651"/>
            <a:ext cx="797999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1074151" y="384055"/>
            <a:ext cx="6995700" cy="438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7" y="632606"/>
            <a:ext cx="3764099" cy="3764099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75" y="686201"/>
            <a:ext cx="650729" cy="650887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5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1" y="2091047"/>
            <a:ext cx="5679299" cy="961499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3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1" y="3052471"/>
            <a:ext cx="5679299" cy="792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1" y="1298445"/>
            <a:ext cx="5679299" cy="7926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38" y="-3610672"/>
            <a:ext cx="3172176" cy="4788853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73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09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Numbers &amp; text">
    <p:bg>
      <p:bgPr>
        <a:solidFill>
          <a:schemeClr val="accen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 hasCustomPrompt="1"/>
          </p:nvPr>
        </p:nvSpPr>
        <p:spPr>
          <a:xfrm>
            <a:off x="311702" y="2112840"/>
            <a:ext cx="8520601" cy="636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3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1"/>
          </p:nvPr>
        </p:nvSpPr>
        <p:spPr>
          <a:xfrm>
            <a:off x="2341501" y="2637063"/>
            <a:ext cx="4461000" cy="393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21"/>
          <p:cNvSpPr txBox="1">
            <a:spLocks noGrp="1"/>
          </p:cNvSpPr>
          <p:nvPr>
            <p:ph type="title" idx="2" hasCustomPrompt="1"/>
          </p:nvPr>
        </p:nvSpPr>
        <p:spPr>
          <a:xfrm>
            <a:off x="311702" y="1007715"/>
            <a:ext cx="8520601" cy="636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3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21"/>
          <p:cNvSpPr txBox="1">
            <a:spLocks noGrp="1"/>
          </p:cNvSpPr>
          <p:nvPr>
            <p:ph type="subTitle" idx="3"/>
          </p:nvPr>
        </p:nvSpPr>
        <p:spPr>
          <a:xfrm>
            <a:off x="2341501" y="1531938"/>
            <a:ext cx="4461000" cy="393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1"/>
          <p:cNvSpPr txBox="1">
            <a:spLocks noGrp="1"/>
          </p:cNvSpPr>
          <p:nvPr>
            <p:ph type="title" idx="4" hasCustomPrompt="1"/>
          </p:nvPr>
        </p:nvSpPr>
        <p:spPr>
          <a:xfrm>
            <a:off x="311702" y="3217965"/>
            <a:ext cx="8520601" cy="636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3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21"/>
          <p:cNvSpPr txBox="1">
            <a:spLocks noGrp="1"/>
          </p:cNvSpPr>
          <p:nvPr>
            <p:ph type="subTitle" idx="5"/>
          </p:nvPr>
        </p:nvSpPr>
        <p:spPr>
          <a:xfrm>
            <a:off x="2341501" y="3742189"/>
            <a:ext cx="4461000" cy="393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7518283" y="4323102"/>
            <a:ext cx="1159501" cy="1159500"/>
          </a:xfrm>
          <a:prstGeom prst="donut">
            <a:avLst>
              <a:gd name="adj" fmla="val 17842"/>
            </a:avLst>
          </a:prstGeom>
          <a:solidFill>
            <a:srgbClr val="F0F7E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-398146" y="-436674"/>
            <a:ext cx="1717687" cy="1718100"/>
            <a:chOff x="1347125" y="349025"/>
            <a:chExt cx="4978800" cy="4980000"/>
          </a:xfrm>
        </p:grpSpPr>
        <p:sp>
          <p:nvSpPr>
            <p:cNvPr id="393" name="Google Shape;393;p2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15" name="Google Shape;415;p21"/>
          <p:cNvSpPr/>
          <p:nvPr/>
        </p:nvSpPr>
        <p:spPr>
          <a:xfrm>
            <a:off x="977138" y="-436680"/>
            <a:ext cx="861000" cy="861001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785365" y="1373083"/>
            <a:ext cx="324601" cy="324601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8307300" y="4232626"/>
            <a:ext cx="233400" cy="2334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8127235" y="3871200"/>
            <a:ext cx="135599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929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itle &amp; six columns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1074151" y="384056"/>
            <a:ext cx="6995700" cy="8553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421" name="Google Shape;421;p22"/>
          <p:cNvSpPr txBox="1">
            <a:spLocks noGrp="1"/>
          </p:cNvSpPr>
          <p:nvPr>
            <p:ph type="subTitle" idx="1"/>
          </p:nvPr>
        </p:nvSpPr>
        <p:spPr>
          <a:xfrm>
            <a:off x="725510" y="2383408"/>
            <a:ext cx="2468399" cy="681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subTitle" idx="2"/>
          </p:nvPr>
        </p:nvSpPr>
        <p:spPr>
          <a:xfrm>
            <a:off x="3342355" y="2383408"/>
            <a:ext cx="2468399" cy="681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subTitle" idx="3"/>
          </p:nvPr>
        </p:nvSpPr>
        <p:spPr>
          <a:xfrm>
            <a:off x="5950087" y="2383408"/>
            <a:ext cx="2468399" cy="681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subTitle" idx="4"/>
          </p:nvPr>
        </p:nvSpPr>
        <p:spPr>
          <a:xfrm>
            <a:off x="725498" y="4028758"/>
            <a:ext cx="2468399" cy="681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ubTitle" idx="5"/>
          </p:nvPr>
        </p:nvSpPr>
        <p:spPr>
          <a:xfrm>
            <a:off x="3342392" y="4028758"/>
            <a:ext cx="2468399" cy="681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subTitle" idx="6"/>
          </p:nvPr>
        </p:nvSpPr>
        <p:spPr>
          <a:xfrm>
            <a:off x="5950124" y="4028758"/>
            <a:ext cx="2468399" cy="681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-2199496" y="-3553973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809734" y="282901"/>
            <a:ext cx="162899" cy="162601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29" name="Google Shape;429;p22"/>
          <p:cNvGrpSpPr/>
          <p:nvPr/>
        </p:nvGrpSpPr>
        <p:grpSpPr>
          <a:xfrm>
            <a:off x="8556917" y="633915"/>
            <a:ext cx="1717687" cy="1718100"/>
            <a:chOff x="1347125" y="349025"/>
            <a:chExt cx="4978800" cy="4980000"/>
          </a:xfrm>
        </p:grpSpPr>
        <p:sp>
          <p:nvSpPr>
            <p:cNvPr id="430" name="Google Shape;430;p2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2" name="Google Shape;452;p22"/>
          <p:cNvSpPr/>
          <p:nvPr/>
        </p:nvSpPr>
        <p:spPr>
          <a:xfrm>
            <a:off x="8845752" y="2085128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7"/>
          </p:nvPr>
        </p:nvSpPr>
        <p:spPr>
          <a:xfrm>
            <a:off x="736436" y="2048025"/>
            <a:ext cx="24683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8"/>
          </p:nvPr>
        </p:nvSpPr>
        <p:spPr>
          <a:xfrm>
            <a:off x="3342392" y="2048025"/>
            <a:ext cx="24683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9"/>
          </p:nvPr>
        </p:nvSpPr>
        <p:spPr>
          <a:xfrm>
            <a:off x="5950111" y="2048025"/>
            <a:ext cx="24683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13"/>
          </p:nvPr>
        </p:nvSpPr>
        <p:spPr>
          <a:xfrm>
            <a:off x="5950111" y="3696951"/>
            <a:ext cx="24683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14"/>
          </p:nvPr>
        </p:nvSpPr>
        <p:spPr>
          <a:xfrm>
            <a:off x="3342392" y="3696951"/>
            <a:ext cx="24683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subTitle" idx="15"/>
          </p:nvPr>
        </p:nvSpPr>
        <p:spPr>
          <a:xfrm>
            <a:off x="725510" y="3696951"/>
            <a:ext cx="24683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007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hree columns 2">
  <p:cSld name="Title &amp; three columns 2">
    <p:bg>
      <p:bgPr>
        <a:solidFill>
          <a:schemeClr val="accen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/>
          <p:nvPr/>
        </p:nvSpPr>
        <p:spPr>
          <a:xfrm flipH="1">
            <a:off x="-3" y="5"/>
            <a:ext cx="3526654" cy="5143538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1" name="Google Shape;461;p23"/>
          <p:cNvSpPr/>
          <p:nvPr/>
        </p:nvSpPr>
        <p:spPr>
          <a:xfrm rot="-6727045">
            <a:off x="-657634" y="2611541"/>
            <a:ext cx="3172077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2805304" y="333603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3" name="Google Shape;463;p23"/>
          <p:cNvGrpSpPr/>
          <p:nvPr/>
        </p:nvGrpSpPr>
        <p:grpSpPr>
          <a:xfrm>
            <a:off x="8285409" y="-124057"/>
            <a:ext cx="1597199" cy="1597583"/>
            <a:chOff x="1347125" y="349025"/>
            <a:chExt cx="4978800" cy="4980000"/>
          </a:xfrm>
        </p:grpSpPr>
        <p:sp>
          <p:nvSpPr>
            <p:cNvPr id="464" name="Google Shape;464;p2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86" name="Google Shape;486;p23"/>
          <p:cNvSpPr/>
          <p:nvPr/>
        </p:nvSpPr>
        <p:spPr>
          <a:xfrm>
            <a:off x="8044100" y="113801"/>
            <a:ext cx="506400" cy="5064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7" name="Google Shape;487;p23"/>
          <p:cNvSpPr txBox="1">
            <a:spLocks noGrp="1"/>
          </p:cNvSpPr>
          <p:nvPr>
            <p:ph type="title"/>
          </p:nvPr>
        </p:nvSpPr>
        <p:spPr>
          <a:xfrm>
            <a:off x="720000" y="938853"/>
            <a:ext cx="2724900" cy="1244700"/>
          </a:xfrm>
          <a:prstGeom prst="rect">
            <a:avLst/>
          </a:prstGeom>
        </p:spPr>
        <p:txBody>
          <a:bodyPr spcFirstLastPara="1" wrap="square" lIns="80826" tIns="80826" rIns="80826" bIns="80826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1"/>
          </p:nvPr>
        </p:nvSpPr>
        <p:spPr>
          <a:xfrm>
            <a:off x="3533400" y="1794384"/>
            <a:ext cx="2177400" cy="810299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23"/>
          <p:cNvSpPr txBox="1">
            <a:spLocks noGrp="1"/>
          </p:cNvSpPr>
          <p:nvPr>
            <p:ph type="subTitle" idx="2"/>
          </p:nvPr>
        </p:nvSpPr>
        <p:spPr>
          <a:xfrm>
            <a:off x="6333401" y="1794374"/>
            <a:ext cx="2177400" cy="810299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3"/>
          </p:nvPr>
        </p:nvSpPr>
        <p:spPr>
          <a:xfrm>
            <a:off x="4927175" y="3957296"/>
            <a:ext cx="2177400" cy="810299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4"/>
          </p:nvPr>
        </p:nvSpPr>
        <p:spPr>
          <a:xfrm>
            <a:off x="3533400" y="1452576"/>
            <a:ext cx="2177400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5"/>
          </p:nvPr>
        </p:nvSpPr>
        <p:spPr>
          <a:xfrm>
            <a:off x="6333401" y="1452576"/>
            <a:ext cx="2177400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6"/>
          </p:nvPr>
        </p:nvSpPr>
        <p:spPr>
          <a:xfrm>
            <a:off x="4927175" y="3623913"/>
            <a:ext cx="2177400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title" idx="7" hasCustomPrompt="1"/>
          </p:nvPr>
        </p:nvSpPr>
        <p:spPr>
          <a:xfrm>
            <a:off x="6822927" y="620826"/>
            <a:ext cx="1198200" cy="636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23"/>
          <p:cNvSpPr txBox="1">
            <a:spLocks noGrp="1"/>
          </p:cNvSpPr>
          <p:nvPr>
            <p:ph type="title" idx="8" hasCustomPrompt="1"/>
          </p:nvPr>
        </p:nvSpPr>
        <p:spPr>
          <a:xfrm>
            <a:off x="4023076" y="620826"/>
            <a:ext cx="1198200" cy="636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23"/>
          <p:cNvSpPr txBox="1">
            <a:spLocks noGrp="1"/>
          </p:cNvSpPr>
          <p:nvPr>
            <p:ph type="title" idx="9" hasCustomPrompt="1"/>
          </p:nvPr>
        </p:nvSpPr>
        <p:spPr>
          <a:xfrm>
            <a:off x="5416851" y="2792250"/>
            <a:ext cx="1198200" cy="6360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13366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four columns">
  <p:cSld name="Title &amp; four columns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>
            <a:spLocks noGrp="1"/>
          </p:cNvSpPr>
          <p:nvPr>
            <p:ph type="title"/>
          </p:nvPr>
        </p:nvSpPr>
        <p:spPr>
          <a:xfrm>
            <a:off x="1074151" y="384056"/>
            <a:ext cx="6995700" cy="513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8633801" y="3918501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00" name="Google Shape;500;p24"/>
          <p:cNvGrpSpPr/>
          <p:nvPr/>
        </p:nvGrpSpPr>
        <p:grpSpPr>
          <a:xfrm>
            <a:off x="7904119" y="4335615"/>
            <a:ext cx="1717687" cy="1718100"/>
            <a:chOff x="1347125" y="349025"/>
            <a:chExt cx="4978800" cy="4980000"/>
          </a:xfrm>
        </p:grpSpPr>
        <p:sp>
          <p:nvSpPr>
            <p:cNvPr id="501" name="Google Shape;501;p2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3" name="Google Shape;523;p24"/>
          <p:cNvSpPr/>
          <p:nvPr/>
        </p:nvSpPr>
        <p:spPr>
          <a:xfrm>
            <a:off x="221801" y="4722606"/>
            <a:ext cx="258300" cy="258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4" name="Google Shape;524;p24"/>
          <p:cNvSpPr/>
          <p:nvPr/>
        </p:nvSpPr>
        <p:spPr>
          <a:xfrm>
            <a:off x="338550" y="4642351"/>
            <a:ext cx="141600" cy="141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"/>
          </p:nvPr>
        </p:nvSpPr>
        <p:spPr>
          <a:xfrm>
            <a:off x="836986" y="1655825"/>
            <a:ext cx="23684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2"/>
          </p:nvPr>
        </p:nvSpPr>
        <p:spPr>
          <a:xfrm>
            <a:off x="5938536" y="1630655"/>
            <a:ext cx="23684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3"/>
          </p:nvPr>
        </p:nvSpPr>
        <p:spPr>
          <a:xfrm>
            <a:off x="5938511" y="3449600"/>
            <a:ext cx="23684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4"/>
          </p:nvPr>
        </p:nvSpPr>
        <p:spPr>
          <a:xfrm>
            <a:off x="837009" y="3449600"/>
            <a:ext cx="23684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5"/>
          </p:nvPr>
        </p:nvSpPr>
        <p:spPr>
          <a:xfrm>
            <a:off x="836986" y="1319705"/>
            <a:ext cx="23684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6"/>
          </p:nvPr>
        </p:nvSpPr>
        <p:spPr>
          <a:xfrm>
            <a:off x="5938536" y="1319705"/>
            <a:ext cx="23684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7"/>
          </p:nvPr>
        </p:nvSpPr>
        <p:spPr>
          <a:xfrm>
            <a:off x="5938511" y="3113480"/>
            <a:ext cx="23684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ubTitle" idx="8"/>
          </p:nvPr>
        </p:nvSpPr>
        <p:spPr>
          <a:xfrm>
            <a:off x="837009" y="3113480"/>
            <a:ext cx="23684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459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&amp; text 2">
    <p:bg>
      <p:bgPr>
        <a:solidFill>
          <a:schemeClr val="accen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/>
          <p:nvPr/>
        </p:nvSpPr>
        <p:spPr>
          <a:xfrm>
            <a:off x="5617350" y="5"/>
            <a:ext cx="3526654" cy="5143538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720000" y="384050"/>
            <a:ext cx="2724900" cy="447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25"/>
          <p:cNvSpPr/>
          <p:nvPr/>
        </p:nvSpPr>
        <p:spPr>
          <a:xfrm rot="2539751">
            <a:off x="4464252" y="-3334797"/>
            <a:ext cx="3172176" cy="4788853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7" name="Google Shape;537;p25"/>
          <p:cNvSpPr/>
          <p:nvPr/>
        </p:nvSpPr>
        <p:spPr>
          <a:xfrm rot="9266724">
            <a:off x="4784464" y="1191047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5986383" y="4568876"/>
            <a:ext cx="1159501" cy="11595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482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>
  <p:cSld name="Title &amp; two columns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>
            <a:spLocks noGrp="1"/>
          </p:cNvSpPr>
          <p:nvPr>
            <p:ph type="ctrTitle"/>
          </p:nvPr>
        </p:nvSpPr>
        <p:spPr>
          <a:xfrm>
            <a:off x="6497285" y="865284"/>
            <a:ext cx="2091899" cy="1026299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9pPr>
          </a:lstStyle>
          <a:p>
            <a:endParaRPr/>
          </a:p>
        </p:txBody>
      </p:sp>
      <p:sp>
        <p:nvSpPr>
          <p:cNvPr id="541" name="Google Shape;541;p26"/>
          <p:cNvSpPr txBox="1">
            <a:spLocks noGrp="1"/>
          </p:cNvSpPr>
          <p:nvPr>
            <p:ph type="subTitle" idx="1"/>
          </p:nvPr>
        </p:nvSpPr>
        <p:spPr>
          <a:xfrm>
            <a:off x="2600603" y="1350765"/>
            <a:ext cx="19793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6"/>
          <p:cNvSpPr txBox="1">
            <a:spLocks noGrp="1"/>
          </p:cNvSpPr>
          <p:nvPr>
            <p:ph type="subTitle" idx="2"/>
          </p:nvPr>
        </p:nvSpPr>
        <p:spPr>
          <a:xfrm>
            <a:off x="2600603" y="3516951"/>
            <a:ext cx="1979399" cy="8295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-265064" y="-239473"/>
            <a:ext cx="726899" cy="7269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44" name="Google Shape;544;p26"/>
          <p:cNvGrpSpPr/>
          <p:nvPr/>
        </p:nvGrpSpPr>
        <p:grpSpPr>
          <a:xfrm>
            <a:off x="-465251" y="257359"/>
            <a:ext cx="890210" cy="890425"/>
            <a:chOff x="1347125" y="349025"/>
            <a:chExt cx="4978800" cy="4980000"/>
          </a:xfrm>
        </p:grpSpPr>
        <p:sp>
          <p:nvSpPr>
            <p:cNvPr id="545" name="Google Shape;545;p2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7" name="Google Shape;567;p26"/>
          <p:cNvSpPr txBox="1">
            <a:spLocks noGrp="1"/>
          </p:cNvSpPr>
          <p:nvPr>
            <p:ph type="subTitle" idx="3"/>
          </p:nvPr>
        </p:nvSpPr>
        <p:spPr>
          <a:xfrm>
            <a:off x="2600603" y="1011845"/>
            <a:ext cx="1979399" cy="444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subTitle" idx="4"/>
          </p:nvPr>
        </p:nvSpPr>
        <p:spPr>
          <a:xfrm>
            <a:off x="2600603" y="3178026"/>
            <a:ext cx="1979399" cy="444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501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title"/>
          </p:nvPr>
        </p:nvSpPr>
        <p:spPr>
          <a:xfrm>
            <a:off x="5075709" y="1749900"/>
            <a:ext cx="3348301" cy="589500"/>
          </a:xfrm>
          <a:prstGeom prst="rect">
            <a:avLst/>
          </a:prstGeom>
        </p:spPr>
        <p:txBody>
          <a:bodyPr spcFirstLastPara="1" wrap="square" lIns="80826" tIns="80826" rIns="80826" bIns="80826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400"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1"/>
          </p:nvPr>
        </p:nvSpPr>
        <p:spPr>
          <a:xfrm>
            <a:off x="5075700" y="2339401"/>
            <a:ext cx="2959201" cy="10542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/>
          <p:nvPr/>
        </p:nvSpPr>
        <p:spPr>
          <a:xfrm rot="2539751">
            <a:off x="7178252" y="-3728747"/>
            <a:ext cx="3172176" cy="4788853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 rot="9266724">
            <a:off x="7498463" y="79709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3226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bg>
      <p:bgPr>
        <a:solidFill>
          <a:schemeClr val="accen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>
            <a:spLocks noGrp="1"/>
          </p:cNvSpPr>
          <p:nvPr>
            <p:ph type="title"/>
          </p:nvPr>
        </p:nvSpPr>
        <p:spPr>
          <a:xfrm>
            <a:off x="5075709" y="1756691"/>
            <a:ext cx="3348301" cy="578099"/>
          </a:xfrm>
          <a:prstGeom prst="rect">
            <a:avLst/>
          </a:prstGeom>
        </p:spPr>
        <p:txBody>
          <a:bodyPr spcFirstLastPara="1" wrap="square" lIns="80826" tIns="80826" rIns="80826" bIns="80826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28"/>
          <p:cNvSpPr txBox="1">
            <a:spLocks noGrp="1"/>
          </p:cNvSpPr>
          <p:nvPr>
            <p:ph type="subTitle" idx="1"/>
          </p:nvPr>
        </p:nvSpPr>
        <p:spPr>
          <a:xfrm>
            <a:off x="5075702" y="2353615"/>
            <a:ext cx="2939400" cy="10332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8"/>
          <p:cNvSpPr/>
          <p:nvPr/>
        </p:nvSpPr>
        <p:spPr>
          <a:xfrm rot="8260249" flipH="1">
            <a:off x="7170952" y="3939079"/>
            <a:ext cx="3172176" cy="4788853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 rot="1533276" flipH="1">
            <a:off x="7491164" y="3951028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601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 slide">
  <p:cSld name=" Thanks slide">
    <p:bg>
      <p:bgPr>
        <a:solidFill>
          <a:schemeClr val="accen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/>
          <p:nvPr/>
        </p:nvSpPr>
        <p:spPr>
          <a:xfrm>
            <a:off x="-936623" y="859457"/>
            <a:ext cx="3151800" cy="31518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1" name="Google Shape;581;p29"/>
          <p:cNvSpPr/>
          <p:nvPr/>
        </p:nvSpPr>
        <p:spPr>
          <a:xfrm>
            <a:off x="293888" y="3180802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FF7210"/>
              </a:solidFill>
              <a:cs typeface="Arial"/>
              <a:sym typeface="Arial"/>
            </a:endParaRPr>
          </a:p>
        </p:txBody>
      </p:sp>
      <p:grpSp>
        <p:nvGrpSpPr>
          <p:cNvPr id="582" name="Google Shape;582;p29"/>
          <p:cNvGrpSpPr/>
          <p:nvPr/>
        </p:nvGrpSpPr>
        <p:grpSpPr>
          <a:xfrm>
            <a:off x="1283284" y="788710"/>
            <a:ext cx="781174" cy="781362"/>
            <a:chOff x="1347125" y="349025"/>
            <a:chExt cx="4978800" cy="4980000"/>
          </a:xfrm>
        </p:grpSpPr>
        <p:sp>
          <p:nvSpPr>
            <p:cNvPr id="583" name="Google Shape;583;p2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05" name="Google Shape;605;p29"/>
          <p:cNvSpPr txBox="1">
            <a:spLocks noGrp="1"/>
          </p:cNvSpPr>
          <p:nvPr>
            <p:ph type="title"/>
          </p:nvPr>
        </p:nvSpPr>
        <p:spPr>
          <a:xfrm>
            <a:off x="2234127" y="2150852"/>
            <a:ext cx="5679299" cy="841800"/>
          </a:xfrm>
          <a:prstGeom prst="rect">
            <a:avLst/>
          </a:prstGeom>
        </p:spPr>
        <p:txBody>
          <a:bodyPr spcFirstLastPara="1" wrap="square" lIns="80826" tIns="80826" rIns="80826" bIns="80826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500">
                <a:solidFill>
                  <a:srgbClr val="F0F7E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9pPr>
          </a:lstStyle>
          <a:p>
            <a:endParaRPr/>
          </a:p>
        </p:txBody>
      </p:sp>
      <p:sp>
        <p:nvSpPr>
          <p:cNvPr id="606" name="Google Shape;606;p29"/>
          <p:cNvSpPr txBox="1">
            <a:spLocks noGrp="1"/>
          </p:cNvSpPr>
          <p:nvPr>
            <p:ph type="subTitle" idx="1"/>
          </p:nvPr>
        </p:nvSpPr>
        <p:spPr>
          <a:xfrm>
            <a:off x="4627625" y="4320125"/>
            <a:ext cx="3785400" cy="2793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9"/>
          <p:cNvSpPr txBox="1"/>
          <p:nvPr/>
        </p:nvSpPr>
        <p:spPr>
          <a:xfrm>
            <a:off x="5079127" y="3413677"/>
            <a:ext cx="3344999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826" tIns="80826" rIns="80826" bIns="80826" anchor="t" anchorCtr="0">
            <a:noAutofit/>
          </a:bodyPr>
          <a:lstStyle/>
          <a:p>
            <a:pPr algn="r">
              <a:spcBef>
                <a:spcPts val="265"/>
              </a:spcBef>
              <a:buClr>
                <a:srgbClr val="000000"/>
              </a:buClr>
              <a:buFont typeface="Arial"/>
              <a:buNone/>
            </a:pPr>
            <a:r>
              <a:rPr lang="en" sz="1100" kern="0">
                <a:solidFill>
                  <a:srgbClr val="F0F7ED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 kern="0">
                <a:solidFill>
                  <a:srgbClr val="F0F7E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 kern="0">
                <a:solidFill>
                  <a:srgbClr val="F0F7ED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 kern="0">
                <a:solidFill>
                  <a:srgbClr val="F0F7E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 kern="0">
                <a:solidFill>
                  <a:srgbClr val="F0F7ED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100" b="1" kern="0">
                <a:solidFill>
                  <a:srgbClr val="F0F7E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 kern="0">
                <a:solidFill>
                  <a:srgbClr val="F0F7ED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100" kern="0">
              <a:solidFill>
                <a:srgbClr val="F0F7E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82769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7" y="632606"/>
            <a:ext cx="3764099" cy="3764099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75" y="686201"/>
            <a:ext cx="650729" cy="650887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5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2417728" y="1959488"/>
            <a:ext cx="5679299" cy="10353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3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subTitle" idx="1"/>
          </p:nvPr>
        </p:nvSpPr>
        <p:spPr>
          <a:xfrm>
            <a:off x="2417728" y="2994920"/>
            <a:ext cx="5679299" cy="792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602503" y="3698783"/>
            <a:ext cx="235499" cy="235501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7" name="Google Shape;637;p30"/>
          <p:cNvSpPr txBox="1">
            <a:spLocks noGrp="1"/>
          </p:cNvSpPr>
          <p:nvPr>
            <p:ph type="title" idx="2" hasCustomPrompt="1"/>
          </p:nvPr>
        </p:nvSpPr>
        <p:spPr>
          <a:xfrm>
            <a:off x="2417728" y="1355977"/>
            <a:ext cx="5679299" cy="7926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2290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00899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2" y="384056"/>
            <a:ext cx="8520601" cy="572699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713224" y="1036778"/>
            <a:ext cx="7717500" cy="37734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marL="404195" lvl="0" indent="-28069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</a:defRPr>
            </a:lvl1pPr>
            <a:lvl2pPr marL="808388" lvl="1" indent="-26946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2pPr>
            <a:lvl3pPr marL="1212585" lvl="2" indent="-26946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3pPr>
            <a:lvl4pPr marL="1616778" lvl="3" indent="-26946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4pPr>
            <a:lvl5pPr marL="2020972" lvl="4" indent="-26946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5pPr>
            <a:lvl6pPr marL="2425168" lvl="5" indent="-26946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6pPr>
            <a:lvl7pPr marL="2829363" lvl="6" indent="-26946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7pPr>
            <a:lvl8pPr marL="3233555" lvl="7" indent="-26946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8pPr>
            <a:lvl9pPr marL="3637751" lvl="8" indent="-26946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21505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-1441967" y="632606"/>
            <a:ext cx="3764099" cy="3764099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grpSp>
        <p:nvGrpSpPr>
          <p:cNvPr id="640" name="Google Shape;640;p31"/>
          <p:cNvGrpSpPr/>
          <p:nvPr/>
        </p:nvGrpSpPr>
        <p:grpSpPr>
          <a:xfrm>
            <a:off x="901681" y="384230"/>
            <a:ext cx="1176989" cy="1177273"/>
            <a:chOff x="1347125" y="349025"/>
            <a:chExt cx="4978800" cy="4980000"/>
          </a:xfrm>
        </p:grpSpPr>
        <p:sp>
          <p:nvSpPr>
            <p:cNvPr id="641" name="Google Shape;641;p3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63" name="Google Shape;663;p31"/>
          <p:cNvSpPr/>
          <p:nvPr/>
        </p:nvSpPr>
        <p:spPr>
          <a:xfrm>
            <a:off x="901673" y="3998603"/>
            <a:ext cx="501000" cy="50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4" name="Google Shape;664;p31"/>
          <p:cNvSpPr txBox="1">
            <a:spLocks noGrp="1"/>
          </p:cNvSpPr>
          <p:nvPr>
            <p:ph type="title"/>
          </p:nvPr>
        </p:nvSpPr>
        <p:spPr>
          <a:xfrm>
            <a:off x="2417728" y="2018696"/>
            <a:ext cx="5679299" cy="9762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2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2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2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2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2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2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2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2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1"/>
          <p:cNvSpPr txBox="1">
            <a:spLocks noGrp="1"/>
          </p:cNvSpPr>
          <p:nvPr>
            <p:ph type="subTitle" idx="1"/>
          </p:nvPr>
        </p:nvSpPr>
        <p:spPr>
          <a:xfrm>
            <a:off x="2417728" y="2994920"/>
            <a:ext cx="5679299" cy="792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31"/>
          <p:cNvSpPr/>
          <p:nvPr/>
        </p:nvSpPr>
        <p:spPr>
          <a:xfrm rot="-6727045">
            <a:off x="5316343" y="3823646"/>
            <a:ext cx="3172077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7909628" y="4041932"/>
            <a:ext cx="235499" cy="2355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8" name="Google Shape;668;p31"/>
          <p:cNvSpPr txBox="1">
            <a:spLocks noGrp="1"/>
          </p:cNvSpPr>
          <p:nvPr>
            <p:ph type="title" idx="2" hasCustomPrompt="1"/>
          </p:nvPr>
        </p:nvSpPr>
        <p:spPr>
          <a:xfrm>
            <a:off x="2417728" y="1355977"/>
            <a:ext cx="5679299" cy="7926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29863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-1441967" y="632606"/>
            <a:ext cx="3764099" cy="3764099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153978" y="586795"/>
            <a:ext cx="444301" cy="44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2" name="Google Shape;672;p32"/>
          <p:cNvSpPr txBox="1">
            <a:spLocks noGrp="1"/>
          </p:cNvSpPr>
          <p:nvPr>
            <p:ph type="title"/>
          </p:nvPr>
        </p:nvSpPr>
        <p:spPr>
          <a:xfrm>
            <a:off x="2417728" y="2003891"/>
            <a:ext cx="5679299" cy="9909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3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1"/>
          </p:nvPr>
        </p:nvSpPr>
        <p:spPr>
          <a:xfrm>
            <a:off x="2417728" y="2994920"/>
            <a:ext cx="5679299" cy="792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217924" y="2906276"/>
            <a:ext cx="444301" cy="444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5" name="Google Shape;675;p32"/>
          <p:cNvSpPr/>
          <p:nvPr/>
        </p:nvSpPr>
        <p:spPr>
          <a:xfrm>
            <a:off x="7328708" y="4498232"/>
            <a:ext cx="1159501" cy="11595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76" name="Google Shape;676;p32"/>
          <p:cNvGrpSpPr/>
          <p:nvPr/>
        </p:nvGrpSpPr>
        <p:grpSpPr>
          <a:xfrm>
            <a:off x="8092580" y="4061882"/>
            <a:ext cx="1235738" cy="1236036"/>
            <a:chOff x="1347125" y="349025"/>
            <a:chExt cx="4978800" cy="4980000"/>
          </a:xfrm>
        </p:grpSpPr>
        <p:sp>
          <p:nvSpPr>
            <p:cNvPr id="677" name="Google Shape;677;p3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99" name="Google Shape;699;p32"/>
          <p:cNvSpPr/>
          <p:nvPr/>
        </p:nvSpPr>
        <p:spPr>
          <a:xfrm>
            <a:off x="8553561" y="213355"/>
            <a:ext cx="240901" cy="240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0" name="Google Shape;700;p32"/>
          <p:cNvSpPr txBox="1">
            <a:spLocks noGrp="1"/>
          </p:cNvSpPr>
          <p:nvPr>
            <p:ph type="title" idx="2" hasCustomPrompt="1"/>
          </p:nvPr>
        </p:nvSpPr>
        <p:spPr>
          <a:xfrm>
            <a:off x="2417728" y="1355977"/>
            <a:ext cx="5679299" cy="7926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35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32"/>
          <p:cNvSpPr/>
          <p:nvPr/>
        </p:nvSpPr>
        <p:spPr>
          <a:xfrm>
            <a:off x="-542969" y="2994807"/>
            <a:ext cx="1159501" cy="1159500"/>
          </a:xfrm>
          <a:prstGeom prst="donut">
            <a:avLst>
              <a:gd name="adj" fmla="val 17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056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Only title 4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1" y="3804686"/>
            <a:ext cx="1717687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51" y="-268496"/>
            <a:ext cx="760263" cy="760447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6" y="3654651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140601" y="380103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7626011" y="4120651"/>
            <a:ext cx="797999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1" y="394207"/>
            <a:ext cx="6995700" cy="513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4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3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010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3">
  <p:cSld name="Title &amp; text 3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>
            <a:spLocks noGrp="1"/>
          </p:cNvSpPr>
          <p:nvPr>
            <p:ph type="title"/>
          </p:nvPr>
        </p:nvSpPr>
        <p:spPr>
          <a:xfrm>
            <a:off x="720001" y="1941300"/>
            <a:ext cx="3294001" cy="1260900"/>
          </a:xfrm>
          <a:prstGeom prst="rect">
            <a:avLst/>
          </a:prstGeom>
        </p:spPr>
        <p:txBody>
          <a:bodyPr spcFirstLastPara="1" wrap="square" lIns="80826" tIns="80826" rIns="80826" bIns="80826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"/>
          </p:nvPr>
        </p:nvSpPr>
        <p:spPr>
          <a:xfrm>
            <a:off x="5089027" y="989702"/>
            <a:ext cx="2388301" cy="5634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34"/>
          <p:cNvSpPr txBox="1">
            <a:spLocks noGrp="1"/>
          </p:cNvSpPr>
          <p:nvPr>
            <p:ph type="subTitle" idx="2"/>
          </p:nvPr>
        </p:nvSpPr>
        <p:spPr>
          <a:xfrm>
            <a:off x="5089027" y="1881276"/>
            <a:ext cx="2388301" cy="5634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subTitle" idx="3"/>
          </p:nvPr>
        </p:nvSpPr>
        <p:spPr>
          <a:xfrm>
            <a:off x="5089027" y="2757014"/>
            <a:ext cx="2388301" cy="5634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34"/>
          <p:cNvSpPr txBox="1">
            <a:spLocks noGrp="1"/>
          </p:cNvSpPr>
          <p:nvPr>
            <p:ph type="subTitle" idx="4"/>
          </p:nvPr>
        </p:nvSpPr>
        <p:spPr>
          <a:xfrm>
            <a:off x="5089027" y="3722201"/>
            <a:ext cx="2388301" cy="5634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grpSp>
        <p:nvGrpSpPr>
          <p:cNvPr id="759" name="Google Shape;759;p34"/>
          <p:cNvGrpSpPr/>
          <p:nvPr/>
        </p:nvGrpSpPr>
        <p:grpSpPr>
          <a:xfrm>
            <a:off x="8010980" y="-524142"/>
            <a:ext cx="1717687" cy="1718100"/>
            <a:chOff x="1347125" y="349025"/>
            <a:chExt cx="4978800" cy="4980000"/>
          </a:xfrm>
        </p:grpSpPr>
        <p:sp>
          <p:nvSpPr>
            <p:cNvPr id="760" name="Google Shape;760;p3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82" name="Google Shape;782;p34"/>
          <p:cNvSpPr/>
          <p:nvPr/>
        </p:nvSpPr>
        <p:spPr>
          <a:xfrm>
            <a:off x="8665988" y="540009"/>
            <a:ext cx="861000" cy="861001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7434017" y="172595"/>
            <a:ext cx="324601" cy="324601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4" name="Google Shape;784;p34"/>
          <p:cNvSpPr/>
          <p:nvPr/>
        </p:nvSpPr>
        <p:spPr>
          <a:xfrm rot="-6727045">
            <a:off x="-2273384" y="4055766"/>
            <a:ext cx="3172077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1189555" y="4780252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799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Title &amp; text 4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"/>
          <p:cNvSpPr txBox="1">
            <a:spLocks noGrp="1"/>
          </p:cNvSpPr>
          <p:nvPr>
            <p:ph type="title"/>
          </p:nvPr>
        </p:nvSpPr>
        <p:spPr>
          <a:xfrm>
            <a:off x="761009" y="384058"/>
            <a:ext cx="7809299" cy="513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1"/>
          </p:nvPr>
        </p:nvSpPr>
        <p:spPr>
          <a:xfrm>
            <a:off x="1074151" y="1344374"/>
            <a:ext cx="4263900" cy="411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subTitle" idx="2"/>
          </p:nvPr>
        </p:nvSpPr>
        <p:spPr>
          <a:xfrm>
            <a:off x="1074151" y="2468126"/>
            <a:ext cx="4263900" cy="411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 txBox="1">
            <a:spLocks noGrp="1"/>
          </p:cNvSpPr>
          <p:nvPr>
            <p:ph type="subTitle" idx="3"/>
          </p:nvPr>
        </p:nvSpPr>
        <p:spPr>
          <a:xfrm>
            <a:off x="1074151" y="3030006"/>
            <a:ext cx="4263900" cy="411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35"/>
          <p:cNvSpPr txBox="1">
            <a:spLocks noGrp="1"/>
          </p:cNvSpPr>
          <p:nvPr>
            <p:ph type="subTitle" idx="4"/>
          </p:nvPr>
        </p:nvSpPr>
        <p:spPr>
          <a:xfrm>
            <a:off x="1074151" y="3591875"/>
            <a:ext cx="4263900" cy="411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35"/>
          <p:cNvSpPr txBox="1">
            <a:spLocks noGrp="1"/>
          </p:cNvSpPr>
          <p:nvPr>
            <p:ph type="subTitle" idx="5"/>
          </p:nvPr>
        </p:nvSpPr>
        <p:spPr>
          <a:xfrm>
            <a:off x="1074151" y="1906257"/>
            <a:ext cx="4263900" cy="411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549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 2">
  <p:cSld name="Title &amp; two columns 2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6"/>
          <p:cNvSpPr txBox="1">
            <a:spLocks noGrp="1"/>
          </p:cNvSpPr>
          <p:nvPr>
            <p:ph type="subTitle" idx="1"/>
          </p:nvPr>
        </p:nvSpPr>
        <p:spPr>
          <a:xfrm>
            <a:off x="1055001" y="2474776"/>
            <a:ext cx="2045399" cy="11121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36"/>
          <p:cNvSpPr txBox="1">
            <a:spLocks noGrp="1"/>
          </p:cNvSpPr>
          <p:nvPr>
            <p:ph type="subTitle" idx="2"/>
          </p:nvPr>
        </p:nvSpPr>
        <p:spPr>
          <a:xfrm>
            <a:off x="6024400" y="2474776"/>
            <a:ext cx="2045399" cy="11121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36"/>
          <p:cNvSpPr txBox="1">
            <a:spLocks noGrp="1"/>
          </p:cNvSpPr>
          <p:nvPr>
            <p:ph type="title"/>
          </p:nvPr>
        </p:nvSpPr>
        <p:spPr>
          <a:xfrm>
            <a:off x="1074151" y="384056"/>
            <a:ext cx="6995700" cy="513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797" name="Google Shape;797;p36"/>
          <p:cNvSpPr txBox="1">
            <a:spLocks noGrp="1"/>
          </p:cNvSpPr>
          <p:nvPr>
            <p:ph type="subTitle" idx="3"/>
          </p:nvPr>
        </p:nvSpPr>
        <p:spPr>
          <a:xfrm>
            <a:off x="1055001" y="1999611"/>
            <a:ext cx="20453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8" name="Google Shape;798;p36"/>
          <p:cNvSpPr txBox="1">
            <a:spLocks noGrp="1"/>
          </p:cNvSpPr>
          <p:nvPr>
            <p:ph type="subTitle" idx="4"/>
          </p:nvPr>
        </p:nvSpPr>
        <p:spPr>
          <a:xfrm>
            <a:off x="6024400" y="1999611"/>
            <a:ext cx="2045399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740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Title &amp; body 2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1" y="394207"/>
            <a:ext cx="6995700" cy="513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1" y="1151651"/>
            <a:ext cx="6995700" cy="33441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1281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title"/>
          </p:nvPr>
        </p:nvSpPr>
        <p:spPr>
          <a:xfrm>
            <a:off x="1074151" y="384056"/>
            <a:ext cx="6995700" cy="513901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grpSp>
        <p:nvGrpSpPr>
          <p:cNvPr id="804" name="Google Shape;804;p38"/>
          <p:cNvGrpSpPr/>
          <p:nvPr/>
        </p:nvGrpSpPr>
        <p:grpSpPr>
          <a:xfrm>
            <a:off x="8069844" y="4006536"/>
            <a:ext cx="1717687" cy="1718100"/>
            <a:chOff x="1347125" y="349025"/>
            <a:chExt cx="4978800" cy="4980000"/>
          </a:xfrm>
        </p:grpSpPr>
        <p:sp>
          <p:nvSpPr>
            <p:cNvPr id="805" name="Google Shape;805;p38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-40251" y="-268496"/>
            <a:ext cx="760263" cy="760447"/>
            <a:chOff x="1347125" y="349025"/>
            <a:chExt cx="4978800" cy="4980000"/>
          </a:xfrm>
        </p:grpSpPr>
        <p:sp>
          <p:nvSpPr>
            <p:cNvPr id="828" name="Google Shape;828;p38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0" name="Google Shape;850;p38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1" name="Google Shape;851;p38"/>
          <p:cNvSpPr/>
          <p:nvPr/>
        </p:nvSpPr>
        <p:spPr>
          <a:xfrm>
            <a:off x="140601" y="380103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548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8"/>
            <a:ext cx="7772401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2914657"/>
            <a:ext cx="6400801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6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0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5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9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3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76B119-64D6-4088-9999-162E707286D2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7A1FA-2C21-487E-BB4C-D22CDD6F4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0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147AA1-F43F-40F0-8167-78E2A8FD78D7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DF037-0C79-4FA2-8CEF-80FE6E8A75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611750" y="2775168"/>
            <a:ext cx="2744701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4787500" y="2775168"/>
            <a:ext cx="2744701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074151" y="384101"/>
            <a:ext cx="6995700" cy="5598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611750" y="3110594"/>
            <a:ext cx="2744701" cy="10347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787500" y="3110594"/>
            <a:ext cx="2744701" cy="10347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8064617" y="-289892"/>
            <a:ext cx="1717687" cy="1718100"/>
            <a:chOff x="1347125" y="349025"/>
            <a:chExt cx="4978800" cy="4980000"/>
          </a:xfrm>
        </p:grpSpPr>
        <p:sp>
          <p:nvSpPr>
            <p:cNvPr id="77" name="Google Shape;77;p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9" name="Google Shape;99;p5"/>
          <p:cNvSpPr/>
          <p:nvPr/>
        </p:nvSpPr>
        <p:spPr>
          <a:xfrm rot="-6727045">
            <a:off x="-2101834" y="4055766"/>
            <a:ext cx="3172077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361105" y="4780252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9671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3305176"/>
            <a:ext cx="7772401" cy="102155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180039"/>
            <a:ext cx="7772401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1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8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25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167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209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251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293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335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43FF6C-C485-48DF-B3C2-658430535B21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803F2-D1D5-44EA-AE1A-1BF4A1945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08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5"/>
            <a:ext cx="4038599" cy="33944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200155"/>
            <a:ext cx="4038599" cy="33944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17C00E-E67E-464A-9A2B-D1D690CE9FFA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D9EF5-053E-4570-BA36-1B69032DEE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29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9"/>
            <a:ext cx="4040188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195" indent="0">
              <a:buNone/>
              <a:defRPr sz="1800" b="1"/>
            </a:lvl2pPr>
            <a:lvl3pPr marL="808388" indent="0">
              <a:buNone/>
              <a:defRPr sz="1600" b="1"/>
            </a:lvl3pPr>
            <a:lvl4pPr marL="1212585" indent="0">
              <a:buNone/>
              <a:defRPr sz="1400" b="1"/>
            </a:lvl4pPr>
            <a:lvl5pPr marL="1616778" indent="0">
              <a:buNone/>
              <a:defRPr sz="1400" b="1"/>
            </a:lvl5pPr>
            <a:lvl6pPr marL="2020972" indent="0">
              <a:buNone/>
              <a:defRPr sz="1400" b="1"/>
            </a:lvl6pPr>
            <a:lvl7pPr marL="2425168" indent="0">
              <a:buNone/>
              <a:defRPr sz="1400" b="1"/>
            </a:lvl7pPr>
            <a:lvl8pPr marL="2829363" indent="0">
              <a:buNone/>
              <a:defRPr sz="1400" b="1"/>
            </a:lvl8pPr>
            <a:lvl9pPr marL="323355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9"/>
            <a:ext cx="4041775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195" indent="0">
              <a:buNone/>
              <a:defRPr sz="1800" b="1"/>
            </a:lvl2pPr>
            <a:lvl3pPr marL="808388" indent="0">
              <a:buNone/>
              <a:defRPr sz="1600" b="1"/>
            </a:lvl3pPr>
            <a:lvl4pPr marL="1212585" indent="0">
              <a:buNone/>
              <a:defRPr sz="1400" b="1"/>
            </a:lvl4pPr>
            <a:lvl5pPr marL="1616778" indent="0">
              <a:buNone/>
              <a:defRPr sz="1400" b="1"/>
            </a:lvl5pPr>
            <a:lvl6pPr marL="2020972" indent="0">
              <a:buNone/>
              <a:defRPr sz="1400" b="1"/>
            </a:lvl6pPr>
            <a:lvl7pPr marL="2425168" indent="0">
              <a:buNone/>
              <a:defRPr sz="1400" b="1"/>
            </a:lvl7pPr>
            <a:lvl8pPr marL="2829363" indent="0">
              <a:buNone/>
              <a:defRPr sz="1400" b="1"/>
            </a:lvl8pPr>
            <a:lvl9pPr marL="323355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B6BC8E-1720-4FC6-A7A9-86F318AA622B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5C498-CE6D-4523-8A85-37F5B26EE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545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90D71D-8D1F-4F04-839E-3FCAB467EBA1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4B224-5695-45BB-8254-C7526EBA7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42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1D8456-89A9-4649-BFE2-CFA71DF9F31E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8CA53-D084-4F12-912C-0BA6E435B2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50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04789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3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076330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4195" indent="0">
              <a:buNone/>
              <a:defRPr sz="1100"/>
            </a:lvl2pPr>
            <a:lvl3pPr marL="808388" indent="0">
              <a:buNone/>
              <a:defRPr sz="900"/>
            </a:lvl3pPr>
            <a:lvl4pPr marL="1212585" indent="0">
              <a:buNone/>
              <a:defRPr sz="800"/>
            </a:lvl4pPr>
            <a:lvl5pPr marL="1616778" indent="0">
              <a:buNone/>
              <a:defRPr sz="800"/>
            </a:lvl5pPr>
            <a:lvl6pPr marL="2020972" indent="0">
              <a:buNone/>
              <a:defRPr sz="800"/>
            </a:lvl6pPr>
            <a:lvl7pPr marL="2425168" indent="0">
              <a:buNone/>
              <a:defRPr sz="800"/>
            </a:lvl7pPr>
            <a:lvl8pPr marL="2829363" indent="0">
              <a:buNone/>
              <a:defRPr sz="800"/>
            </a:lvl8pPr>
            <a:lvl9pPr marL="323355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5B59D6-7A7F-4A43-B530-437B3408D6A4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D99E3-38B3-44FA-860E-CCE709376D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63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7"/>
            <a:ext cx="5486400" cy="425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3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04195" indent="0">
              <a:buNone/>
              <a:defRPr sz="2400"/>
            </a:lvl2pPr>
            <a:lvl3pPr marL="808388" indent="0">
              <a:buNone/>
              <a:defRPr sz="2100"/>
            </a:lvl3pPr>
            <a:lvl4pPr marL="1212585" indent="0">
              <a:buNone/>
              <a:defRPr sz="1800"/>
            </a:lvl4pPr>
            <a:lvl5pPr marL="1616778" indent="0">
              <a:buNone/>
              <a:defRPr sz="1800"/>
            </a:lvl5pPr>
            <a:lvl6pPr marL="2020972" indent="0">
              <a:buNone/>
              <a:defRPr sz="1800"/>
            </a:lvl6pPr>
            <a:lvl7pPr marL="2425168" indent="0">
              <a:buNone/>
              <a:defRPr sz="1800"/>
            </a:lvl7pPr>
            <a:lvl8pPr marL="2829363" indent="0">
              <a:buNone/>
              <a:defRPr sz="1800"/>
            </a:lvl8pPr>
            <a:lvl9pPr marL="3233555" indent="0">
              <a:buNone/>
              <a:defRPr sz="18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13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04195" indent="0">
              <a:buNone/>
              <a:defRPr sz="1100"/>
            </a:lvl2pPr>
            <a:lvl3pPr marL="808388" indent="0">
              <a:buNone/>
              <a:defRPr sz="900"/>
            </a:lvl3pPr>
            <a:lvl4pPr marL="1212585" indent="0">
              <a:buNone/>
              <a:defRPr sz="800"/>
            </a:lvl4pPr>
            <a:lvl5pPr marL="1616778" indent="0">
              <a:buNone/>
              <a:defRPr sz="800"/>
            </a:lvl5pPr>
            <a:lvl6pPr marL="2020972" indent="0">
              <a:buNone/>
              <a:defRPr sz="800"/>
            </a:lvl6pPr>
            <a:lvl7pPr marL="2425168" indent="0">
              <a:buNone/>
              <a:defRPr sz="800"/>
            </a:lvl7pPr>
            <a:lvl8pPr marL="2829363" indent="0">
              <a:buNone/>
              <a:defRPr sz="800"/>
            </a:lvl8pPr>
            <a:lvl9pPr marL="323355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E2A1EC-B158-4927-9596-B32C814FBAAE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16F85-2135-42BD-933D-566A3B268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13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832095-D2AB-4EEB-84DA-D9157C5D71CA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39D6-CE4F-4ACD-ADAE-530DC2BEEE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72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05982"/>
            <a:ext cx="6019799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F48BD9-0EDD-4AD9-BED3-763FF73E4809}" type="datetimeFigureOut">
              <a:rPr lang="en-US"/>
              <a:pPr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B518-3A6F-4C19-AD45-CB0E168456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005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7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2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2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9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637875" y="-8"/>
            <a:ext cx="3526654" cy="5143538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13234" y="1863114"/>
            <a:ext cx="3348301" cy="8418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2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2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2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2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2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2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2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ubTitle" idx="1"/>
          </p:nvPr>
        </p:nvSpPr>
        <p:spPr>
          <a:xfrm>
            <a:off x="695559" y="2688140"/>
            <a:ext cx="3348301" cy="792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317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5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70" y="686195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3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2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2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2" y="1298441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5495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00899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1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713224" y="1036777"/>
            <a:ext cx="77175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81642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611752" y="2775167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4787503" y="2775167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074151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611752" y="3110594"/>
            <a:ext cx="27447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787503" y="3110594"/>
            <a:ext cx="27447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8064617" y="-289888"/>
            <a:ext cx="1717687" cy="1718100"/>
            <a:chOff x="1347125" y="349025"/>
            <a:chExt cx="4978800" cy="4980000"/>
          </a:xfrm>
        </p:grpSpPr>
        <p:sp>
          <p:nvSpPr>
            <p:cNvPr id="77" name="Google Shape;77;p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99" name="Google Shape;99;p5"/>
          <p:cNvSpPr/>
          <p:nvPr/>
        </p:nvSpPr>
        <p:spPr>
          <a:xfrm rot="-6727045">
            <a:off x="-2101834" y="4055761"/>
            <a:ext cx="3172076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361100" y="4780251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6052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637869" y="-9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13225" y="1863113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ubTitle" idx="1"/>
          </p:nvPr>
        </p:nvSpPr>
        <p:spPr>
          <a:xfrm>
            <a:off x="695550" y="2688140"/>
            <a:ext cx="334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6854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49" y="1381803"/>
            <a:ext cx="329400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5336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692850" y="1444238"/>
            <a:ext cx="38160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1"/>
          </p:nvPr>
        </p:nvSpPr>
        <p:spPr>
          <a:xfrm>
            <a:off x="692850" y="2906653"/>
            <a:ext cx="38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3943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09987" y="384050"/>
            <a:ext cx="417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709989" y="1329770"/>
            <a:ext cx="3606601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 sz="1400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4220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064617" y="361184"/>
            <a:ext cx="1717687" cy="1718100"/>
            <a:chOff x="1347125" y="349025"/>
            <a:chExt cx="4978800" cy="4980000"/>
          </a:xfrm>
        </p:grpSpPr>
        <p:sp>
          <p:nvSpPr>
            <p:cNvPr id="118" name="Google Shape;118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0" name="Google Shape;140;p10"/>
          <p:cNvSpPr/>
          <p:nvPr/>
        </p:nvSpPr>
        <p:spPr>
          <a:xfrm>
            <a:off x="-1925622" y="-2803700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1943" y="198398"/>
            <a:ext cx="760263" cy="760446"/>
            <a:chOff x="1347125" y="349025"/>
            <a:chExt cx="4978800" cy="4980000"/>
          </a:xfrm>
        </p:grpSpPr>
        <p:sp>
          <p:nvSpPr>
            <p:cNvPr id="142" name="Google Shape;142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4" name="Google Shape;164;p10"/>
          <p:cNvSpPr/>
          <p:nvPr/>
        </p:nvSpPr>
        <p:spPr>
          <a:xfrm>
            <a:off x="-98275" y="1604525"/>
            <a:ext cx="258300" cy="2583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-49100" y="1230525"/>
            <a:ext cx="159900" cy="1599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2371050" y="2876275"/>
            <a:ext cx="44019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subTitle" idx="1"/>
          </p:nvPr>
        </p:nvSpPr>
        <p:spPr>
          <a:xfrm>
            <a:off x="2370975" y="1847925"/>
            <a:ext cx="44019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56388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311701" y="1785625"/>
            <a:ext cx="85206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2512850" y="2825375"/>
            <a:ext cx="41184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770600" y="-528322"/>
            <a:ext cx="1159500" cy="11595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72" name="Google Shape;172;p11"/>
          <p:cNvGrpSpPr/>
          <p:nvPr/>
        </p:nvGrpSpPr>
        <p:grpSpPr>
          <a:xfrm>
            <a:off x="-383534" y="3990562"/>
            <a:ext cx="1717687" cy="1718100"/>
            <a:chOff x="1347125" y="349025"/>
            <a:chExt cx="4978800" cy="4980000"/>
          </a:xfrm>
        </p:grpSpPr>
        <p:sp>
          <p:nvSpPr>
            <p:cNvPr id="173" name="Google Shape;173;p1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991751" y="3990550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154054" y="3357868"/>
            <a:ext cx="324599" cy="324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7189025" y="246022"/>
            <a:ext cx="233400" cy="2334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8853900" y="479424"/>
            <a:ext cx="135600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2224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32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8" y="540002"/>
            <a:ext cx="3348301" cy="841800"/>
          </a:xfrm>
          <a:prstGeom prst="rect">
            <a:avLst/>
          </a:prstGeom>
        </p:spPr>
        <p:txBody>
          <a:bodyPr spcFirstLastPara="1" wrap="square" lIns="80826" tIns="80826" rIns="80826" bIns="80826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49" y="1381806"/>
            <a:ext cx="3294001" cy="792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64565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3031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1207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22" y="2010942"/>
            <a:ext cx="1979401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22" y="3853588"/>
            <a:ext cx="1979401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6" y="2010942"/>
            <a:ext cx="1979401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6" y="3853588"/>
            <a:ext cx="1979401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7210"/>
              </a:solidFill>
              <a:cs typeface="Arial"/>
              <a:sym typeface="Arial"/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07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8" y="963903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7210"/>
              </a:solidFill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20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6" y="1675852"/>
            <a:ext cx="1979401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22" y="3515044"/>
            <a:ext cx="1979401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22" y="1675852"/>
            <a:ext cx="1979401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6" y="3515050"/>
            <a:ext cx="1979401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6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6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4040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hree columns ">
  <p:cSld name="Title &amp; three columns 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074151" y="384049"/>
            <a:ext cx="69957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ubTitle" idx="1"/>
          </p:nvPr>
        </p:nvSpPr>
        <p:spPr>
          <a:xfrm>
            <a:off x="597826" y="3108458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ubTitle" idx="2"/>
          </p:nvPr>
        </p:nvSpPr>
        <p:spPr>
          <a:xfrm>
            <a:off x="3333451" y="3108453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3"/>
          </p:nvPr>
        </p:nvSpPr>
        <p:spPr>
          <a:xfrm>
            <a:off x="6069150" y="3108453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>
            <a:off x="8316941" y="-441263"/>
            <a:ext cx="1717687" cy="1718100"/>
            <a:chOff x="1347125" y="349025"/>
            <a:chExt cx="4978800" cy="4980000"/>
          </a:xfrm>
        </p:grpSpPr>
        <p:sp>
          <p:nvSpPr>
            <p:cNvPr id="248" name="Google Shape;248;p1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70" name="Google Shape;270;p16"/>
          <p:cNvSpPr/>
          <p:nvPr/>
        </p:nvSpPr>
        <p:spPr>
          <a:xfrm rot="-6727045">
            <a:off x="-2273384" y="4055761"/>
            <a:ext cx="3172076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1189550" y="4780251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2" name="Google Shape;272;p16"/>
          <p:cNvSpPr txBox="1">
            <a:spLocks noGrp="1"/>
          </p:cNvSpPr>
          <p:nvPr>
            <p:ph type="subTitle" idx="4"/>
          </p:nvPr>
        </p:nvSpPr>
        <p:spPr>
          <a:xfrm>
            <a:off x="613201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subTitle" idx="5"/>
          </p:nvPr>
        </p:nvSpPr>
        <p:spPr>
          <a:xfrm>
            <a:off x="3348901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subTitle" idx="6"/>
          </p:nvPr>
        </p:nvSpPr>
        <p:spPr>
          <a:xfrm>
            <a:off x="6084576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284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Title &amp; 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7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>
            <a:spLocks noGrp="1"/>
          </p:cNvSpPr>
          <p:nvPr>
            <p:ph type="title"/>
          </p:nvPr>
        </p:nvSpPr>
        <p:spPr>
          <a:xfrm>
            <a:off x="5075700" y="1211551"/>
            <a:ext cx="3348300" cy="13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8" name="Google Shape;278;p17"/>
          <p:cNvSpPr txBox="1">
            <a:spLocks noGrp="1"/>
          </p:cNvSpPr>
          <p:nvPr>
            <p:ph type="subTitle" idx="1"/>
          </p:nvPr>
        </p:nvSpPr>
        <p:spPr>
          <a:xfrm>
            <a:off x="5075700" y="2519550"/>
            <a:ext cx="30408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475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Background Image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5222700" y="3172350"/>
            <a:ext cx="32013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432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9"/>
          <p:cNvGrpSpPr/>
          <p:nvPr/>
        </p:nvGrpSpPr>
        <p:grpSpPr>
          <a:xfrm>
            <a:off x="-40257" y="-268502"/>
            <a:ext cx="760263" cy="760446"/>
            <a:chOff x="1347125" y="349025"/>
            <a:chExt cx="4978800" cy="4980000"/>
          </a:xfrm>
        </p:grpSpPr>
        <p:sp>
          <p:nvSpPr>
            <p:cNvPr id="283" name="Google Shape;283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05" name="Google Shape;305;p19"/>
          <p:cNvSpPr/>
          <p:nvPr/>
        </p:nvSpPr>
        <p:spPr>
          <a:xfrm>
            <a:off x="-259366" y="235631"/>
            <a:ext cx="972599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074151" y="384048"/>
            <a:ext cx="69957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07" name="Google Shape;307;p19"/>
          <p:cNvGrpSpPr/>
          <p:nvPr/>
        </p:nvGrpSpPr>
        <p:grpSpPr>
          <a:xfrm>
            <a:off x="8069841" y="4006534"/>
            <a:ext cx="1717687" cy="1718100"/>
            <a:chOff x="1347125" y="349025"/>
            <a:chExt cx="4978800" cy="4980000"/>
          </a:xfrm>
        </p:grpSpPr>
        <p:sp>
          <p:nvSpPr>
            <p:cNvPr id="308" name="Google Shape;308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30" name="Google Shape;330;p19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600625" y="459553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5454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kern="0">
                <a:solidFill>
                  <a:srgbClr val="000000"/>
                </a:solidFill>
                <a:cs typeface="Arial"/>
                <a:sym typeface="Arial"/>
              </a:rPr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969791" y="3804684"/>
            <a:ext cx="1717687" cy="1718100"/>
            <a:chOff x="1347125" y="349025"/>
            <a:chExt cx="4978800" cy="4980000"/>
          </a:xfrm>
        </p:grpSpPr>
        <p:sp>
          <p:nvSpPr>
            <p:cNvPr id="335" name="Google Shape;335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-40257" y="-268502"/>
            <a:ext cx="760263" cy="760446"/>
            <a:chOff x="1347125" y="349025"/>
            <a:chExt cx="4978800" cy="4980000"/>
          </a:xfrm>
        </p:grpSpPr>
        <p:sp>
          <p:nvSpPr>
            <p:cNvPr id="358" name="Google Shape;358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1074151" y="384051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39964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Numbers &amp; text">
    <p:bg>
      <p:bgPr>
        <a:solidFill>
          <a:schemeClr val="accen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 hasCustomPrompt="1"/>
          </p:nvPr>
        </p:nvSpPr>
        <p:spPr>
          <a:xfrm>
            <a:off x="311701" y="2112838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1"/>
          </p:nvPr>
        </p:nvSpPr>
        <p:spPr>
          <a:xfrm>
            <a:off x="2341500" y="2637063"/>
            <a:ext cx="446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21"/>
          <p:cNvSpPr txBox="1">
            <a:spLocks noGrp="1"/>
          </p:cNvSpPr>
          <p:nvPr>
            <p:ph type="title" idx="2" hasCustomPrompt="1"/>
          </p:nvPr>
        </p:nvSpPr>
        <p:spPr>
          <a:xfrm>
            <a:off x="311701" y="1007713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21"/>
          <p:cNvSpPr txBox="1">
            <a:spLocks noGrp="1"/>
          </p:cNvSpPr>
          <p:nvPr>
            <p:ph type="subTitle" idx="3"/>
          </p:nvPr>
        </p:nvSpPr>
        <p:spPr>
          <a:xfrm>
            <a:off x="2341500" y="1531938"/>
            <a:ext cx="446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1"/>
          <p:cNvSpPr txBox="1">
            <a:spLocks noGrp="1"/>
          </p:cNvSpPr>
          <p:nvPr>
            <p:ph type="title" idx="4" hasCustomPrompt="1"/>
          </p:nvPr>
        </p:nvSpPr>
        <p:spPr>
          <a:xfrm>
            <a:off x="311701" y="3217963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21"/>
          <p:cNvSpPr txBox="1">
            <a:spLocks noGrp="1"/>
          </p:cNvSpPr>
          <p:nvPr>
            <p:ph type="subTitle" idx="5"/>
          </p:nvPr>
        </p:nvSpPr>
        <p:spPr>
          <a:xfrm>
            <a:off x="2341500" y="3742188"/>
            <a:ext cx="446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7518274" y="4323100"/>
            <a:ext cx="1159500" cy="1159500"/>
          </a:xfrm>
          <a:prstGeom prst="donut">
            <a:avLst>
              <a:gd name="adj" fmla="val 17842"/>
            </a:avLst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-398147" y="-436676"/>
            <a:ext cx="1717687" cy="1718100"/>
            <a:chOff x="1347125" y="349025"/>
            <a:chExt cx="4978800" cy="4980000"/>
          </a:xfrm>
        </p:grpSpPr>
        <p:sp>
          <p:nvSpPr>
            <p:cNvPr id="393" name="Google Shape;393;p2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15" name="Google Shape;415;p21"/>
          <p:cNvSpPr/>
          <p:nvPr/>
        </p:nvSpPr>
        <p:spPr>
          <a:xfrm>
            <a:off x="977138" y="-436687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785367" y="1373080"/>
            <a:ext cx="324599" cy="3246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8307300" y="4232622"/>
            <a:ext cx="233400" cy="2334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8127225" y="3871199"/>
            <a:ext cx="135600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195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itle &amp; six columns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1074151" y="384051"/>
            <a:ext cx="69957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1" name="Google Shape;421;p22"/>
          <p:cNvSpPr txBox="1">
            <a:spLocks noGrp="1"/>
          </p:cNvSpPr>
          <p:nvPr>
            <p:ph type="subTitle" idx="1"/>
          </p:nvPr>
        </p:nvSpPr>
        <p:spPr>
          <a:xfrm>
            <a:off x="725500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subTitle" idx="2"/>
          </p:nvPr>
        </p:nvSpPr>
        <p:spPr>
          <a:xfrm>
            <a:off x="3342344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subTitle" idx="3"/>
          </p:nvPr>
        </p:nvSpPr>
        <p:spPr>
          <a:xfrm>
            <a:off x="5950075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subTitle" idx="4"/>
          </p:nvPr>
        </p:nvSpPr>
        <p:spPr>
          <a:xfrm>
            <a:off x="725488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ubTitle" idx="5"/>
          </p:nvPr>
        </p:nvSpPr>
        <p:spPr>
          <a:xfrm>
            <a:off x="3342381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subTitle" idx="6"/>
          </p:nvPr>
        </p:nvSpPr>
        <p:spPr>
          <a:xfrm>
            <a:off x="5950113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-2199500" y="-3553974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809725" y="282900"/>
            <a:ext cx="162900" cy="162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29" name="Google Shape;429;p22"/>
          <p:cNvGrpSpPr/>
          <p:nvPr/>
        </p:nvGrpSpPr>
        <p:grpSpPr>
          <a:xfrm>
            <a:off x="8556916" y="633912"/>
            <a:ext cx="1717687" cy="1718100"/>
            <a:chOff x="1347125" y="349025"/>
            <a:chExt cx="4978800" cy="4980000"/>
          </a:xfrm>
        </p:grpSpPr>
        <p:sp>
          <p:nvSpPr>
            <p:cNvPr id="430" name="Google Shape;430;p2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52" name="Google Shape;452;p22"/>
          <p:cNvSpPr/>
          <p:nvPr/>
        </p:nvSpPr>
        <p:spPr>
          <a:xfrm>
            <a:off x="8845750" y="2085126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7"/>
          </p:nvPr>
        </p:nvSpPr>
        <p:spPr>
          <a:xfrm>
            <a:off x="736425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8"/>
          </p:nvPr>
        </p:nvSpPr>
        <p:spPr>
          <a:xfrm>
            <a:off x="3342381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9"/>
          </p:nvPr>
        </p:nvSpPr>
        <p:spPr>
          <a:xfrm>
            <a:off x="5950100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13"/>
          </p:nvPr>
        </p:nvSpPr>
        <p:spPr>
          <a:xfrm>
            <a:off x="59501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14"/>
          </p:nvPr>
        </p:nvSpPr>
        <p:spPr>
          <a:xfrm>
            <a:off x="3342381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subTitle" idx="15"/>
          </p:nvPr>
        </p:nvSpPr>
        <p:spPr>
          <a:xfrm>
            <a:off x="7255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5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692850" y="1444245"/>
            <a:ext cx="3816000" cy="1332001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2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1"/>
          </p:nvPr>
        </p:nvSpPr>
        <p:spPr>
          <a:xfrm>
            <a:off x="692850" y="2906653"/>
            <a:ext cx="3816000" cy="7926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9308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hree columns 2">
  <p:cSld name="Title &amp; three columns 2">
    <p:bg>
      <p:bgPr>
        <a:solidFill>
          <a:schemeClr val="accen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/>
          <p:nvPr/>
        </p:nvSpPr>
        <p:spPr>
          <a:xfrm flipH="1">
            <a:off x="-7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1" name="Google Shape;461;p23"/>
          <p:cNvSpPr/>
          <p:nvPr/>
        </p:nvSpPr>
        <p:spPr>
          <a:xfrm rot="-6727045">
            <a:off x="-657631" y="2611537"/>
            <a:ext cx="3172076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2805300" y="3336028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63" name="Google Shape;463;p23"/>
          <p:cNvGrpSpPr/>
          <p:nvPr/>
        </p:nvGrpSpPr>
        <p:grpSpPr>
          <a:xfrm>
            <a:off x="8285400" y="-124063"/>
            <a:ext cx="1597199" cy="1597584"/>
            <a:chOff x="1347125" y="349025"/>
            <a:chExt cx="4978800" cy="4980000"/>
          </a:xfrm>
        </p:grpSpPr>
        <p:sp>
          <p:nvSpPr>
            <p:cNvPr id="464" name="Google Shape;464;p2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86" name="Google Shape;486;p23"/>
          <p:cNvSpPr/>
          <p:nvPr/>
        </p:nvSpPr>
        <p:spPr>
          <a:xfrm>
            <a:off x="8044100" y="113800"/>
            <a:ext cx="506400" cy="5064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7" name="Google Shape;487;p23"/>
          <p:cNvSpPr txBox="1">
            <a:spLocks noGrp="1"/>
          </p:cNvSpPr>
          <p:nvPr>
            <p:ph type="title"/>
          </p:nvPr>
        </p:nvSpPr>
        <p:spPr>
          <a:xfrm>
            <a:off x="720000" y="938853"/>
            <a:ext cx="272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1"/>
          </p:nvPr>
        </p:nvSpPr>
        <p:spPr>
          <a:xfrm>
            <a:off x="3533400" y="1794375"/>
            <a:ext cx="21774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23"/>
          <p:cNvSpPr txBox="1">
            <a:spLocks noGrp="1"/>
          </p:cNvSpPr>
          <p:nvPr>
            <p:ph type="subTitle" idx="2"/>
          </p:nvPr>
        </p:nvSpPr>
        <p:spPr>
          <a:xfrm>
            <a:off x="6333401" y="1794365"/>
            <a:ext cx="21774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3"/>
          </p:nvPr>
        </p:nvSpPr>
        <p:spPr>
          <a:xfrm>
            <a:off x="4927175" y="3957286"/>
            <a:ext cx="21774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4"/>
          </p:nvPr>
        </p:nvSpPr>
        <p:spPr>
          <a:xfrm>
            <a:off x="3533400" y="1452575"/>
            <a:ext cx="2177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5"/>
          </p:nvPr>
        </p:nvSpPr>
        <p:spPr>
          <a:xfrm>
            <a:off x="6333401" y="1452575"/>
            <a:ext cx="2177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6"/>
          </p:nvPr>
        </p:nvSpPr>
        <p:spPr>
          <a:xfrm>
            <a:off x="4927175" y="3623911"/>
            <a:ext cx="2177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title" idx="7" hasCustomPrompt="1"/>
          </p:nvPr>
        </p:nvSpPr>
        <p:spPr>
          <a:xfrm>
            <a:off x="6822925" y="620825"/>
            <a:ext cx="11982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23"/>
          <p:cNvSpPr txBox="1">
            <a:spLocks noGrp="1"/>
          </p:cNvSpPr>
          <p:nvPr>
            <p:ph type="title" idx="8" hasCustomPrompt="1"/>
          </p:nvPr>
        </p:nvSpPr>
        <p:spPr>
          <a:xfrm>
            <a:off x="4023076" y="620825"/>
            <a:ext cx="11982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23"/>
          <p:cNvSpPr txBox="1">
            <a:spLocks noGrp="1"/>
          </p:cNvSpPr>
          <p:nvPr>
            <p:ph type="title" idx="9" hasCustomPrompt="1"/>
          </p:nvPr>
        </p:nvSpPr>
        <p:spPr>
          <a:xfrm>
            <a:off x="5416850" y="2792248"/>
            <a:ext cx="11982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784053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four columns">
  <p:cSld name="Title &amp; four columns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>
            <a:spLocks noGrp="1"/>
          </p:cNvSpPr>
          <p:nvPr>
            <p:ph type="title"/>
          </p:nvPr>
        </p:nvSpPr>
        <p:spPr>
          <a:xfrm>
            <a:off x="1074151" y="384048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8633800" y="3918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00" name="Google Shape;500;p24"/>
          <p:cNvGrpSpPr/>
          <p:nvPr/>
        </p:nvGrpSpPr>
        <p:grpSpPr>
          <a:xfrm>
            <a:off x="7904116" y="4335612"/>
            <a:ext cx="1717687" cy="1718100"/>
            <a:chOff x="1347125" y="349025"/>
            <a:chExt cx="4978800" cy="4980000"/>
          </a:xfrm>
        </p:grpSpPr>
        <p:sp>
          <p:nvSpPr>
            <p:cNvPr id="501" name="Google Shape;501;p2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23" name="Google Shape;523;p24"/>
          <p:cNvSpPr/>
          <p:nvPr/>
        </p:nvSpPr>
        <p:spPr>
          <a:xfrm>
            <a:off x="221801" y="4722603"/>
            <a:ext cx="258300" cy="258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4" name="Google Shape;524;p24"/>
          <p:cNvSpPr/>
          <p:nvPr/>
        </p:nvSpPr>
        <p:spPr>
          <a:xfrm>
            <a:off x="338550" y="4642350"/>
            <a:ext cx="141600" cy="141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"/>
          </p:nvPr>
        </p:nvSpPr>
        <p:spPr>
          <a:xfrm>
            <a:off x="836976" y="1655824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2"/>
          </p:nvPr>
        </p:nvSpPr>
        <p:spPr>
          <a:xfrm>
            <a:off x="5938524" y="1630649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3"/>
          </p:nvPr>
        </p:nvSpPr>
        <p:spPr>
          <a:xfrm>
            <a:off x="5938500" y="3449602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4"/>
          </p:nvPr>
        </p:nvSpPr>
        <p:spPr>
          <a:xfrm>
            <a:off x="837000" y="3449602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5"/>
          </p:nvPr>
        </p:nvSpPr>
        <p:spPr>
          <a:xfrm>
            <a:off x="836976" y="1319704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6"/>
          </p:nvPr>
        </p:nvSpPr>
        <p:spPr>
          <a:xfrm>
            <a:off x="5938524" y="1319704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7"/>
          </p:nvPr>
        </p:nvSpPr>
        <p:spPr>
          <a:xfrm>
            <a:off x="5938500" y="3113479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ubTitle" idx="8"/>
          </p:nvPr>
        </p:nvSpPr>
        <p:spPr>
          <a:xfrm>
            <a:off x="837000" y="3113479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33587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&amp; text 2">
    <p:bg>
      <p:bgPr>
        <a:solidFill>
          <a:schemeClr val="accen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720000" y="384051"/>
            <a:ext cx="27249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25"/>
          <p:cNvSpPr/>
          <p:nvPr/>
        </p:nvSpPr>
        <p:spPr>
          <a:xfrm rot="2539751">
            <a:off x="4464252" y="-333480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7" name="Google Shape;537;p25"/>
          <p:cNvSpPr/>
          <p:nvPr/>
        </p:nvSpPr>
        <p:spPr>
          <a:xfrm rot="9266724">
            <a:off x="4784464" y="1191042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5986374" y="4568875"/>
            <a:ext cx="1159500" cy="11595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837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>
  <p:cSld name="Title &amp; two columns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>
            <a:spLocks noGrp="1"/>
          </p:cNvSpPr>
          <p:nvPr>
            <p:ph type="ctrTitle"/>
          </p:nvPr>
        </p:nvSpPr>
        <p:spPr>
          <a:xfrm>
            <a:off x="6497275" y="865275"/>
            <a:ext cx="20919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1" name="Google Shape;541;p26"/>
          <p:cNvSpPr txBox="1">
            <a:spLocks noGrp="1"/>
          </p:cNvSpPr>
          <p:nvPr>
            <p:ph type="subTitle" idx="1"/>
          </p:nvPr>
        </p:nvSpPr>
        <p:spPr>
          <a:xfrm>
            <a:off x="2600602" y="1350766"/>
            <a:ext cx="1979401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6"/>
          <p:cNvSpPr txBox="1">
            <a:spLocks noGrp="1"/>
          </p:cNvSpPr>
          <p:nvPr>
            <p:ph type="subTitle" idx="2"/>
          </p:nvPr>
        </p:nvSpPr>
        <p:spPr>
          <a:xfrm>
            <a:off x="2600602" y="3516953"/>
            <a:ext cx="1979401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-265073" y="-239474"/>
            <a:ext cx="726900" cy="7269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44" name="Google Shape;544;p26"/>
          <p:cNvGrpSpPr/>
          <p:nvPr/>
        </p:nvGrpSpPr>
        <p:grpSpPr>
          <a:xfrm>
            <a:off x="-465251" y="257358"/>
            <a:ext cx="890210" cy="890424"/>
            <a:chOff x="1347125" y="349025"/>
            <a:chExt cx="4978800" cy="4980000"/>
          </a:xfrm>
        </p:grpSpPr>
        <p:sp>
          <p:nvSpPr>
            <p:cNvPr id="545" name="Google Shape;545;p2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567" name="Google Shape;567;p26"/>
          <p:cNvSpPr txBox="1">
            <a:spLocks noGrp="1"/>
          </p:cNvSpPr>
          <p:nvPr>
            <p:ph type="subTitle" idx="3"/>
          </p:nvPr>
        </p:nvSpPr>
        <p:spPr>
          <a:xfrm>
            <a:off x="2600602" y="1011844"/>
            <a:ext cx="1979401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subTitle" idx="4"/>
          </p:nvPr>
        </p:nvSpPr>
        <p:spPr>
          <a:xfrm>
            <a:off x="2600602" y="3178025"/>
            <a:ext cx="1979401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1327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title"/>
          </p:nvPr>
        </p:nvSpPr>
        <p:spPr>
          <a:xfrm>
            <a:off x="5075700" y="1749900"/>
            <a:ext cx="33483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1"/>
          </p:nvPr>
        </p:nvSpPr>
        <p:spPr>
          <a:xfrm>
            <a:off x="5075702" y="2339400"/>
            <a:ext cx="29592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/>
          <p:nvPr/>
        </p:nvSpPr>
        <p:spPr>
          <a:xfrm rot="2539751">
            <a:off x="7178252" y="-372875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 rot="9266724">
            <a:off x="7498464" y="79709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75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bg>
      <p:bgPr>
        <a:solidFill>
          <a:schemeClr val="accen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>
            <a:spLocks noGrp="1"/>
          </p:cNvSpPr>
          <p:nvPr>
            <p:ph type="title"/>
          </p:nvPr>
        </p:nvSpPr>
        <p:spPr>
          <a:xfrm>
            <a:off x="5075700" y="1756691"/>
            <a:ext cx="33483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28"/>
          <p:cNvSpPr txBox="1">
            <a:spLocks noGrp="1"/>
          </p:cNvSpPr>
          <p:nvPr>
            <p:ph type="subTitle" idx="1"/>
          </p:nvPr>
        </p:nvSpPr>
        <p:spPr>
          <a:xfrm>
            <a:off x="5075702" y="2353613"/>
            <a:ext cx="2939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8"/>
          <p:cNvSpPr/>
          <p:nvPr/>
        </p:nvSpPr>
        <p:spPr>
          <a:xfrm rot="8260249" flipH="1">
            <a:off x="7170952" y="3939071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 rot="1533276" flipH="1">
            <a:off x="7491164" y="3951018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0822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 slide">
  <p:cSld name=" Thanks slide">
    <p:bg>
      <p:bgPr>
        <a:solidFill>
          <a:schemeClr val="accen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/>
          <p:nvPr/>
        </p:nvSpPr>
        <p:spPr>
          <a:xfrm>
            <a:off x="-936623" y="859450"/>
            <a:ext cx="3151800" cy="31518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81" name="Google Shape;581;p29"/>
          <p:cNvSpPr/>
          <p:nvPr/>
        </p:nvSpPr>
        <p:spPr>
          <a:xfrm>
            <a:off x="29388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7210"/>
              </a:solidFill>
              <a:cs typeface="Arial"/>
              <a:sym typeface="Arial"/>
            </a:endParaRPr>
          </a:p>
        </p:txBody>
      </p:sp>
      <p:grpSp>
        <p:nvGrpSpPr>
          <p:cNvPr id="582" name="Google Shape;582;p29"/>
          <p:cNvGrpSpPr/>
          <p:nvPr/>
        </p:nvGrpSpPr>
        <p:grpSpPr>
          <a:xfrm>
            <a:off x="1283282" y="788707"/>
            <a:ext cx="781174" cy="781362"/>
            <a:chOff x="1347125" y="349025"/>
            <a:chExt cx="4978800" cy="4980000"/>
          </a:xfrm>
        </p:grpSpPr>
        <p:sp>
          <p:nvSpPr>
            <p:cNvPr id="583" name="Google Shape;583;p2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05" name="Google Shape;605;p29"/>
          <p:cNvSpPr txBox="1">
            <a:spLocks noGrp="1"/>
          </p:cNvSpPr>
          <p:nvPr>
            <p:ph type="title"/>
          </p:nvPr>
        </p:nvSpPr>
        <p:spPr>
          <a:xfrm>
            <a:off x="2234128" y="2150850"/>
            <a:ext cx="5679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rgbClr val="F0F7E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6" name="Google Shape;606;p29"/>
          <p:cNvSpPr txBox="1">
            <a:spLocks noGrp="1"/>
          </p:cNvSpPr>
          <p:nvPr>
            <p:ph type="subTitle" idx="1"/>
          </p:nvPr>
        </p:nvSpPr>
        <p:spPr>
          <a:xfrm>
            <a:off x="4627625" y="4320125"/>
            <a:ext cx="37854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9"/>
          <p:cNvSpPr txBox="1"/>
          <p:nvPr/>
        </p:nvSpPr>
        <p:spPr>
          <a:xfrm>
            <a:off x="5079128" y="3413677"/>
            <a:ext cx="3345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defTabSz="914400">
              <a:spcBef>
                <a:spcPts val="300"/>
              </a:spcBef>
              <a:buClr>
                <a:srgbClr val="000000"/>
              </a:buClr>
              <a:buFont typeface="Arial"/>
              <a:buNone/>
            </a:pPr>
            <a:r>
              <a:rPr lang="en" sz="1200" kern="0">
                <a:solidFill>
                  <a:srgbClr val="F0F7ED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 kern="0">
                <a:solidFill>
                  <a:srgbClr val="F0F7E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kern="0">
                <a:solidFill>
                  <a:srgbClr val="F0F7ED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 kern="0">
                <a:solidFill>
                  <a:srgbClr val="F0F7E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kern="0">
                <a:solidFill>
                  <a:srgbClr val="F0F7ED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kern="0">
                <a:solidFill>
                  <a:srgbClr val="F0F7E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kern="0">
                <a:solidFill>
                  <a:srgbClr val="F0F7ED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200" kern="0">
              <a:solidFill>
                <a:srgbClr val="F0F7E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709832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5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70" y="686195"/>
            <a:ext cx="650729" cy="650886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3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2417726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subTitle" idx="1"/>
          </p:nvPr>
        </p:nvSpPr>
        <p:spPr>
          <a:xfrm>
            <a:off x="2417726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602501" y="3698775"/>
            <a:ext cx="235501" cy="2355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7" name="Google Shape;637;p30"/>
          <p:cNvSpPr txBox="1">
            <a:spLocks noGrp="1"/>
          </p:cNvSpPr>
          <p:nvPr>
            <p:ph type="title" idx="2" hasCustomPrompt="1"/>
          </p:nvPr>
        </p:nvSpPr>
        <p:spPr>
          <a:xfrm>
            <a:off x="2417726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137548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-1441965" y="632603"/>
            <a:ext cx="3764100" cy="37641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grpSp>
        <p:nvGrpSpPr>
          <p:cNvPr id="640" name="Google Shape;640;p31"/>
          <p:cNvGrpSpPr/>
          <p:nvPr/>
        </p:nvGrpSpPr>
        <p:grpSpPr>
          <a:xfrm>
            <a:off x="901680" y="384230"/>
            <a:ext cx="1176988" cy="1177272"/>
            <a:chOff x="1347125" y="349025"/>
            <a:chExt cx="4978800" cy="4980000"/>
          </a:xfrm>
        </p:grpSpPr>
        <p:sp>
          <p:nvSpPr>
            <p:cNvPr id="641" name="Google Shape;641;p3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63" name="Google Shape;663;p31"/>
          <p:cNvSpPr/>
          <p:nvPr/>
        </p:nvSpPr>
        <p:spPr>
          <a:xfrm>
            <a:off x="901672" y="3998600"/>
            <a:ext cx="501000" cy="50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4" name="Google Shape;664;p31"/>
          <p:cNvSpPr txBox="1">
            <a:spLocks noGrp="1"/>
          </p:cNvSpPr>
          <p:nvPr>
            <p:ph type="title"/>
          </p:nvPr>
        </p:nvSpPr>
        <p:spPr>
          <a:xfrm>
            <a:off x="2417726" y="2018691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1"/>
          <p:cNvSpPr txBox="1">
            <a:spLocks noGrp="1"/>
          </p:cNvSpPr>
          <p:nvPr>
            <p:ph type="subTitle" idx="1"/>
          </p:nvPr>
        </p:nvSpPr>
        <p:spPr>
          <a:xfrm>
            <a:off x="2417726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31"/>
          <p:cNvSpPr/>
          <p:nvPr/>
        </p:nvSpPr>
        <p:spPr>
          <a:xfrm rot="-6727045">
            <a:off x="5316341" y="3823636"/>
            <a:ext cx="3172076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7909626" y="4041927"/>
            <a:ext cx="235501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8" name="Google Shape;668;p31"/>
          <p:cNvSpPr txBox="1">
            <a:spLocks noGrp="1"/>
          </p:cNvSpPr>
          <p:nvPr>
            <p:ph type="title" idx="2" hasCustomPrompt="1"/>
          </p:nvPr>
        </p:nvSpPr>
        <p:spPr>
          <a:xfrm>
            <a:off x="2417726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082914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-1441965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153978" y="586793"/>
            <a:ext cx="444301" cy="44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2" name="Google Shape;672;p32"/>
          <p:cNvSpPr txBox="1">
            <a:spLocks noGrp="1"/>
          </p:cNvSpPr>
          <p:nvPr>
            <p:ph type="title"/>
          </p:nvPr>
        </p:nvSpPr>
        <p:spPr>
          <a:xfrm>
            <a:off x="2417726" y="2003888"/>
            <a:ext cx="5679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1"/>
          </p:nvPr>
        </p:nvSpPr>
        <p:spPr>
          <a:xfrm>
            <a:off x="2417726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217924" y="2906275"/>
            <a:ext cx="444301" cy="444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5" name="Google Shape;675;p32"/>
          <p:cNvSpPr/>
          <p:nvPr/>
        </p:nvSpPr>
        <p:spPr>
          <a:xfrm>
            <a:off x="7328699" y="4498228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76" name="Google Shape;676;p32"/>
          <p:cNvGrpSpPr/>
          <p:nvPr/>
        </p:nvGrpSpPr>
        <p:grpSpPr>
          <a:xfrm>
            <a:off x="8092580" y="4061881"/>
            <a:ext cx="1235738" cy="1236036"/>
            <a:chOff x="1347125" y="349025"/>
            <a:chExt cx="4978800" cy="4980000"/>
          </a:xfrm>
        </p:grpSpPr>
        <p:sp>
          <p:nvSpPr>
            <p:cNvPr id="677" name="Google Shape;677;p3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699" name="Google Shape;699;p32"/>
          <p:cNvSpPr/>
          <p:nvPr/>
        </p:nvSpPr>
        <p:spPr>
          <a:xfrm>
            <a:off x="8553551" y="213355"/>
            <a:ext cx="240900" cy="240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0" name="Google Shape;700;p32"/>
          <p:cNvSpPr txBox="1">
            <a:spLocks noGrp="1"/>
          </p:cNvSpPr>
          <p:nvPr>
            <p:ph type="title" idx="2" hasCustomPrompt="1"/>
          </p:nvPr>
        </p:nvSpPr>
        <p:spPr>
          <a:xfrm>
            <a:off x="2417726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32"/>
          <p:cNvSpPr/>
          <p:nvPr/>
        </p:nvSpPr>
        <p:spPr>
          <a:xfrm>
            <a:off x="-542976" y="2994803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5617350" y="5"/>
            <a:ext cx="3526654" cy="5143538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5617350" y="5"/>
            <a:ext cx="3526654" cy="5143538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09987" y="384056"/>
            <a:ext cx="4174200" cy="8418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709989" y="1329771"/>
            <a:ext cx="3606599" cy="29469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 sz="1300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63018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Only title 4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1" y="3804684"/>
            <a:ext cx="1717687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57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1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059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3">
  <p:cSld name="Title &amp; text 3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>
            <a:spLocks noGrp="1"/>
          </p:cNvSpPr>
          <p:nvPr>
            <p:ph type="title"/>
          </p:nvPr>
        </p:nvSpPr>
        <p:spPr>
          <a:xfrm>
            <a:off x="720001" y="1941300"/>
            <a:ext cx="3294001" cy="12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"/>
          </p:nvPr>
        </p:nvSpPr>
        <p:spPr>
          <a:xfrm>
            <a:off x="5089026" y="989700"/>
            <a:ext cx="2388301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34"/>
          <p:cNvSpPr txBox="1">
            <a:spLocks noGrp="1"/>
          </p:cNvSpPr>
          <p:nvPr>
            <p:ph type="subTitle" idx="2"/>
          </p:nvPr>
        </p:nvSpPr>
        <p:spPr>
          <a:xfrm>
            <a:off x="5089026" y="1881275"/>
            <a:ext cx="2388301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subTitle" idx="3"/>
          </p:nvPr>
        </p:nvSpPr>
        <p:spPr>
          <a:xfrm>
            <a:off x="5089026" y="2757013"/>
            <a:ext cx="2388301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34"/>
          <p:cNvSpPr txBox="1">
            <a:spLocks noGrp="1"/>
          </p:cNvSpPr>
          <p:nvPr>
            <p:ph type="subTitle" idx="4"/>
          </p:nvPr>
        </p:nvSpPr>
        <p:spPr>
          <a:xfrm>
            <a:off x="5089026" y="3722200"/>
            <a:ext cx="2388301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grpSp>
        <p:nvGrpSpPr>
          <p:cNvPr id="759" name="Google Shape;759;p34"/>
          <p:cNvGrpSpPr/>
          <p:nvPr/>
        </p:nvGrpSpPr>
        <p:grpSpPr>
          <a:xfrm>
            <a:off x="8010980" y="-524141"/>
            <a:ext cx="1717687" cy="1718100"/>
            <a:chOff x="1347125" y="349025"/>
            <a:chExt cx="4978800" cy="4980000"/>
          </a:xfrm>
        </p:grpSpPr>
        <p:sp>
          <p:nvSpPr>
            <p:cNvPr id="760" name="Google Shape;760;p3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782" name="Google Shape;782;p34"/>
          <p:cNvSpPr/>
          <p:nvPr/>
        </p:nvSpPr>
        <p:spPr>
          <a:xfrm>
            <a:off x="8665988" y="540000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7434017" y="172596"/>
            <a:ext cx="324599" cy="324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4" name="Google Shape;784;p34"/>
          <p:cNvSpPr/>
          <p:nvPr/>
        </p:nvSpPr>
        <p:spPr>
          <a:xfrm rot="-6727045">
            <a:off x="-2273384" y="4055761"/>
            <a:ext cx="3172076" cy="478870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1189550" y="4780251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45303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Title &amp; text 4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"/>
          <p:cNvSpPr txBox="1">
            <a:spLocks noGrp="1"/>
          </p:cNvSpPr>
          <p:nvPr>
            <p:ph type="title"/>
          </p:nvPr>
        </p:nvSpPr>
        <p:spPr>
          <a:xfrm>
            <a:off x="761000" y="384050"/>
            <a:ext cx="7809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1"/>
          </p:nvPr>
        </p:nvSpPr>
        <p:spPr>
          <a:xfrm>
            <a:off x="1074149" y="1344374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subTitle" idx="2"/>
          </p:nvPr>
        </p:nvSpPr>
        <p:spPr>
          <a:xfrm>
            <a:off x="1074149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 txBox="1">
            <a:spLocks noGrp="1"/>
          </p:cNvSpPr>
          <p:nvPr>
            <p:ph type="subTitle" idx="3"/>
          </p:nvPr>
        </p:nvSpPr>
        <p:spPr>
          <a:xfrm>
            <a:off x="1074149" y="3030002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35"/>
          <p:cNvSpPr txBox="1">
            <a:spLocks noGrp="1"/>
          </p:cNvSpPr>
          <p:nvPr>
            <p:ph type="subTitle" idx="4"/>
          </p:nvPr>
        </p:nvSpPr>
        <p:spPr>
          <a:xfrm>
            <a:off x="1074149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35"/>
          <p:cNvSpPr txBox="1">
            <a:spLocks noGrp="1"/>
          </p:cNvSpPr>
          <p:nvPr>
            <p:ph type="subTitle" idx="5"/>
          </p:nvPr>
        </p:nvSpPr>
        <p:spPr>
          <a:xfrm>
            <a:off x="1074149" y="190625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9078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 2">
  <p:cSld name="Title &amp; two columns 2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6"/>
          <p:cNvSpPr txBox="1">
            <a:spLocks noGrp="1"/>
          </p:cNvSpPr>
          <p:nvPr>
            <p:ph type="subTitle" idx="1"/>
          </p:nvPr>
        </p:nvSpPr>
        <p:spPr>
          <a:xfrm>
            <a:off x="1055001" y="2474773"/>
            <a:ext cx="2045399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36"/>
          <p:cNvSpPr txBox="1">
            <a:spLocks noGrp="1"/>
          </p:cNvSpPr>
          <p:nvPr>
            <p:ph type="subTitle" idx="2"/>
          </p:nvPr>
        </p:nvSpPr>
        <p:spPr>
          <a:xfrm>
            <a:off x="6024400" y="2474773"/>
            <a:ext cx="2045399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36"/>
          <p:cNvSpPr txBox="1">
            <a:spLocks noGrp="1"/>
          </p:cNvSpPr>
          <p:nvPr>
            <p:ph type="title"/>
          </p:nvPr>
        </p:nvSpPr>
        <p:spPr>
          <a:xfrm>
            <a:off x="1074151" y="384048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97" name="Google Shape;797;p36"/>
          <p:cNvSpPr txBox="1">
            <a:spLocks noGrp="1"/>
          </p:cNvSpPr>
          <p:nvPr>
            <p:ph type="subTitle" idx="3"/>
          </p:nvPr>
        </p:nvSpPr>
        <p:spPr>
          <a:xfrm>
            <a:off x="1055001" y="1999610"/>
            <a:ext cx="2045399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8" name="Google Shape;798;p36"/>
          <p:cNvSpPr txBox="1">
            <a:spLocks noGrp="1"/>
          </p:cNvSpPr>
          <p:nvPr>
            <p:ph type="subTitle" idx="4"/>
          </p:nvPr>
        </p:nvSpPr>
        <p:spPr>
          <a:xfrm>
            <a:off x="6024400" y="1999610"/>
            <a:ext cx="2045399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3487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Title &amp; body 2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1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1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9597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title"/>
          </p:nvPr>
        </p:nvSpPr>
        <p:spPr>
          <a:xfrm>
            <a:off x="1074151" y="384048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04" name="Google Shape;804;p38"/>
          <p:cNvGrpSpPr/>
          <p:nvPr/>
        </p:nvGrpSpPr>
        <p:grpSpPr>
          <a:xfrm>
            <a:off x="8069841" y="4006534"/>
            <a:ext cx="1717687" cy="1718100"/>
            <a:chOff x="1347125" y="349025"/>
            <a:chExt cx="4978800" cy="4980000"/>
          </a:xfrm>
        </p:grpSpPr>
        <p:sp>
          <p:nvSpPr>
            <p:cNvPr id="805" name="Google Shape;805;p38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-40257" y="-268502"/>
            <a:ext cx="760263" cy="760446"/>
            <a:chOff x="1347125" y="349025"/>
            <a:chExt cx="4978800" cy="4980000"/>
          </a:xfrm>
        </p:grpSpPr>
        <p:sp>
          <p:nvSpPr>
            <p:cNvPr id="828" name="Google Shape;828;p38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50" name="Google Shape;850;p38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51" name="Google Shape;851;p38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92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064617" y="361184"/>
            <a:ext cx="1717687" cy="1718100"/>
            <a:chOff x="1347125" y="349025"/>
            <a:chExt cx="4978800" cy="4980000"/>
          </a:xfrm>
        </p:grpSpPr>
        <p:sp>
          <p:nvSpPr>
            <p:cNvPr id="118" name="Google Shape;118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0" name="Google Shape;140;p10"/>
          <p:cNvSpPr/>
          <p:nvPr/>
        </p:nvSpPr>
        <p:spPr>
          <a:xfrm>
            <a:off x="-1925622" y="-2803692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1954" y="198405"/>
            <a:ext cx="760263" cy="760447"/>
            <a:chOff x="1347125" y="349025"/>
            <a:chExt cx="4978800" cy="4980000"/>
          </a:xfrm>
        </p:grpSpPr>
        <p:sp>
          <p:nvSpPr>
            <p:cNvPr id="142" name="Google Shape;142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3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4" name="Google Shape;164;p10"/>
          <p:cNvSpPr/>
          <p:nvPr/>
        </p:nvSpPr>
        <p:spPr>
          <a:xfrm>
            <a:off x="-98275" y="1604525"/>
            <a:ext cx="258300" cy="2583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-49099" y="1230526"/>
            <a:ext cx="159900" cy="1599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2371058" y="2876276"/>
            <a:ext cx="4401901" cy="3690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subTitle" idx="1"/>
          </p:nvPr>
        </p:nvSpPr>
        <p:spPr>
          <a:xfrm>
            <a:off x="2370984" y="1847926"/>
            <a:ext cx="4401901" cy="909300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6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2" y="445033"/>
            <a:ext cx="8520601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826" tIns="80826" rIns="80826" bIns="80826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2" y="1152476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826" tIns="80826" rIns="80826" bIns="80826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5939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2" y="205980"/>
            <a:ext cx="8229601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839" tIns="40419" rIns="80839" bIns="40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2" y="1200155"/>
            <a:ext cx="8229601" cy="339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839" tIns="40419" rIns="80839" bIns="40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5"/>
            <a:ext cx="2133600" cy="273844"/>
          </a:xfrm>
          <a:prstGeom prst="rect">
            <a:avLst/>
          </a:prstGeom>
        </p:spPr>
        <p:txBody>
          <a:bodyPr vert="horz" wrap="square" lIns="80839" tIns="40419" rIns="80839" bIns="40419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defTabSz="404195" fontAlgn="base">
              <a:spcBef>
                <a:spcPct val="0"/>
              </a:spcBef>
              <a:spcAft>
                <a:spcPct val="0"/>
              </a:spcAft>
            </a:pPr>
            <a:fld id="{208894F8-CED0-4390-8D46-7BF13C2FBF59}" type="datetimeFigureOut">
              <a:rPr lang="en-US" smtClean="0">
                <a:ea typeface="MS PGothic" pitchFamily="34" charset="-128"/>
              </a:rPr>
              <a:pPr defTabSz="404195" fontAlgn="base">
                <a:spcBef>
                  <a:spcPct val="0"/>
                </a:spcBef>
                <a:spcAft>
                  <a:spcPct val="0"/>
                </a:spcAft>
              </a:pPr>
              <a:t>9/12/2021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80839" tIns="40419" rIns="80839" bIns="4041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 defTabSz="404195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wrap="square" lIns="80839" tIns="40419" rIns="80839" bIns="40419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defTabSz="404195" fontAlgn="base">
              <a:spcBef>
                <a:spcPct val="0"/>
              </a:spcBef>
              <a:spcAft>
                <a:spcPct val="0"/>
              </a:spcAft>
            </a:pPr>
            <a:fld id="{5065E438-4257-4A87-8B78-A81072DE19E2}" type="slidenum">
              <a:rPr lang="en-US" smtClean="0">
                <a:ea typeface="MS PGothic" pitchFamily="34" charset="-128"/>
              </a:rPr>
              <a:pPr defTabSz="40419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202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04195" algn="ctr" rtl="0" fontAlgn="base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08388" algn="ctr" rtl="0" fontAlgn="base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12585" algn="ctr" rtl="0" fontAlgn="base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16778" algn="ctr" rtl="0" fontAlgn="base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03146" indent="-30314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56816" indent="-25262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010487" indent="-20209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414681" indent="-20209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818876" indent="-202097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223070" indent="-202097" algn="l" defTabSz="808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7264" indent="-202097" algn="l" defTabSz="808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1459" indent="-202097" algn="l" defTabSz="808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5654" indent="-202097" algn="l" defTabSz="80838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195" algn="l" defTabSz="808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8388" algn="l" defTabSz="808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2585" algn="l" defTabSz="808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778" algn="l" defTabSz="808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0972" algn="l" defTabSz="808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5168" algn="l" defTabSz="808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9363" algn="l" defTabSz="808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3555" algn="l" defTabSz="808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7989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4802152" y="2191025"/>
            <a:ext cx="3670200" cy="703800"/>
          </a:xfrm>
          <a:prstGeom prst="rect">
            <a:avLst/>
          </a:prstGeom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6400" dirty="0"/>
              <a:t>GitHub</a:t>
            </a:r>
            <a:endParaRPr sz="6400" dirty="0"/>
          </a:p>
        </p:txBody>
      </p:sp>
      <p:sp>
        <p:nvSpPr>
          <p:cNvPr id="892" name="Google Shape;892;p41"/>
          <p:cNvSpPr/>
          <p:nvPr/>
        </p:nvSpPr>
        <p:spPr>
          <a:xfrm>
            <a:off x="2315260" y="500047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93" name="Google Shape;893;p41"/>
          <p:cNvSpPr/>
          <p:nvPr/>
        </p:nvSpPr>
        <p:spPr>
          <a:xfrm>
            <a:off x="2224487" y="515022"/>
            <a:ext cx="29979" cy="29977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0" name="Google Shape;920;p41"/>
          <p:cNvSpPr/>
          <p:nvPr/>
        </p:nvSpPr>
        <p:spPr>
          <a:xfrm>
            <a:off x="2296277" y="1380499"/>
            <a:ext cx="967315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21" name="Google Shape;921;p41"/>
          <p:cNvSpPr/>
          <p:nvPr/>
        </p:nvSpPr>
        <p:spPr>
          <a:xfrm>
            <a:off x="2778928" y="1183087"/>
            <a:ext cx="168578" cy="167565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826" tIns="80826" rIns="80826" bIns="80826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026" name="Picture 2" descr="D:\Flutter course\GitHub\github presentation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3" y="529985"/>
            <a:ext cx="3299440" cy="27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oogle Shape;862;p41"/>
          <p:cNvGrpSpPr/>
          <p:nvPr/>
        </p:nvGrpSpPr>
        <p:grpSpPr>
          <a:xfrm>
            <a:off x="-567376" y="3048555"/>
            <a:ext cx="1717687" cy="1288575"/>
            <a:chOff x="1347125" y="349025"/>
            <a:chExt cx="4978800" cy="4980000"/>
          </a:xfrm>
        </p:grpSpPr>
        <p:sp>
          <p:nvSpPr>
            <p:cNvPr id="118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0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2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1" name="Google Shape;861;p41"/>
          <p:cNvSpPr txBox="1">
            <a:spLocks noGrp="1"/>
          </p:cNvSpPr>
          <p:nvPr>
            <p:ph type="subTitle" idx="1"/>
          </p:nvPr>
        </p:nvSpPr>
        <p:spPr>
          <a:xfrm>
            <a:off x="2778928" y="3645108"/>
            <a:ext cx="5410201" cy="1170924"/>
          </a:xfrm>
          <a:prstGeom prst="rect">
            <a:avLst/>
          </a:prstGeom>
        </p:spPr>
        <p:txBody>
          <a:bodyPr spcFirstLastPara="1" wrap="square" lIns="80826" tIns="80826" rIns="80826" bIns="80826" anchor="t" anchorCtr="0">
            <a:noAutofit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" dirty="0" smtClean="0"/>
              <a:t>Presented by: </a:t>
            </a: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" dirty="0" smtClean="0"/>
              <a:t>Shaghayegh Rahmnai (Melanee)</a:t>
            </a: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" dirty="0" smtClean="0"/>
              <a:t>Sep 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5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1828800" y="4629150"/>
            <a:ext cx="6096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" y="666750"/>
            <a:ext cx="37338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" y="-25874"/>
            <a:ext cx="9134901" cy="51693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133350"/>
            <a:ext cx="3429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42" y="2278"/>
            <a:ext cx="9188542" cy="514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00400" y="514350"/>
            <a:ext cx="1349329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48" y="2278"/>
            <a:ext cx="9143997" cy="514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6400" y="1276350"/>
            <a:ext cx="91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4" y="9383"/>
            <a:ext cx="9163334" cy="513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867400" y="3562350"/>
            <a:ext cx="28194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62"/>
          <p:cNvSpPr txBox="1">
            <a:spLocks noGrp="1"/>
          </p:cNvSpPr>
          <p:nvPr>
            <p:ph type="title"/>
          </p:nvPr>
        </p:nvSpPr>
        <p:spPr>
          <a:xfrm>
            <a:off x="3352800" y="1955910"/>
            <a:ext cx="31242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GitHub?</a:t>
            </a:r>
            <a:endParaRPr dirty="0"/>
          </a:p>
        </p:txBody>
      </p:sp>
      <p:grpSp>
        <p:nvGrpSpPr>
          <p:cNvPr id="3668" name="Google Shape;3668;p62"/>
          <p:cNvGrpSpPr/>
          <p:nvPr/>
        </p:nvGrpSpPr>
        <p:grpSpPr>
          <a:xfrm flipH="1">
            <a:off x="8142601" y="4380488"/>
            <a:ext cx="655210" cy="655368"/>
            <a:chOff x="1347125" y="349025"/>
            <a:chExt cx="4978800" cy="4980000"/>
          </a:xfrm>
        </p:grpSpPr>
        <p:sp>
          <p:nvSpPr>
            <p:cNvPr id="3669" name="Google Shape;3669;p6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0" name="Google Shape;3670;p6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1" name="Google Shape;3671;p6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2" name="Google Shape;3672;p6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3" name="Google Shape;3673;p6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4" name="Google Shape;3674;p6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5" name="Google Shape;3675;p6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6" name="Google Shape;3676;p6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7" name="Google Shape;3677;p6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8" name="Google Shape;3678;p6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79" name="Google Shape;3679;p6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0" name="Google Shape;3680;p6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1" name="Google Shape;3681;p6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2" name="Google Shape;3682;p6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3" name="Google Shape;3683;p6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4" name="Google Shape;3684;p6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5" name="Google Shape;3685;p6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6" name="Google Shape;3686;p6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7" name="Google Shape;3687;p6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8" name="Google Shape;3688;p6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89" name="Google Shape;3689;p6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690" name="Google Shape;3690;p6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3691" name="Google Shape;3691;p62"/>
          <p:cNvSpPr/>
          <p:nvPr/>
        </p:nvSpPr>
        <p:spPr>
          <a:xfrm flipH="1">
            <a:off x="8181850" y="3776600"/>
            <a:ext cx="316800" cy="316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92" name="Google Shape;3692;p62"/>
          <p:cNvSpPr/>
          <p:nvPr/>
        </p:nvSpPr>
        <p:spPr>
          <a:xfrm flipH="1">
            <a:off x="7553026" y="-3585874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7171" name="Picture 3" descr="D:\Flutter course\GitHub\github presentation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56" y="1504950"/>
            <a:ext cx="2336390" cy="198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3667;p62"/>
          <p:cNvSpPr txBox="1">
            <a:spLocks noGrp="1"/>
          </p:cNvSpPr>
          <p:nvPr>
            <p:ph type="subTitle" idx="1"/>
          </p:nvPr>
        </p:nvSpPr>
        <p:spPr>
          <a:xfrm>
            <a:off x="6194804" y="3389900"/>
            <a:ext cx="2478556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www.github.com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635;p60"/>
          <p:cNvSpPr txBox="1">
            <a:spLocks noGrp="1"/>
          </p:cNvSpPr>
          <p:nvPr>
            <p:ph type="title"/>
          </p:nvPr>
        </p:nvSpPr>
        <p:spPr>
          <a:xfrm>
            <a:off x="684385" y="457858"/>
            <a:ext cx="6083426" cy="855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What is GitHub?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684383" y="1820223"/>
            <a:ext cx="68033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● Largest web-based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repository hosting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service.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●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Allows for code collaboration with anyone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online.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● Adds extra functionality on top of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" y="1"/>
            <a:ext cx="9144001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2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4008" cy="514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286000" y="3257550"/>
            <a:ext cx="6858000" cy="1885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4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533400" y="2187622"/>
            <a:ext cx="3200400" cy="281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38200" y="1200150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2"/>
          <p:cNvSpPr txBox="1">
            <a:spLocks noChangeArrowheads="1"/>
          </p:cNvSpPr>
          <p:nvPr/>
        </p:nvSpPr>
        <p:spPr bwMode="auto">
          <a:xfrm>
            <a:off x="911635" y="4243390"/>
            <a:ext cx="4517206" cy="62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839" tIns="40419" rIns="80839" bIns="404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0419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500">
                <a:solidFill>
                  <a:srgbClr val="99CC66"/>
                </a:solidFill>
              </a:rPr>
              <a:t>Version Control with Git</a:t>
            </a:r>
          </a:p>
        </p:txBody>
      </p:sp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8" b="29916"/>
          <a:stretch>
            <a:fillRect/>
          </a:stretch>
        </p:blipFill>
        <p:spPr bwMode="auto">
          <a:xfrm>
            <a:off x="2" y="1"/>
            <a:ext cx="7848598" cy="401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9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96" y="1157933"/>
            <a:ext cx="2520404" cy="2262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94" y="1332572"/>
            <a:ext cx="3375206" cy="95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4218" y="2507484"/>
            <a:ext cx="456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 implementing Version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Control Systems (VCSs)</a:t>
            </a:r>
          </a:p>
        </p:txBody>
      </p:sp>
    </p:spTree>
    <p:extLst>
      <p:ext uri="{BB962C8B-B14F-4D97-AF65-F5344CB8AC3E}">
        <p14:creationId xmlns:p14="http://schemas.microsoft.com/office/powerpoint/2010/main" val="65595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635;p60"/>
          <p:cNvSpPr txBox="1">
            <a:spLocks noGrp="1"/>
          </p:cNvSpPr>
          <p:nvPr>
            <p:ph type="title"/>
          </p:nvPr>
        </p:nvSpPr>
        <p:spPr>
          <a:xfrm>
            <a:off x="684383" y="239181"/>
            <a:ext cx="6083426" cy="1220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What is version controls?</a:t>
            </a:r>
            <a:endParaRPr sz="3200" dirty="0"/>
          </a:p>
        </p:txBody>
      </p:sp>
      <p:sp>
        <p:nvSpPr>
          <p:cNvPr id="7" name="Rectangle 6"/>
          <p:cNvSpPr/>
          <p:nvPr/>
        </p:nvSpPr>
        <p:spPr>
          <a:xfrm>
            <a:off x="684384" y="1551252"/>
            <a:ext cx="74836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● A system that keeps records of your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changes.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● Allows for collaborative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development.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● Allows you to know who made what changes 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when.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● Allows you to revert any changes and go back to a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previous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state.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106</Words>
  <Application>Microsoft Office PowerPoint</Application>
  <PresentationFormat>On-screen Show (16:9)</PresentationFormat>
  <Paragraphs>18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IT Services by Slidesgo</vt:lpstr>
      <vt:lpstr>Black</vt:lpstr>
      <vt:lpstr>2_IT Services by Slidesgo</vt:lpstr>
      <vt:lpstr>GitHub</vt:lpstr>
      <vt:lpstr>What is GitHub?</vt:lpstr>
      <vt:lpstr>What is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version controls?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Windows User</dc:creator>
  <cp:lastModifiedBy>Windows User</cp:lastModifiedBy>
  <cp:revision>25</cp:revision>
  <dcterms:created xsi:type="dcterms:W3CDTF">2021-09-11T16:08:18Z</dcterms:created>
  <dcterms:modified xsi:type="dcterms:W3CDTF">2021-09-12T05:35:56Z</dcterms:modified>
</cp:coreProperties>
</file>