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3" r:id="rId2"/>
    <p:sldId id="413" r:id="rId3"/>
    <p:sldId id="414" r:id="rId4"/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84271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</a:t>
            </a:r>
            <a:r>
              <a:rPr lang="en-US" b="1">
                <a:solidFill>
                  <a:schemeClr val="bg1"/>
                </a:solidFill>
              </a:rPr>
              <a:t>the Employee-Rating </a:t>
            </a:r>
            <a:r>
              <a:rPr lang="en-US" b="1" dirty="0">
                <a:solidFill>
                  <a:schemeClr val="bg1"/>
                </a:solidFill>
              </a:rPr>
              <a:t>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MVC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63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Troubleshooting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25534</TotalTime>
  <Words>367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 Day 1</vt:lpstr>
      <vt:lpstr> Day 2</vt:lpstr>
      <vt:lpstr> Day 3</vt:lpstr>
      <vt:lpstr> Day 4</vt:lpstr>
      <vt:lpstr> Day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968</cp:revision>
  <dcterms:created xsi:type="dcterms:W3CDTF">2019-09-14T09:29:44Z</dcterms:created>
  <dcterms:modified xsi:type="dcterms:W3CDTF">2021-02-10T11:07:55Z</dcterms:modified>
</cp:coreProperties>
</file>