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413" r:id="rId2"/>
    <p:sldId id="416" r:id="rId3"/>
    <p:sldId id="415" r:id="rId4"/>
    <p:sldId id="417" r:id="rId5"/>
    <p:sldId id="418" r:id="rId6"/>
    <p:sldId id="419" r:id="rId7"/>
    <p:sldId id="420" r:id="rId8"/>
    <p:sldId id="423" r:id="rId9"/>
    <p:sldId id="424" r:id="rId10"/>
    <p:sldId id="421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and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@</a:t>
            </a:r>
            <a:r>
              <a:rPr lang="en-US" b="1" dirty="0" err="1">
                <a:solidFill>
                  <a:schemeClr val="bg1"/>
                </a:solidFill>
              </a:rPr>
              <a:t>RestMapping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</a:t>
            </a:r>
          </a:p>
          <a:p>
            <a:r>
              <a:rPr lang="en-US" b="1" dirty="0">
                <a:solidFill>
                  <a:schemeClr val="bg1"/>
                </a:solidFill>
              </a:rPr>
              <a:t>		i.e. 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6725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WIP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r>
              <a:rPr lang="en-US" b="1" dirty="0">
                <a:solidFill>
                  <a:schemeClr val="bg1"/>
                </a:solidFill>
              </a:rPr>
              <a:t>	Core Container,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Access/Integration,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Web, </a:t>
            </a:r>
          </a:p>
          <a:p>
            <a:r>
              <a:rPr lang="en-US" b="1" dirty="0">
                <a:solidFill>
                  <a:schemeClr val="bg1"/>
                </a:solidFill>
              </a:rPr>
              <a:t>	AOP (Aspect Oriented Programming),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Test. Some of these modules are mentioned in the Enterprise Application figure (left on the slide).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82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r>
              <a:rPr lang="en-US" b="1" dirty="0">
                <a:solidFill>
                  <a:schemeClr val="bg1"/>
                </a:solidFill>
              </a:rPr>
              <a:t>	IOC Container and bean</a:t>
            </a:r>
          </a:p>
          <a:p>
            <a:r>
              <a:rPr lang="en-US" b="1" dirty="0">
                <a:solidFill>
                  <a:schemeClr val="bg1"/>
                </a:solidFill>
              </a:rPr>
              <a:t>		IOC does DI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life cycle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Post 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Pre 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77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1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	Access objects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spring-context-support, </a:t>
            </a:r>
          </a:p>
          <a:p>
            <a:r>
              <a:rPr lang="en-US" b="1" dirty="0">
                <a:solidFill>
                  <a:schemeClr val="bg1"/>
                </a:solidFill>
              </a:rPr>
              <a:t>and spring-expression (Spring Expression Language)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expression language  </a:t>
            </a:r>
          </a:p>
          <a:p>
            <a:r>
              <a:rPr lang="en-US" b="1" dirty="0">
                <a:solidFill>
                  <a:schemeClr val="bg1"/>
                </a:solidFill>
              </a:rPr>
              <a:t>		manipulating objects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Web : 	create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rest web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download files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socket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- server comm.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Data Access :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 of 			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JPA, etc.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Framework Data Access</a:t>
            </a:r>
          </a:p>
          <a:p>
            <a:r>
              <a:rPr lang="en-US" b="1" dirty="0">
                <a:solidFill>
                  <a:schemeClr val="bg1"/>
                </a:solidFill>
              </a:rPr>
              <a:t>	JDBC</a:t>
            </a:r>
          </a:p>
          <a:p>
            <a:r>
              <a:rPr lang="en-US" b="1" dirty="0">
                <a:solidFill>
                  <a:schemeClr val="bg1"/>
                </a:solidFill>
              </a:rPr>
              <a:t>	ORM</a:t>
            </a:r>
          </a:p>
          <a:p>
            <a:r>
              <a:rPr lang="en-US" b="1" dirty="0">
                <a:solidFill>
                  <a:schemeClr val="bg1"/>
                </a:solidFill>
              </a:rPr>
              <a:t>		Hibernate, JDO, JPA</a:t>
            </a:r>
          </a:p>
          <a:p>
            <a:r>
              <a:rPr lang="en-US" b="1" dirty="0">
                <a:solidFill>
                  <a:schemeClr val="bg1"/>
                </a:solidFill>
              </a:rPr>
              <a:t>	OXM</a:t>
            </a:r>
          </a:p>
          <a:p>
            <a:r>
              <a:rPr lang="en-US" b="1" dirty="0">
                <a:solidFill>
                  <a:schemeClr val="bg1"/>
                </a:solidFill>
              </a:rPr>
              <a:t>		Object XML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XMLBeans</a:t>
            </a:r>
            <a:r>
              <a:rPr lang="en-US" b="1" dirty="0">
                <a:solidFill>
                  <a:schemeClr val="bg1"/>
                </a:solidFill>
              </a:rPr>
              <a:t>, JAXB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AOP</a:t>
            </a:r>
          </a:p>
          <a:p>
            <a:r>
              <a:rPr lang="en-US" b="1" dirty="0">
                <a:solidFill>
                  <a:schemeClr val="bg1"/>
                </a:solidFill>
              </a:rPr>
              <a:t>	Aspects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	AOP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		integration with AspectJ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loader</a:t>
            </a:r>
          </a:p>
          <a:p>
            <a:r>
              <a:rPr lang="en-US" b="1" dirty="0">
                <a:solidFill>
                  <a:schemeClr val="bg1"/>
                </a:solidFill>
              </a:rPr>
              <a:t>		Used in server applications.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STOMP: Simple Text Oriented Message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Test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TestNG or Junit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27617</TotalTime>
  <Words>2354</Words>
  <Application>Microsoft Office PowerPoint</Application>
  <PresentationFormat>Widescreen</PresentationFormat>
  <Paragraphs>458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 </vt:lpstr>
      <vt:lpstr>Spring Boot</vt:lpstr>
      <vt:lpstr>Spring Framework Architecture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1099</cp:revision>
  <dcterms:created xsi:type="dcterms:W3CDTF">2019-09-14T09:29:44Z</dcterms:created>
  <dcterms:modified xsi:type="dcterms:W3CDTF">2020-05-05T00:05:40Z</dcterms:modified>
</cp:coreProperties>
</file>