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5 -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</a:t>
            </a:r>
          </a:p>
          <a:p>
            <a:r>
              <a:rPr lang="en-US" b="1" dirty="0">
                <a:solidFill>
                  <a:schemeClr val="bg1"/>
                </a:solidFill>
              </a:rPr>
              <a:t>	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a Docker image of your own.</a:t>
            </a:r>
          </a:p>
          <a:p>
            <a:r>
              <a:rPr lang="en-US" b="1" dirty="0">
                <a:solidFill>
                  <a:schemeClr val="bg1"/>
                </a:solidFill>
              </a:rPr>
              <a:t>	Create a docker image of our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Push it to Docker Hub</a:t>
            </a:r>
          </a:p>
          <a:p>
            <a:r>
              <a:rPr lang="en-US" b="1" dirty="0">
                <a:solidFill>
                  <a:schemeClr val="bg1"/>
                </a:solidFill>
              </a:rPr>
              <a:t>	Launch it on an AWS EC2 ubuntu docker instance.</a:t>
            </a:r>
          </a:p>
          <a:p>
            <a:r>
              <a:rPr lang="en-US" b="1" dirty="0">
                <a:solidFill>
                  <a:schemeClr val="bg1"/>
                </a:solidFill>
              </a:rPr>
              <a:t>	CI with the Company/Employee microservices that we </a:t>
            </a:r>
            <a:r>
              <a:rPr lang="en-US" b="1">
                <a:solidFill>
                  <a:schemeClr val="bg1"/>
                </a:solidFill>
              </a:rPr>
              <a:t>built.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Troubleshooting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27342</TotalTime>
  <Words>61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Day 5 -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1029</cp:revision>
  <dcterms:created xsi:type="dcterms:W3CDTF">2019-09-14T09:29:44Z</dcterms:created>
  <dcterms:modified xsi:type="dcterms:W3CDTF">2020-05-04T00:35:10Z</dcterms:modified>
</cp:coreProperties>
</file>