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13" r:id="rId2"/>
    <p:sldId id="414" r:id="rId3"/>
    <p:sldId id="415" r:id="rId4"/>
    <p:sldId id="416" r:id="rId5"/>
    <p:sldId id="417" r:id="rId6"/>
    <p:sldId id="418" r:id="rId7"/>
    <p:sldId id="419" r:id="rId8"/>
    <p:sldId id="420" r:id="rId9"/>
    <p:sldId id="421" r:id="rId10"/>
    <p:sldId id="42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50" autoAdjust="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Spring Boot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611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1 - Agenda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Dependency Injection and Inversion of Control</a:t>
            </a:r>
          </a:p>
          <a:p>
            <a:r>
              <a:rPr lang="en-US" b="1" dirty="0">
                <a:solidFill>
                  <a:schemeClr val="bg1"/>
                </a:solidFill>
              </a:rPr>
              <a:t>Microservices introduction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Monolith Adv. And Dis adv.</a:t>
            </a:r>
          </a:p>
          <a:p>
            <a:r>
              <a:rPr lang="en-US" b="1" dirty="0">
                <a:solidFill>
                  <a:schemeClr val="bg1"/>
                </a:solidFill>
              </a:rPr>
              <a:t>	Defining characteristics of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SOAP and REST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Why do you need 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Dev. Env. Setup</a:t>
            </a:r>
          </a:p>
          <a:p>
            <a:r>
              <a:rPr lang="en-US" b="1" dirty="0">
                <a:solidFill>
                  <a:schemeClr val="bg1"/>
                </a:solidFill>
              </a:rPr>
              <a:t>	Maven Introduction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My first Spring Boot project</a:t>
            </a:r>
          </a:p>
          <a:p>
            <a:r>
              <a:rPr lang="en-US" b="1" dirty="0">
                <a:solidFill>
                  <a:schemeClr val="bg1"/>
                </a:solidFill>
              </a:rPr>
              <a:t>	My first 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HTTP basics</a:t>
            </a:r>
          </a:p>
          <a:p>
            <a:r>
              <a:rPr lang="en-US" b="1" dirty="0">
                <a:solidFill>
                  <a:schemeClr val="bg1"/>
                </a:solidFill>
              </a:rPr>
              <a:t>Postman basics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8249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1 and Day 2 - Agenda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474887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Why do you need 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Dev. Env. Setup</a:t>
            </a:r>
          </a:p>
          <a:p>
            <a:r>
              <a:rPr lang="en-US" b="1" dirty="0">
                <a:solidFill>
                  <a:schemeClr val="bg1"/>
                </a:solidFill>
              </a:rPr>
              <a:t>	Maven Introduction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My first Spring Boot project</a:t>
            </a:r>
          </a:p>
          <a:p>
            <a:r>
              <a:rPr lang="en-US" b="1" dirty="0">
                <a:solidFill>
                  <a:schemeClr val="bg1"/>
                </a:solidFill>
              </a:rPr>
              <a:t>	My first 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endParaRPr lang="en-US" b="1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HTTP </a:t>
            </a:r>
            <a:r>
              <a:rPr lang="en-US" b="1" dirty="0">
                <a:solidFill>
                  <a:schemeClr val="bg1"/>
                </a:solidFill>
              </a:rPr>
              <a:t>basics</a:t>
            </a:r>
          </a:p>
          <a:p>
            <a:r>
              <a:rPr lang="en-US" b="1" dirty="0">
                <a:solidFill>
                  <a:schemeClr val="bg1"/>
                </a:solidFill>
              </a:rPr>
              <a:t>Postman basics</a:t>
            </a:r>
          </a:p>
          <a:p>
            <a:r>
              <a:rPr lang="en-US" b="1" dirty="0">
                <a:solidFill>
                  <a:schemeClr val="bg1"/>
                </a:solidFill>
              </a:rPr>
              <a:t>Introduction to our microservices.</a:t>
            </a:r>
          </a:p>
          <a:p>
            <a:r>
              <a:rPr lang="en-US" b="1" dirty="0">
                <a:solidFill>
                  <a:schemeClr val="bg1"/>
                </a:solidFill>
              </a:rPr>
              <a:t>Consolidated Employee Rating</a:t>
            </a:r>
          </a:p>
          <a:p>
            <a:r>
              <a:rPr lang="en-US" b="1" dirty="0">
                <a:solidFill>
                  <a:schemeClr val="bg1"/>
                </a:solidFill>
              </a:rPr>
              <a:t>Implementation of End to End system</a:t>
            </a:r>
          </a:p>
          <a:p>
            <a:r>
              <a:rPr lang="en-US" b="1" dirty="0">
                <a:solidFill>
                  <a:schemeClr val="bg1"/>
                </a:solidFill>
              </a:rPr>
              <a:t>Controller - Service - DAO for all three 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CRUD </a:t>
            </a:r>
          </a:p>
          <a:p>
            <a:r>
              <a:rPr lang="en-US" b="1" dirty="0">
                <a:solidFill>
                  <a:schemeClr val="bg1"/>
                </a:solidFill>
              </a:rPr>
              <a:t>	Consolidation of Result</a:t>
            </a:r>
          </a:p>
          <a:p>
            <a:r>
              <a:rPr lang="en-US" b="1" dirty="0">
                <a:solidFill>
                  <a:schemeClr val="bg1"/>
                </a:solidFill>
              </a:rPr>
              <a:t>Implementation of seed data.</a:t>
            </a:r>
          </a:p>
          <a:p>
            <a:r>
              <a:rPr lang="en-US" b="1" dirty="0">
                <a:solidFill>
                  <a:schemeClr val="bg1"/>
                </a:solidFill>
              </a:rPr>
              <a:t>Implementing customized function in DAO.</a:t>
            </a:r>
          </a:p>
        </p:txBody>
      </p:sp>
    </p:spTree>
    <p:extLst>
      <p:ext uri="{BB962C8B-B14F-4D97-AF65-F5344CB8AC3E}">
        <p14:creationId xmlns:p14="http://schemas.microsoft.com/office/powerpoint/2010/main" val="3416074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1 - Agenda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0" y="1790573"/>
            <a:ext cx="1230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1026" name="Picture 2" descr="2. Introduction to the Spring Framework">
            <a:extLst>
              <a:ext uri="{FF2B5EF4-FFF2-40B4-BE49-F238E27FC236}">
                <a16:creationId xmlns:a16="http://schemas.microsoft.com/office/drawing/2014/main" id="{90FE6B81-8D5B-49D7-831C-21E9D8A54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715" y="1447799"/>
            <a:ext cx="9873342" cy="49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8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1 - Agenda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Java platform </a:t>
            </a:r>
          </a:p>
          <a:p>
            <a:r>
              <a:rPr lang="en-US" b="1" dirty="0">
                <a:solidFill>
                  <a:schemeClr val="bg1"/>
                </a:solidFill>
              </a:rPr>
              <a:t>	comprehensive infrastructure  </a:t>
            </a:r>
          </a:p>
          <a:p>
            <a:r>
              <a:rPr lang="en-US" b="1" dirty="0">
                <a:solidFill>
                  <a:schemeClr val="bg1"/>
                </a:solidFill>
              </a:rPr>
              <a:t>		for developing Java applications. </a:t>
            </a:r>
          </a:p>
          <a:p>
            <a:r>
              <a:rPr lang="en-US" b="1" dirty="0">
                <a:solidFill>
                  <a:schemeClr val="bg1"/>
                </a:solidFill>
              </a:rPr>
              <a:t>	Handles the infrastructure </a:t>
            </a:r>
          </a:p>
          <a:p>
            <a:r>
              <a:rPr lang="en-US" b="1" dirty="0">
                <a:solidFill>
                  <a:schemeClr val="bg1"/>
                </a:solidFill>
              </a:rPr>
              <a:t>		you can focus on your application. </a:t>
            </a:r>
          </a:p>
          <a:p>
            <a:r>
              <a:rPr lang="en-US" b="1" dirty="0">
                <a:solidFill>
                  <a:schemeClr val="bg1"/>
                </a:solidFill>
              </a:rPr>
              <a:t>	Build applications with POJOs</a:t>
            </a:r>
          </a:p>
          <a:p>
            <a:r>
              <a:rPr lang="en-US" b="1" dirty="0">
                <a:solidFill>
                  <a:schemeClr val="bg1"/>
                </a:solidFill>
              </a:rPr>
              <a:t>Inject enterprise services POJOs.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Started by Rod Johnson in 2002</a:t>
            </a:r>
          </a:p>
          <a:p>
            <a:r>
              <a:rPr lang="en-US" b="1" dirty="0">
                <a:solidFill>
                  <a:schemeClr val="bg1"/>
                </a:solidFill>
              </a:rPr>
              <a:t>	Initially released under Apache in 2003. </a:t>
            </a:r>
          </a:p>
          <a:p>
            <a:r>
              <a:rPr lang="en-US" b="1" dirty="0">
                <a:solidFill>
                  <a:schemeClr val="bg1"/>
                </a:solidFill>
              </a:rPr>
              <a:t>Lightweight container </a:t>
            </a:r>
          </a:p>
          <a:p>
            <a:r>
              <a:rPr lang="en-US" b="1" dirty="0">
                <a:solidFill>
                  <a:schemeClr val="bg1"/>
                </a:solidFill>
              </a:rPr>
              <a:t>	for all kinds of services to serve POJOs.</a:t>
            </a:r>
          </a:p>
        </p:txBody>
      </p:sp>
    </p:spTree>
    <p:extLst>
      <p:ext uri="{BB962C8B-B14F-4D97-AF65-F5344CB8AC3E}">
        <p14:creationId xmlns:p14="http://schemas.microsoft.com/office/powerpoint/2010/main" val="174749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Dis advantages of Spring 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Learning Curve: </a:t>
            </a:r>
          </a:p>
          <a:p>
            <a:r>
              <a:rPr lang="en-US" b="1" dirty="0">
                <a:solidFill>
                  <a:schemeClr val="bg1"/>
                </a:solidFill>
              </a:rPr>
              <a:t>	Some developers Hard to understand IOC and Dependency Injection. </a:t>
            </a:r>
          </a:p>
          <a:p>
            <a:r>
              <a:rPr lang="en-US" b="1" dirty="0">
                <a:solidFill>
                  <a:schemeClr val="bg1"/>
                </a:solidFill>
              </a:rPr>
              <a:t>	Due to this they do not realize full potential of Spring.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Changing Nature: </a:t>
            </a:r>
          </a:p>
          <a:p>
            <a:r>
              <a:rPr lang="en-US" b="1" dirty="0">
                <a:solidFill>
                  <a:schemeClr val="bg1"/>
                </a:solidFill>
              </a:rPr>
              <a:t>	Spring keeps changing over the time. </a:t>
            </a:r>
          </a:p>
          <a:p>
            <a:r>
              <a:rPr lang="en-US" b="1" dirty="0">
                <a:solidFill>
                  <a:schemeClr val="bg1"/>
                </a:solidFill>
              </a:rPr>
              <a:t>	Annotation based Spring configuration is not an easy thing for everybody to use.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Dependency Injection: </a:t>
            </a:r>
          </a:p>
          <a:p>
            <a:r>
              <a:rPr lang="en-US" b="1" dirty="0">
                <a:solidFill>
                  <a:schemeClr val="bg1"/>
                </a:solidFill>
              </a:rPr>
              <a:t>	This is a paradox. </a:t>
            </a:r>
          </a:p>
          <a:p>
            <a:r>
              <a:rPr lang="en-US" b="1" dirty="0">
                <a:solidFill>
                  <a:schemeClr val="bg1"/>
                </a:solidFill>
              </a:rPr>
              <a:t>	Spring promotes Dependency Injection (DI). </a:t>
            </a:r>
          </a:p>
          <a:p>
            <a:r>
              <a:rPr lang="en-US" b="1" dirty="0">
                <a:solidFill>
                  <a:schemeClr val="bg1"/>
                </a:solidFill>
              </a:rPr>
              <a:t>	But you are tightly bound </a:t>
            </a:r>
            <a:r>
              <a:rPr lang="en-US" b="1">
                <a:solidFill>
                  <a:schemeClr val="bg1"/>
                </a:solidFill>
              </a:rPr>
              <a:t>to Spring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94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1 - Agenda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Dependency Injection and Inversion of Control</a:t>
            </a:r>
          </a:p>
          <a:p>
            <a:r>
              <a:rPr lang="en-US" b="1" dirty="0">
                <a:solidFill>
                  <a:schemeClr val="bg1"/>
                </a:solidFill>
              </a:rPr>
              <a:t>Microservices introduction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Monolith Adv. And Dis adv.</a:t>
            </a:r>
          </a:p>
          <a:p>
            <a:r>
              <a:rPr lang="en-US" b="1" dirty="0">
                <a:solidFill>
                  <a:schemeClr val="bg1"/>
                </a:solidFill>
              </a:rPr>
              <a:t>	Defining characteristics of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SOAP and REST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Why do you need 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Dev. Env. Setup</a:t>
            </a:r>
          </a:p>
          <a:p>
            <a:r>
              <a:rPr lang="en-US" b="1" dirty="0">
                <a:solidFill>
                  <a:schemeClr val="bg1"/>
                </a:solidFill>
              </a:rPr>
              <a:t>	Maven Introduction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My first Spring Boot project</a:t>
            </a:r>
          </a:p>
          <a:p>
            <a:r>
              <a:rPr lang="en-US" b="1" dirty="0">
                <a:solidFill>
                  <a:schemeClr val="bg1"/>
                </a:solidFill>
              </a:rPr>
              <a:t>	My first 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HTTP basics</a:t>
            </a:r>
          </a:p>
          <a:p>
            <a:r>
              <a:rPr lang="en-US" b="1" dirty="0">
                <a:solidFill>
                  <a:schemeClr val="bg1"/>
                </a:solidFill>
              </a:rPr>
              <a:t>Postman basics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7225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1 - Agenda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Dependency Injection and Inversion of Control</a:t>
            </a:r>
          </a:p>
          <a:p>
            <a:r>
              <a:rPr lang="en-US" b="1" dirty="0">
                <a:solidFill>
                  <a:schemeClr val="bg1"/>
                </a:solidFill>
              </a:rPr>
              <a:t>Microservices introduction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Monolith Adv. And Dis adv.</a:t>
            </a:r>
          </a:p>
          <a:p>
            <a:r>
              <a:rPr lang="en-US" b="1" dirty="0">
                <a:solidFill>
                  <a:schemeClr val="bg1"/>
                </a:solidFill>
              </a:rPr>
              <a:t>	Defining characteristics of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SOAP and REST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Why do you need 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Dev. Env. Setup</a:t>
            </a:r>
          </a:p>
          <a:p>
            <a:r>
              <a:rPr lang="en-US" b="1" dirty="0">
                <a:solidFill>
                  <a:schemeClr val="bg1"/>
                </a:solidFill>
              </a:rPr>
              <a:t>	Maven Introduction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My first Spring Boot project</a:t>
            </a:r>
          </a:p>
          <a:p>
            <a:r>
              <a:rPr lang="en-US" b="1" dirty="0">
                <a:solidFill>
                  <a:schemeClr val="bg1"/>
                </a:solidFill>
              </a:rPr>
              <a:t>	My first 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HTTP basics</a:t>
            </a:r>
          </a:p>
          <a:p>
            <a:r>
              <a:rPr lang="en-US" b="1" dirty="0">
                <a:solidFill>
                  <a:schemeClr val="bg1"/>
                </a:solidFill>
              </a:rPr>
              <a:t>Postman basics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0070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1 - Agenda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Dependency Injection and Inversion of Control</a:t>
            </a:r>
          </a:p>
          <a:p>
            <a:r>
              <a:rPr lang="en-US" b="1" dirty="0">
                <a:solidFill>
                  <a:schemeClr val="bg1"/>
                </a:solidFill>
              </a:rPr>
              <a:t>Microservices introduction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Monolith Adv. And Dis adv.</a:t>
            </a:r>
          </a:p>
          <a:p>
            <a:r>
              <a:rPr lang="en-US" b="1" dirty="0">
                <a:solidFill>
                  <a:schemeClr val="bg1"/>
                </a:solidFill>
              </a:rPr>
              <a:t>	Defining characteristics of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SOAP and REST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Why do you need 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Dev. Env. Setup</a:t>
            </a:r>
          </a:p>
          <a:p>
            <a:r>
              <a:rPr lang="en-US" b="1" dirty="0">
                <a:solidFill>
                  <a:schemeClr val="bg1"/>
                </a:solidFill>
              </a:rPr>
              <a:t>	Maven Introduction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My first Spring Boot project</a:t>
            </a:r>
          </a:p>
          <a:p>
            <a:r>
              <a:rPr lang="en-US" b="1" dirty="0">
                <a:solidFill>
                  <a:schemeClr val="bg1"/>
                </a:solidFill>
              </a:rPr>
              <a:t>	My first 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HTTP basics</a:t>
            </a:r>
          </a:p>
          <a:p>
            <a:r>
              <a:rPr lang="en-US" b="1" dirty="0">
                <a:solidFill>
                  <a:schemeClr val="bg1"/>
                </a:solidFill>
              </a:rPr>
              <a:t>Postman basics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769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1 - Agenda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Dependency Injection and Inversion of Control</a:t>
            </a:r>
          </a:p>
          <a:p>
            <a:r>
              <a:rPr lang="en-US" b="1" dirty="0">
                <a:solidFill>
                  <a:schemeClr val="bg1"/>
                </a:solidFill>
              </a:rPr>
              <a:t>Microservices introduction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Monolith Adv. And Dis adv.</a:t>
            </a:r>
          </a:p>
          <a:p>
            <a:r>
              <a:rPr lang="en-US" b="1" dirty="0">
                <a:solidFill>
                  <a:schemeClr val="bg1"/>
                </a:solidFill>
              </a:rPr>
              <a:t>	Defining characteristics of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SOAP and REST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Why do you need 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Dev. Env. Setup</a:t>
            </a:r>
          </a:p>
          <a:p>
            <a:r>
              <a:rPr lang="en-US" b="1" dirty="0">
                <a:solidFill>
                  <a:schemeClr val="bg1"/>
                </a:solidFill>
              </a:rPr>
              <a:t>	Maven Introduction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My first Spring Boot project</a:t>
            </a:r>
          </a:p>
          <a:p>
            <a:r>
              <a:rPr lang="en-US" b="1" dirty="0">
                <a:solidFill>
                  <a:schemeClr val="bg1"/>
                </a:solidFill>
              </a:rPr>
              <a:t>	My first 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HTTP basics</a:t>
            </a:r>
          </a:p>
          <a:p>
            <a:r>
              <a:rPr lang="en-US" b="1" dirty="0">
                <a:solidFill>
                  <a:schemeClr val="bg1"/>
                </a:solidFill>
              </a:rPr>
              <a:t>Postman basics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3290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26280</TotalTime>
  <Words>554</Words>
  <Application>Microsoft Office PowerPoint</Application>
  <PresentationFormat>Widescreen</PresentationFormat>
  <Paragraphs>123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</vt:lpstr>
      <vt:lpstr> Day 1 and Day 2 - Agenda</vt:lpstr>
      <vt:lpstr> Day 1 - Agenda</vt:lpstr>
      <vt:lpstr> Day 1 - Agenda</vt:lpstr>
      <vt:lpstr>Dis advantages of Spring </vt:lpstr>
      <vt:lpstr> Day 1 - Agenda</vt:lpstr>
      <vt:lpstr> Day 1 - Agenda</vt:lpstr>
      <vt:lpstr> Day 1 - Agenda</vt:lpstr>
      <vt:lpstr> Day 1 - Agenda</vt:lpstr>
      <vt:lpstr> Day 1 - 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1022</cp:revision>
  <dcterms:created xsi:type="dcterms:W3CDTF">2019-09-14T09:29:44Z</dcterms:created>
  <dcterms:modified xsi:type="dcterms:W3CDTF">2020-05-02T01:10:11Z</dcterms:modified>
</cp:coreProperties>
</file>