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14" r:id="rId2"/>
    <p:sldId id="415" r:id="rId3"/>
    <p:sldId id="416" r:id="rId4"/>
    <p:sldId id="417" r:id="rId5"/>
    <p:sldId id="418" r:id="rId6"/>
    <p:sldId id="429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Day 2 – Agenda – follows from 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Implementation of seed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customized function in DAO.	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JPA</a:t>
            </a:r>
          </a:p>
          <a:p>
            <a:r>
              <a:rPr lang="en-US" b="1" dirty="0">
                <a:solidFill>
                  <a:schemeClr val="bg1"/>
                </a:solidFill>
              </a:rPr>
              <a:t>How DI makes the process very simple.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  <a:p>
            <a:r>
              <a:rPr lang="en-US" b="1" dirty="0">
                <a:solidFill>
                  <a:schemeClr val="bg1"/>
                </a:solidFill>
              </a:rPr>
              <a:t>Database per service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Returning a custom object instead of List from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Why?</a:t>
            </a: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How Docker can participate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Decomposition patterns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business capability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subdomain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V. Build, release,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Strictly separate build and run stages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Seperate</a:t>
            </a:r>
            <a:r>
              <a:rPr lang="en-US" b="1" dirty="0">
                <a:solidFill>
                  <a:schemeClr val="bg1"/>
                </a:solidFill>
              </a:rPr>
              <a:t> build, release, and run stages for each app</a:t>
            </a:r>
          </a:p>
          <a:p>
            <a:r>
              <a:rPr lang="en-US" b="1" dirty="0">
                <a:solidFill>
                  <a:schemeClr val="bg1"/>
                </a:solidFill>
              </a:rPr>
              <a:t>	Additional recommendation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CI/C (D)Delivery tool to automate builds.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images make it easy to separate the build and run stages.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279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VI.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Execute the app as one or more stateless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Your application needs to be stateless.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Adv. </a:t>
            </a:r>
          </a:p>
          <a:p>
            <a:r>
              <a:rPr lang="en-US" b="1" dirty="0">
                <a:solidFill>
                  <a:schemeClr val="bg1"/>
                </a:solidFill>
              </a:rPr>
              <a:t>		Scale out. 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sharable data in a backing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86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VII. Port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Export services via port binding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allow access to the persistent data owned by a service only via the service’s API.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Prevents implicit service contracts between microservices and ensures that microservices can’t become tightly coupled. 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isolation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	allows developer to choose right data store for each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333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VIII. Concurrency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Scale out via the process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	The Unix process model: almost predecessor to true 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each service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46541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IX. Disposability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Maximize robustness with fast startup and graceful shutdown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instances need to be disposable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this:</a:t>
            </a:r>
          </a:p>
          <a:p>
            <a:r>
              <a:rPr lang="en-US" b="1" dirty="0">
                <a:solidFill>
                  <a:schemeClr val="bg1"/>
                </a:solidFill>
              </a:rPr>
              <a:t>			They can be </a:t>
            </a:r>
          </a:p>
          <a:p>
            <a:r>
              <a:rPr lang="en-US" b="1" dirty="0">
                <a:solidFill>
                  <a:schemeClr val="bg1"/>
                </a:solidFill>
              </a:rPr>
              <a:t>				started, stopped, and redeployed quickly, </a:t>
            </a:r>
          </a:p>
          <a:p>
            <a:r>
              <a:rPr lang="en-US" b="1" dirty="0">
                <a:solidFill>
                  <a:schemeClr val="bg1"/>
                </a:solidFill>
              </a:rPr>
              <a:t>				with no loss of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Docker by default satisfies this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state or session data in other backing services </a:t>
            </a:r>
          </a:p>
          <a:p>
            <a:r>
              <a:rPr lang="en-US" b="1" dirty="0">
                <a:solidFill>
                  <a:schemeClr val="bg1"/>
                </a:solidFill>
              </a:rPr>
              <a:t>		So request are handled seamlessly.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Preferably use a backing store to support crash only design.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586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X. Dev/prod parity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Keep development, staging, and production as similar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 diff. env. as identical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	development, staging, production,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Env. specific issues/bugs are mitigated</a:t>
            </a:r>
          </a:p>
          <a:p>
            <a:r>
              <a:rPr lang="en-US" b="1" dirty="0">
                <a:solidFill>
                  <a:schemeClr val="bg1"/>
                </a:solidFill>
              </a:rPr>
              <a:t>Preferably use Docker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669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XI. Logs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logs as event streams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apps shouldn't include code for routing/storing logs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good log management solutions from market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979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XII. Admin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 admin/management tasks as one-off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administrative and maintenance tasks separately from the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Containers make this very easy,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spin up a container just to run a task and then shut it down.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121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6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2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Cntd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49086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Cntd</a:t>
            </a:r>
            <a:r>
              <a:rPr lang="en-US" b="1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484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9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4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5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81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5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2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1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10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to measure the quality of Microservices implementation.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One way to measure the quality of microservices implementation.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0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 restful API</a:t>
            </a:r>
          </a:p>
          <a:p>
            <a:r>
              <a:rPr lang="en-US" b="1" dirty="0">
                <a:solidFill>
                  <a:schemeClr val="bg1"/>
                </a:solidFill>
              </a:rPr>
              <a:t>	URL where the REST is exposed</a:t>
            </a:r>
          </a:p>
          <a:p>
            <a:r>
              <a:rPr lang="en-US" b="1" dirty="0">
                <a:solidFill>
                  <a:schemeClr val="bg1"/>
                </a:solidFill>
              </a:rPr>
              <a:t>	Request body contains all details about what should happen</a:t>
            </a:r>
          </a:p>
          <a:p>
            <a:r>
              <a:rPr lang="en-US" b="1" dirty="0">
                <a:solidFill>
                  <a:schemeClr val="bg1"/>
                </a:solidFill>
              </a:rPr>
              <a:t>	Get, Post, Put, Delete</a:t>
            </a:r>
          </a:p>
          <a:p>
            <a:r>
              <a:rPr lang="en-US" b="1" dirty="0">
                <a:solidFill>
                  <a:schemeClr val="bg1"/>
                </a:solidFill>
              </a:rPr>
              <a:t>	Called Swamp of POX (Plain old xml)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Everything is mentioned in xml.</a:t>
            </a:r>
          </a:p>
          <a:p>
            <a:r>
              <a:rPr lang="en-US" b="1" dirty="0">
                <a:solidFill>
                  <a:schemeClr val="bg1"/>
                </a:solidFill>
              </a:rPr>
              <a:t>	No http concept is used in this.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97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7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Level 1</a:t>
            </a:r>
          </a:p>
          <a:p>
            <a:r>
              <a:rPr lang="en-US" b="1" dirty="0">
                <a:solidFill>
                  <a:schemeClr val="bg1"/>
                </a:solidFill>
              </a:rPr>
              <a:t>	Refine above with Resource URI's</a:t>
            </a:r>
          </a:p>
          <a:p>
            <a:r>
              <a:rPr lang="en-US" b="1" dirty="0">
                <a:solidFill>
                  <a:schemeClr val="bg1"/>
                </a:solidFill>
              </a:rPr>
              <a:t>	Message request to one URI</a:t>
            </a:r>
          </a:p>
          <a:p>
            <a:r>
              <a:rPr lang="en-US" b="1" dirty="0">
                <a:solidFill>
                  <a:schemeClr val="bg1"/>
                </a:solidFill>
              </a:rPr>
              <a:t>	Common to another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</a:p>
          <a:p>
            <a:r>
              <a:rPr lang="en-US" b="1" dirty="0">
                <a:solidFill>
                  <a:schemeClr val="bg1"/>
                </a:solidFill>
              </a:rPr>
              <a:t>	All information about what should happen is a part of Request Body.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2</a:t>
            </a:r>
          </a:p>
          <a:p>
            <a:r>
              <a:rPr lang="en-US" b="1" dirty="0">
                <a:solidFill>
                  <a:schemeClr val="bg1"/>
                </a:solidFill>
              </a:rPr>
              <a:t>	Different http methods for above requests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3</a:t>
            </a:r>
          </a:p>
          <a:p>
            <a:r>
              <a:rPr lang="en-US" b="1" dirty="0">
                <a:solidFill>
                  <a:schemeClr val="bg1"/>
                </a:solidFill>
              </a:rPr>
              <a:t>	HATEOAS</a:t>
            </a:r>
          </a:p>
          <a:p>
            <a:r>
              <a:rPr lang="en-US" b="1" dirty="0">
                <a:solidFill>
                  <a:schemeClr val="bg1"/>
                </a:solidFill>
              </a:rPr>
              <a:t>		Response have links that the client can use.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to real websites. </a:t>
            </a:r>
          </a:p>
          <a:p>
            <a:r>
              <a:rPr lang="en-US" b="1" dirty="0">
                <a:solidFill>
                  <a:schemeClr val="bg1"/>
                </a:solidFill>
              </a:rPr>
              <a:t>		We just know the homepage everything else is followed through links/buttons.</a:t>
            </a:r>
          </a:p>
          <a:p>
            <a:r>
              <a:rPr lang="en-US" b="1" dirty="0">
                <a:solidFill>
                  <a:schemeClr val="bg1"/>
                </a:solidFill>
              </a:rPr>
              <a:t>		Client doesn't need to remember what the </a:t>
            </a:r>
            <a:r>
              <a:rPr lang="en-US" b="1" dirty="0" err="1">
                <a:solidFill>
                  <a:schemeClr val="bg1"/>
                </a:solidFill>
              </a:rPr>
              <a:t>url's</a:t>
            </a:r>
            <a:r>
              <a:rPr lang="en-US" b="1" dirty="0">
                <a:solidFill>
                  <a:schemeClr val="bg1"/>
                </a:solidFill>
              </a:rPr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105021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 recommendations widely accepted and popular among microservices community</a:t>
            </a:r>
          </a:p>
        </p:txBody>
      </p:sp>
    </p:spTree>
    <p:extLst>
      <p:ext uri="{BB962C8B-B14F-4D97-AF65-F5344CB8AC3E}">
        <p14:creationId xmlns:p14="http://schemas.microsoft.com/office/powerpoint/2010/main" val="267420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I. Codebase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codebase tracked in revision control, many deploys</a:t>
            </a:r>
          </a:p>
          <a:p>
            <a:r>
              <a:rPr lang="en-US" b="1" dirty="0">
                <a:solidFill>
                  <a:schemeClr val="bg1"/>
                </a:solidFill>
              </a:rPr>
              <a:t>	Recommends one codebase per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	one codebase per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Generally (kind of a recommendation)</a:t>
            </a:r>
          </a:p>
          <a:p>
            <a:r>
              <a:rPr lang="en-US" b="1" dirty="0">
                <a:solidFill>
                  <a:schemeClr val="bg1"/>
                </a:solidFill>
              </a:rPr>
              <a:t>		Git as a 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rich feature set and enormous ecosystem. </a:t>
            </a:r>
          </a:p>
          <a:p>
            <a:r>
              <a:rPr lang="en-US" b="1" dirty="0">
                <a:solidFill>
                  <a:schemeClr val="bg1"/>
                </a:solidFill>
              </a:rPr>
              <a:t>	GitHub </a:t>
            </a:r>
          </a:p>
          <a:p>
            <a:r>
              <a:rPr lang="en-US" b="1" dirty="0">
                <a:solidFill>
                  <a:schemeClr val="bg1"/>
                </a:solidFill>
              </a:rPr>
              <a:t>		default Git hosting platform in the open source community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other options are also acceptable.</a:t>
            </a:r>
          </a:p>
        </p:txBody>
      </p:sp>
    </p:spTree>
    <p:extLst>
      <p:ext uri="{BB962C8B-B14F-4D97-AF65-F5344CB8AC3E}">
        <p14:creationId xmlns:p14="http://schemas.microsoft.com/office/powerpoint/2010/main" val="902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II.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Explicitly declare and isolate dependencies</a:t>
            </a:r>
          </a:p>
          <a:p>
            <a:r>
              <a:rPr lang="en-US" b="1" dirty="0">
                <a:solidFill>
                  <a:schemeClr val="bg1"/>
                </a:solidFill>
              </a:rPr>
              <a:t>	regardless of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the dependency manager.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Noncontainerized environments,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a configuration management tool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Chef, Puppet, Ansible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Containerized environment, </a:t>
            </a:r>
          </a:p>
          <a:p>
            <a:r>
              <a:rPr lang="en-US" b="1" dirty="0">
                <a:solidFill>
                  <a:schemeClr val="bg1"/>
                </a:solidFill>
              </a:rPr>
              <a:t>		do it in </a:t>
            </a:r>
            <a:r>
              <a:rPr lang="en-US" b="1" dirty="0" err="1">
                <a:solidFill>
                  <a:schemeClr val="bg1"/>
                </a:solidFill>
              </a:rPr>
              <a:t>Dockerfile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953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III. 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Store config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configuration: Anything that varies between deployments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all configuration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Related standard and recommendation for Docker/Containers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non version controlled .env files for local development.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supports the loading of these files at runtime.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375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IV. Backing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backing services as attached resources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backing service: “any service the app consumes over the network as part of its normal operation.” </a:t>
            </a:r>
          </a:p>
          <a:p>
            <a:r>
              <a:rPr lang="en-US" b="1" dirty="0">
                <a:solidFill>
                  <a:schemeClr val="bg1"/>
                </a:solidFill>
              </a:rPr>
              <a:t>	Implication: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	Anything external to a service is an attached resource,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	e.g. including other services.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	Completely portable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Loosely coupled </a:t>
            </a:r>
          </a:p>
          <a:p>
            <a:r>
              <a:rPr lang="en-US" b="1" dirty="0">
                <a:solidFill>
                  <a:schemeClr val="bg1"/>
                </a:solidFill>
              </a:rPr>
              <a:t>		Strict separation increases flexibility </a:t>
            </a:r>
          </a:p>
          <a:p>
            <a:r>
              <a:rPr lang="en-US" b="1" dirty="0">
                <a:solidFill>
                  <a:schemeClr val="bg1"/>
                </a:solidFill>
              </a:rPr>
              <a:t>		dev. </a:t>
            </a:r>
            <a:r>
              <a:rPr lang="en-US" b="1" dirty="0" err="1">
                <a:solidFill>
                  <a:schemeClr val="bg1"/>
                </a:solidFill>
              </a:rPr>
              <a:t>engg</a:t>
            </a:r>
            <a:r>
              <a:rPr lang="en-US" b="1" dirty="0">
                <a:solidFill>
                  <a:schemeClr val="bg1"/>
                </a:solidFill>
              </a:rPr>
              <a:t>. only need to run the service(s) they are modifying, not others.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979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26985</TotalTime>
  <Words>984</Words>
  <Application>Microsoft Office PowerPoint</Application>
  <PresentationFormat>Widescreen</PresentationFormat>
  <Paragraphs>183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Day 2 – Agenda – follows from Spring Boot</vt:lpstr>
      <vt:lpstr> Cntd</vt:lpstr>
      <vt:lpstr>Richardson Maturity Model</vt:lpstr>
      <vt:lpstr>Richardson Maturity Model</vt:lpstr>
      <vt:lpstr>12 Factor applications</vt:lpstr>
      <vt:lpstr>I. Codebase</vt:lpstr>
      <vt:lpstr>II. Dependencies</vt:lpstr>
      <vt:lpstr>III. Config</vt:lpstr>
      <vt:lpstr>IV. Backing services</vt:lpstr>
      <vt:lpstr>V. Build, release, run</vt:lpstr>
      <vt:lpstr>VI. Processes</vt:lpstr>
      <vt:lpstr>VII. Port binding</vt:lpstr>
      <vt:lpstr>VIII. Concurrency</vt:lpstr>
      <vt:lpstr>IX. Disposability</vt:lpstr>
      <vt:lpstr>X. Dev/prod parity</vt:lpstr>
      <vt:lpstr>XI. Logs</vt:lpstr>
      <vt:lpstr>XII. Admin processes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1033</cp:revision>
  <dcterms:created xsi:type="dcterms:W3CDTF">2019-09-14T09:29:44Z</dcterms:created>
  <dcterms:modified xsi:type="dcterms:W3CDTF">2020-05-02T01:17:11Z</dcterms:modified>
</cp:coreProperties>
</file>