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4" r:id="rId2"/>
    <p:sldId id="431" r:id="rId3"/>
    <p:sldId id="444" r:id="rId4"/>
    <p:sldId id="432" r:id="rId5"/>
    <p:sldId id="433" r:id="rId6"/>
    <p:sldId id="434" r:id="rId7"/>
    <p:sldId id="436" r:id="rId8"/>
    <p:sldId id="435" r:id="rId9"/>
    <p:sldId id="437" r:id="rId10"/>
    <p:sldId id="440" r:id="rId11"/>
    <p:sldId id="439" r:id="rId12"/>
    <p:sldId id="438" r:id="rId13"/>
    <p:sldId id="445" r:id="rId14"/>
    <p:sldId id="441" r:id="rId15"/>
    <p:sldId id="442" r:id="rId16"/>
    <p:sldId id="4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5166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396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system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consists of a write and read cluster.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subsystem,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handles client registrations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maintains internal service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registry content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replicated between the all write server nodes in an eventually consistent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cluster's registry content is read by the read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	ultimately is used by the Eureka clients.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Read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cache layer,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easily, and rapidly scaled out/in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be pre-scaled with a capacity enough to handle the peek/busy hour traffic.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requires re-balancing (eventually balanced)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down will force terminated clients to re-register</a:t>
            </a: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Figure 2. Client registration">
            <a:extLst>
              <a:ext uri="{FF2B5EF4-FFF2-40B4-BE49-F238E27FC236}">
                <a16:creationId xmlns:a16="http://schemas.microsoft.com/office/drawing/2014/main" id="{CEC19323-DBFF-480F-B823-285B67FE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419350"/>
            <a:ext cx="4381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8422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clients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 themselves to be discoverable. 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Registrations include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discoverable identifiers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status, </a:t>
            </a:r>
          </a:p>
          <a:p>
            <a:r>
              <a:rPr lang="en-US" b="1" dirty="0">
                <a:solidFill>
                  <a:schemeClr val="bg1"/>
                </a:solidFill>
              </a:rPr>
              <a:t>	optional freeform metadata.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A single client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register multiple service instances/times.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registration is handled over a separate connection to the write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As the connection status itself denotes the service liveness.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Software heartbeats at the Eureka level is used to determine connection liveness </a:t>
            </a:r>
          </a:p>
          <a:p>
            <a:r>
              <a:rPr lang="en-US" b="1" dirty="0">
                <a:solidFill>
                  <a:schemeClr val="bg1"/>
                </a:solidFill>
              </a:rPr>
              <a:t>	as network stacks in virtualized environments are not 100% trustworthy. </a:t>
            </a: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If </a:t>
            </a:r>
            <a:r>
              <a:rPr lang="en-US" b="1" dirty="0">
                <a:solidFill>
                  <a:schemeClr val="bg1"/>
                </a:solidFill>
              </a:rPr>
              <a:t>a connection is lost</a:t>
            </a:r>
          </a:p>
          <a:p>
            <a:r>
              <a:rPr lang="en-US" b="1" dirty="0">
                <a:solidFill>
                  <a:schemeClr val="bg1"/>
                </a:solidFill>
              </a:rPr>
              <a:t>	the registration entry in the write cluster registry is put into the eviction queue</a:t>
            </a:r>
          </a:p>
          <a:p>
            <a:r>
              <a:rPr lang="en-US" b="1" dirty="0">
                <a:solidFill>
                  <a:schemeClr val="bg1"/>
                </a:solidFill>
              </a:rPr>
              <a:t>	and ultimately remove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	Well behaving clients should always send unregister request prior to disconnecting.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will result in immediate removal of the service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After the registration,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client can send any number of update requests,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changing its instance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e.g. scale out/in update requests.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2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Figure 3. Client subscription">
            <a:extLst>
              <a:ext uri="{FF2B5EF4-FFF2-40B4-BE49-F238E27FC236}">
                <a16:creationId xmlns:a16="http://schemas.microsoft.com/office/drawing/2014/main" id="{2CDA8EFE-8DD3-4E78-BFBB-3243335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85913"/>
            <a:ext cx="6581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Service Discovery and why do you need the same?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Without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URL changes require code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- has dynamic URLs</a:t>
            </a:r>
          </a:p>
          <a:p>
            <a:r>
              <a:rPr lang="en-US" b="1" dirty="0">
                <a:solidFill>
                  <a:schemeClr val="bg1"/>
                </a:solidFill>
              </a:rPr>
              <a:t>	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dedicated server is responsible to maintain the registry </a:t>
            </a:r>
          </a:p>
          <a:p>
            <a:r>
              <a:rPr lang="en-US" b="1" dirty="0">
                <a:solidFill>
                  <a:schemeClr val="bg1"/>
                </a:solidFill>
              </a:rPr>
              <a:t>	of all the Microservice that has been deployed and removed. </a:t>
            </a:r>
          </a:p>
          <a:p>
            <a:r>
              <a:rPr lang="en-US" b="1" dirty="0">
                <a:solidFill>
                  <a:schemeClr val="bg1"/>
                </a:solidFill>
              </a:rPr>
              <a:t>	Will act like a phone book of all other applications/microservices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Kubernetes</a:t>
            </a:r>
          </a:p>
        </p:txBody>
      </p:sp>
    </p:spTree>
    <p:extLst>
      <p:ext uri="{BB962C8B-B14F-4D97-AF65-F5344CB8AC3E}">
        <p14:creationId xmlns:p14="http://schemas.microsoft.com/office/powerpoint/2010/main" val="55093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Kubernetes: Server side 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Relatively less efficient</a:t>
            </a:r>
          </a:p>
          <a:p>
            <a:r>
              <a:rPr lang="en-US" b="1" dirty="0">
                <a:solidFill>
                  <a:schemeClr val="bg1"/>
                </a:solidFill>
              </a:rPr>
              <a:t>	But very reliable.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env. go down, the servers are always aware.	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always gets the latest active service.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Both has it's own adv. and </a:t>
            </a:r>
            <a:r>
              <a:rPr lang="en-US" b="1" dirty="0" err="1">
                <a:solidFill>
                  <a:schemeClr val="bg1"/>
                </a:solidFill>
              </a:rPr>
              <a:t>disadv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 - Eureka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Like a lookup service where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(clients) can register themselves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 other registered microservices.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client microservice registers with Eureka </a:t>
            </a:r>
          </a:p>
          <a:p>
            <a:r>
              <a:rPr lang="en-US" b="1" dirty="0">
                <a:solidFill>
                  <a:schemeClr val="bg1"/>
                </a:solidFill>
              </a:rPr>
              <a:t>	it provides metadata such as host, port, and health indicator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allows other microservices to discover 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discovery server expects </a:t>
            </a:r>
          </a:p>
          <a:p>
            <a:r>
              <a:rPr lang="en-US" b="1" dirty="0">
                <a:solidFill>
                  <a:schemeClr val="bg1"/>
                </a:solidFill>
              </a:rPr>
              <a:t>	a regular heartbeat message from each microservice instance.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an instance doesn't send heartbeat consistently,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discovery server will remove the instance from his registry.</a:t>
            </a: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Eureka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Disclaimer: Not in comparison with Service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Creates very stable ecosystem of Microservices collaborating among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doesn't need to maintain address of other Microservice,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Facilitate scale-out/scale-in</a:t>
            </a:r>
          </a:p>
          <a:p>
            <a:r>
              <a:rPr lang="en-US" b="1" dirty="0">
                <a:solidFill>
                  <a:schemeClr val="bg1"/>
                </a:solidFill>
              </a:rPr>
              <a:t>Does load balancing (</a:t>
            </a:r>
            <a:r>
              <a:rPr lang="en-US" b="1" dirty="0" err="1">
                <a:solidFill>
                  <a:schemeClr val="bg1"/>
                </a:solidFill>
              </a:rPr>
              <a:t>Kuberentes</a:t>
            </a:r>
            <a:r>
              <a:rPr lang="en-US" b="1" dirty="0">
                <a:solidFill>
                  <a:schemeClr val="bg1"/>
                </a:solidFill>
              </a:rPr>
              <a:t> is the master of this)..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Eureka 2.0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discovery framework </a:t>
            </a:r>
          </a:p>
          <a:p>
            <a:r>
              <a:rPr lang="en-US" b="1" dirty="0">
                <a:solidFill>
                  <a:schemeClr val="bg1"/>
                </a:solidFill>
              </a:rPr>
              <a:t>	Designed for cloud deployments.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	Evolution of the original 1.0 version,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Aims to be much more scalable,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Replace the pull based model with fine grain subscription model.</a:t>
            </a: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working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ulti-version Service Discovery using Spring Cloud Netflix Eureka ...">
            <a:extLst>
              <a:ext uri="{FF2B5EF4-FFF2-40B4-BE49-F238E27FC236}">
                <a16:creationId xmlns:a16="http://schemas.microsoft.com/office/drawing/2014/main" id="{CBE4DEC5-3F11-4EAA-BF53-899A254E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752600"/>
            <a:ext cx="8782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TSM - (Micro)Service Discovery using Netflix Eureka">
            <a:extLst>
              <a:ext uri="{FF2B5EF4-FFF2-40B4-BE49-F238E27FC236}">
                <a16:creationId xmlns:a16="http://schemas.microsoft.com/office/drawing/2014/main" id="{AA49C754-699D-4F19-963E-2A687CB9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1630"/>
            <a:ext cx="10657114" cy="58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5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igure 1. Eureka 2.0 Architecture">
            <a:extLst>
              <a:ext uri="{FF2B5EF4-FFF2-40B4-BE49-F238E27FC236}">
                <a16:creationId xmlns:a16="http://schemas.microsoft.com/office/drawing/2014/main" id="{85B98369-E3D9-4FB3-AC89-E36381DE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1600"/>
            <a:ext cx="9590314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26472</TotalTime>
  <Words>737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Day 3 - Agenda</vt:lpstr>
      <vt:lpstr>Service Discovery</vt:lpstr>
      <vt:lpstr>Service Discovery</vt:lpstr>
      <vt:lpstr>Server Side Service Discovery</vt:lpstr>
      <vt:lpstr>Client Side Service Discovery - Eureka</vt:lpstr>
      <vt:lpstr>Advantages of Eureka Service</vt:lpstr>
      <vt:lpstr>Simple working model</vt:lpstr>
      <vt:lpstr> </vt:lpstr>
      <vt:lpstr>Architecture</vt:lpstr>
      <vt:lpstr>Architecture</vt:lpstr>
      <vt:lpstr>Client Registration</vt:lpstr>
      <vt:lpstr>Client Registration</vt:lpstr>
      <vt:lpstr>Client Registration</vt:lpstr>
      <vt:lpstr>as</vt:lpstr>
      <vt:lpstr>as</vt:lpstr>
      <vt:lpstr>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1045</cp:revision>
  <dcterms:created xsi:type="dcterms:W3CDTF">2019-09-14T09:29:44Z</dcterms:created>
  <dcterms:modified xsi:type="dcterms:W3CDTF">2020-05-02T03:37:18Z</dcterms:modified>
</cp:coreProperties>
</file>