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4" r:id="rId2"/>
    <p:sldId id="416" r:id="rId3"/>
    <p:sldId id="417" r:id="rId4"/>
    <p:sldId id="418" r:id="rId5"/>
    <p:sldId id="429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30" r:id="rId17"/>
    <p:sldId id="4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createEmployee?empName=abc&amp;dept=xy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employe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Agenda – follows from 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VI.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Execute the app as one or more stateless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Your application needs to be stateless.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Adv.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 out.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sharable data in a backing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VII. Port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 services via port binding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allow access to the persistent data owned by a service only via the service’s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Prevents implicit service contracts between microservices and ensures that microservices can’t become 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isolation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	allows developer to choose right data store for each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333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VIII. 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Scale out via the process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The Unix process model: almost predecessor to true 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each service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46541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IX. Disposability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Maximize robustness with fast startup and graceful shutdown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instances need to be disposable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this:</a:t>
            </a:r>
          </a:p>
          <a:p>
            <a:r>
              <a:rPr lang="en-US" b="1" dirty="0">
                <a:solidFill>
                  <a:schemeClr val="bg1"/>
                </a:solidFill>
              </a:rPr>
              <a:t>			They can be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started, stopped, and redeployed quickly, </a:t>
            </a:r>
          </a:p>
          <a:p>
            <a:r>
              <a:rPr lang="en-US" b="1" dirty="0">
                <a:solidFill>
                  <a:schemeClr val="bg1"/>
                </a:solidFill>
              </a:rPr>
              <a:t>				with no loss of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Docker by default satisfies this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state or session data in other backing 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	So request are handled seamlessly.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Preferably use a backing store to support crash only design.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6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X. Dev/prod 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Keep development, staging, and production as similar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 diff. env. as identical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	development, staging, production,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Env. specific issues/bugs are mitigated</a:t>
            </a:r>
          </a:p>
          <a:p>
            <a:r>
              <a:rPr lang="en-US" b="1" dirty="0">
                <a:solidFill>
                  <a:schemeClr val="bg1"/>
                </a:solidFill>
              </a:rPr>
              <a:t>Preferably use Docker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6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XI. Logs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logs as event streams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apps shouldn't include code for routing/storing logs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good log management solutions from market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979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XII. Admin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admin/management tasks as one-off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administrative and maintenance tasks separately from the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 make this very easy,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spin up a container just to run a task and then shut it down.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 easily monitor the </a:t>
            </a:r>
          </a:p>
          <a:p>
            <a:r>
              <a:rPr lang="en-US" dirty="0">
                <a:solidFill>
                  <a:schemeClr val="bg1"/>
                </a:solidFill>
              </a:rPr>
              <a:t>	Health</a:t>
            </a:r>
          </a:p>
          <a:p>
            <a:r>
              <a:rPr lang="en-US" dirty="0">
                <a:solidFill>
                  <a:schemeClr val="bg1"/>
                </a:solidFill>
              </a:rPr>
              <a:t>	Metrics</a:t>
            </a:r>
          </a:p>
          <a:p>
            <a:r>
              <a:rPr lang="en-US" dirty="0">
                <a:solidFill>
                  <a:schemeClr val="bg1"/>
                </a:solidFill>
              </a:rPr>
              <a:t>Some information are sensitive and needs to be configured to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Steps</a:t>
            </a:r>
          </a:p>
          <a:p>
            <a:r>
              <a:rPr lang="en-US" dirty="0">
                <a:solidFill>
                  <a:schemeClr val="bg1"/>
                </a:solidFill>
              </a:rPr>
              <a:t>	1. Add spring-boot-starter-actuator dependency in pom.xml</a:t>
            </a:r>
          </a:p>
          <a:p>
            <a:r>
              <a:rPr lang="en-US" dirty="0">
                <a:solidFill>
                  <a:schemeClr val="bg1"/>
                </a:solidFill>
              </a:rPr>
              <a:t>	2. Add "</a:t>
            </a:r>
            <a:r>
              <a:rPr lang="en-US" dirty="0" err="1">
                <a:solidFill>
                  <a:schemeClr val="bg1"/>
                </a:solidFill>
              </a:rPr>
              <a:t>management.endpoints.web.exposure.include</a:t>
            </a:r>
            <a:r>
              <a:rPr lang="en-US" dirty="0">
                <a:solidFill>
                  <a:schemeClr val="bg1"/>
                </a:solidFill>
              </a:rPr>
              <a:t>=*" in application properties. </a:t>
            </a:r>
          </a:p>
          <a:p>
            <a:r>
              <a:rPr lang="en-US" dirty="0">
                <a:solidFill>
                  <a:schemeClr val="bg1"/>
                </a:solidFill>
              </a:rPr>
              <a:t>	3. Access the following </a:t>
            </a:r>
            <a:r>
              <a:rPr lang="en-US" dirty="0" err="1">
                <a:solidFill>
                  <a:schemeClr val="bg1"/>
                </a:solidFill>
              </a:rPr>
              <a:t>url’s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localhost:8080/health	#Health of the application	- e.g. Up/down</a:t>
            </a:r>
          </a:p>
          <a:p>
            <a:r>
              <a:rPr lang="en-US" dirty="0">
                <a:solidFill>
                  <a:schemeClr val="bg1"/>
                </a:solidFill>
              </a:rPr>
              <a:t>		localhost:8080/metrics	#Metrics of the application 	– e.g. Memory, CPU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	localhost:8080/env		#Environment detail.</a:t>
            </a:r>
          </a:p>
          <a:p>
            <a:r>
              <a:rPr lang="en-US" dirty="0">
                <a:solidFill>
                  <a:schemeClr val="bg1"/>
                </a:solidFill>
              </a:rPr>
              <a:t>Sensitive check can be disabled as</a:t>
            </a:r>
          </a:p>
          <a:p>
            <a:r>
              <a:rPr lang="en-US" dirty="0">
                <a:solidFill>
                  <a:schemeClr val="bg1"/>
                </a:solidFill>
              </a:rPr>
              <a:t>	Add </a:t>
            </a:r>
            <a:r>
              <a:rPr lang="en-US" dirty="0" err="1">
                <a:solidFill>
                  <a:schemeClr val="bg1"/>
                </a:solidFill>
              </a:rPr>
              <a:t>endpoints.health.sensitive</a:t>
            </a:r>
            <a:r>
              <a:rPr lang="en-US" dirty="0">
                <a:solidFill>
                  <a:schemeClr val="bg1"/>
                </a:solidFill>
              </a:rPr>
              <a:t>=false</a:t>
            </a:r>
          </a:p>
          <a:p>
            <a:r>
              <a:rPr lang="en-US" dirty="0">
                <a:solidFill>
                  <a:schemeClr val="bg1"/>
                </a:solidFill>
              </a:rPr>
              <a:t>More information/documentation of all endpoints</a:t>
            </a:r>
          </a:p>
          <a:p>
            <a:r>
              <a:rPr lang="en-US" dirty="0">
                <a:solidFill>
                  <a:schemeClr val="bg1"/>
                </a:solidFill>
              </a:rPr>
              <a:t>	spring.</a:t>
            </a:r>
            <a:r>
              <a:rPr lang="en-US">
                <a:solidFill>
                  <a:schemeClr val="bg1"/>
                </a:solidFill>
              </a:rPr>
              <a:t>io site.</a:t>
            </a:r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to measure the quality of Microservices implementation.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One way to measure the quality of microservices implementation.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restful API</a:t>
            </a:r>
          </a:p>
          <a:p>
            <a:r>
              <a:rPr lang="en-US" b="1" dirty="0">
                <a:solidFill>
                  <a:schemeClr val="bg1"/>
                </a:solidFill>
              </a:rPr>
              <a:t>	URL where the REST is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body contains all details about what should happen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http://abc.com/createEmployee?empName=abc&amp;dept=xyz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Or </a:t>
            </a:r>
            <a:r>
              <a:rPr lang="en-US" b="1" dirty="0" err="1">
                <a:solidFill>
                  <a:schemeClr val="bg1"/>
                </a:solidFill>
              </a:rPr>
              <a:t>empName</a:t>
            </a:r>
            <a:r>
              <a:rPr lang="en-US" b="1" dirty="0">
                <a:solidFill>
                  <a:schemeClr val="bg1"/>
                </a:solidFill>
              </a:rPr>
              <a:t> and dept could be in the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 – not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	Called Swamp of POX (Plain old xml)</a:t>
            </a:r>
          </a:p>
          <a:p>
            <a:r>
              <a:rPr lang="en-US" b="1" dirty="0">
                <a:solidFill>
                  <a:schemeClr val="bg1"/>
                </a:solidFill>
              </a:rPr>
              <a:t>		No HTTP constructs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Everything is mentioned in xml.</a:t>
            </a:r>
          </a:p>
          <a:p>
            <a:r>
              <a:rPr lang="en-US" b="1" dirty="0">
                <a:solidFill>
                  <a:schemeClr val="bg1"/>
                </a:solidFill>
              </a:rPr>
              <a:t>	No http concept is used in this.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7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Level 1</a:t>
            </a:r>
          </a:p>
          <a:p>
            <a:r>
              <a:rPr lang="en-US" b="1" dirty="0">
                <a:solidFill>
                  <a:schemeClr val="bg1"/>
                </a:solidFill>
              </a:rPr>
              <a:t>	Refine above with Resource URI’s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for each resource has a separate URI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http://abc.com/employees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Rest of the data is still in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Whether to create/update/delete is also a part of the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Different http methods used for above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b="1" dirty="0">
                <a:solidFill>
                  <a:schemeClr val="bg1"/>
                </a:solidFill>
              </a:rPr>
              <a:t>	HATEOAS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Response have links that the client can use.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to real websites.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just know the homepage everything else is followed through links/buttons.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doesn't need to remember what the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050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recommendations widely accepted and popular among microservices community</a:t>
            </a:r>
          </a:p>
        </p:txBody>
      </p:sp>
    </p:spTree>
    <p:extLst>
      <p:ext uri="{BB962C8B-B14F-4D97-AF65-F5344CB8AC3E}">
        <p14:creationId xmlns:p14="http://schemas.microsoft.com/office/powerpoint/2010/main" val="2674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I.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codebase tracked in revision control, many deploys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one codebase per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	one codebase per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(kind of a recommendation)</a:t>
            </a:r>
          </a:p>
          <a:p>
            <a:r>
              <a:rPr lang="en-US" b="1" dirty="0">
                <a:solidFill>
                  <a:schemeClr val="bg1"/>
                </a:solidFill>
              </a:rPr>
              <a:t>		Git as a 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rich feature set and enormous ecosystem.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GitHub 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Git hosting platform in the open source community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other options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902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II.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Explicitly declare and isolate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regardless of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the dependency manager.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Noncontainerized environments,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a configuration management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Chef, Puppet, Ansible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Containerized environment,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it in </a:t>
            </a:r>
            <a:r>
              <a:rPr lang="en-US" b="1" dirty="0" err="1">
                <a:solidFill>
                  <a:schemeClr val="bg1"/>
                </a:solidFill>
              </a:rPr>
              <a:t>Dockerfile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95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III.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config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configuration: Anything that varies between deployments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all configuration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Related standard and recommendation for Docker/Containers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non version controlled .env files for local development.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supports the loading of these files at runtime.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37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IV. Backing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backing services as attached resources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backing service: “any service the app consumes over the network as part of its normal operation.” </a:t>
            </a:r>
          </a:p>
          <a:p>
            <a:r>
              <a:rPr lang="en-US" b="1" dirty="0">
                <a:solidFill>
                  <a:schemeClr val="bg1"/>
                </a:solidFill>
              </a:rPr>
              <a:t>	Implication: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Anything external to a service is an attached resource,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	e.g. including other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Completely portable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Loosely coupled </a:t>
            </a:r>
          </a:p>
          <a:p>
            <a:r>
              <a:rPr lang="en-US" b="1" dirty="0">
                <a:solidFill>
                  <a:schemeClr val="bg1"/>
                </a:solidFill>
              </a:rPr>
              <a:t>		Strict separation increases flexibility </a:t>
            </a:r>
          </a:p>
          <a:p>
            <a:r>
              <a:rPr lang="en-US" b="1" dirty="0">
                <a:solidFill>
                  <a:schemeClr val="bg1"/>
                </a:solidFill>
              </a:rPr>
              <a:t>		dev. </a:t>
            </a:r>
            <a:r>
              <a:rPr lang="en-US" b="1" dirty="0" err="1">
                <a:solidFill>
                  <a:schemeClr val="bg1"/>
                </a:solidFill>
              </a:rPr>
              <a:t>engg</a:t>
            </a:r>
            <a:r>
              <a:rPr lang="en-US" b="1" dirty="0">
                <a:solidFill>
                  <a:schemeClr val="bg1"/>
                </a:solidFill>
              </a:rPr>
              <a:t>. only need to run the service(s) they are modifying, not others.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79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V. Build, release,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Strictly separate build and run stages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build, release, and run stages for each app</a:t>
            </a:r>
          </a:p>
          <a:p>
            <a:r>
              <a:rPr lang="en-US" b="1" dirty="0">
                <a:solidFill>
                  <a:schemeClr val="bg1"/>
                </a:solidFill>
              </a:rPr>
              <a:t>	Additional recommendation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CI/C (D)Delivery tool to automate builds.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images make it easy to separate the build and run stages.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27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27341</TotalTime>
  <Words>1159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Day 2 – Agenda – follows from Spring Boot</vt:lpstr>
      <vt:lpstr>Richardson Maturity Model</vt:lpstr>
      <vt:lpstr>Richardson Maturity Model</vt:lpstr>
      <vt:lpstr>12 Factor applications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  <vt:lpstr>Spring Boot Actuator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1055</cp:revision>
  <dcterms:created xsi:type="dcterms:W3CDTF">2019-09-14T09:29:44Z</dcterms:created>
  <dcterms:modified xsi:type="dcterms:W3CDTF">2020-05-06T02:12:27Z</dcterms:modified>
</cp:coreProperties>
</file>