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3" r:id="rId2"/>
    <p:sldId id="413" r:id="rId3"/>
    <p:sldId id="414" r:id="rId4"/>
    <p:sldId id="415" r:id="rId5"/>
    <p:sldId id="416" r:id="rId6"/>
    <p:sldId id="417" r:id="rId7"/>
    <p:sldId id="418" r:id="rId8"/>
    <p:sldId id="41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384271"/>
            <a:ext cx="1051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8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0421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Injection and Inversion of 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Microservices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 Adv. And Dis adv.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Defining characteristics of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SOAP and REST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Why do you need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Dev. Env. Setup</a:t>
            </a:r>
          </a:p>
          <a:p>
            <a:r>
              <a:rPr lang="en-US" b="1" dirty="0">
                <a:solidFill>
                  <a:schemeClr val="bg1"/>
                </a:solidFill>
              </a:rPr>
              <a:t>	Maven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 basics</a:t>
            </a:r>
          </a:p>
          <a:p>
            <a:r>
              <a:rPr lang="en-US" b="1" dirty="0">
                <a:solidFill>
                  <a:schemeClr val="bg1"/>
                </a:solidFill>
              </a:rPr>
              <a:t>Postman basics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611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2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 to our Company Employee application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Breaking it down to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Implementation of Employee Microservices connecting to in memory database</a:t>
            </a:r>
          </a:p>
          <a:p>
            <a:r>
              <a:rPr lang="en-US" b="1" dirty="0">
                <a:solidFill>
                  <a:schemeClr val="bg1"/>
                </a:solidFill>
              </a:rPr>
              <a:t>	Implementation of Rating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Implementation of a consolidating microservice</a:t>
            </a:r>
          </a:p>
          <a:p>
            <a:r>
              <a:rPr lang="en-US" b="1" dirty="0">
                <a:solidFill>
                  <a:schemeClr val="bg1"/>
                </a:solidFill>
              </a:rPr>
              <a:t>	Implementing custom function in DAO</a:t>
            </a:r>
          </a:p>
          <a:p>
            <a:r>
              <a:rPr lang="en-US" b="1" dirty="0">
                <a:solidFill>
                  <a:schemeClr val="bg1"/>
                </a:solidFill>
              </a:rPr>
              <a:t>	Spring boot actuator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Database per service pattern</a:t>
            </a:r>
          </a:p>
          <a:p>
            <a:r>
              <a:rPr lang="en-US" b="1" dirty="0">
                <a:solidFill>
                  <a:schemeClr val="bg1"/>
                </a:solidFill>
              </a:rPr>
              <a:t>Disadvantage with returning List</a:t>
            </a:r>
          </a:p>
          <a:p>
            <a:r>
              <a:rPr lang="en-US" b="1" dirty="0">
                <a:solidFill>
                  <a:schemeClr val="bg1"/>
                </a:solidFill>
              </a:rPr>
              <a:t>Introduction to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Eureka service</a:t>
            </a:r>
          </a:p>
          <a:p>
            <a:r>
              <a:rPr lang="en-US" b="1" dirty="0">
                <a:solidFill>
                  <a:schemeClr val="bg1"/>
                </a:solidFill>
              </a:rPr>
              <a:t>		Implementing service discovery with Eureka service</a:t>
            </a:r>
          </a:p>
          <a:p>
            <a:r>
              <a:rPr lang="en-US" b="1" dirty="0">
                <a:solidFill>
                  <a:schemeClr val="bg1"/>
                </a:solidFill>
              </a:rPr>
              <a:t>	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How Kubernetes does server side service discovery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698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3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Cloud?</a:t>
            </a:r>
          </a:p>
          <a:p>
            <a:r>
              <a:rPr lang="en-US" b="1" dirty="0">
                <a:solidFill>
                  <a:schemeClr val="bg1"/>
                </a:solidFill>
              </a:rPr>
              <a:t>Migrating from Monolith to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Designing a microservice from scratch</a:t>
            </a:r>
          </a:p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  <a:p>
            <a:r>
              <a:rPr lang="en-US" b="1" dirty="0">
                <a:solidFill>
                  <a:schemeClr val="bg1"/>
                </a:solidFill>
              </a:rPr>
              <a:t>12 Factor applications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10 commandments of microservices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Decomposition patterns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Decompose by business capability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Decompose by subdomain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Testing patterns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Junit 5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Mockito</a:t>
            </a:r>
          </a:p>
          <a:p>
            <a:r>
              <a:rPr lang="en-US" b="1" dirty="0">
                <a:solidFill>
                  <a:schemeClr val="bg1"/>
                </a:solidFill>
              </a:rPr>
              <a:t>API Gateway Pattern</a:t>
            </a:r>
          </a:p>
          <a:p>
            <a:pPr lvl="1"/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5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4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to make your application fault tolerant</a:t>
            </a:r>
          </a:p>
          <a:p>
            <a:r>
              <a:rPr lang="en-US" b="1" dirty="0">
                <a:solidFill>
                  <a:schemeClr val="bg1"/>
                </a:solidFill>
              </a:rPr>
              <a:t>	Difference between Fault tolerance and resilience</a:t>
            </a:r>
          </a:p>
          <a:p>
            <a:r>
              <a:rPr lang="en-US" b="1" dirty="0">
                <a:solidFill>
                  <a:schemeClr val="bg1"/>
                </a:solidFill>
              </a:rPr>
              <a:t>	Fault tolerance related challenges with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Implementing Timeout</a:t>
            </a:r>
          </a:p>
          <a:p>
            <a:r>
              <a:rPr lang="en-US" b="1" dirty="0">
                <a:solidFill>
                  <a:schemeClr val="bg1"/>
                </a:solidFill>
              </a:rPr>
              <a:t>	Implementing mimicked cached response</a:t>
            </a:r>
          </a:p>
          <a:p>
            <a:r>
              <a:rPr lang="en-US" b="1" dirty="0">
                <a:solidFill>
                  <a:schemeClr val="bg1"/>
                </a:solidFill>
              </a:rPr>
              <a:t>	Implement Circuit breaker pattern using </a:t>
            </a:r>
            <a:r>
              <a:rPr lang="en-US" b="1" dirty="0" err="1">
                <a:solidFill>
                  <a:schemeClr val="bg1"/>
                </a:solidFill>
              </a:rPr>
              <a:t>Hystrix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Mimic fault tolerance and verify that it is working.	</a:t>
            </a:r>
          </a:p>
          <a:p>
            <a:r>
              <a:rPr lang="en-US" b="1" dirty="0">
                <a:solidFill>
                  <a:schemeClr val="bg1"/>
                </a:solidFill>
              </a:rPr>
              <a:t>Externalizing the properties of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Configuring your application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application.properties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Implement a Spring MVC</a:t>
            </a:r>
          </a:p>
          <a:p>
            <a:r>
              <a:rPr lang="en-US" b="1" dirty="0">
                <a:solidFill>
                  <a:schemeClr val="bg1"/>
                </a:solidFill>
              </a:rPr>
              <a:t>	Display the data on the UI.	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Project  Lombok and </a:t>
            </a:r>
            <a:r>
              <a:rPr lang="en-US" b="1" dirty="0" err="1">
                <a:solidFill>
                  <a:schemeClr val="bg1"/>
                </a:solidFill>
              </a:rPr>
              <a:t>MapStruct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Overview of Project Lombok</a:t>
            </a:r>
          </a:p>
          <a:p>
            <a:r>
              <a:rPr lang="en-US" b="1" dirty="0">
                <a:solidFill>
                  <a:schemeClr val="bg1"/>
                </a:solidFill>
              </a:rPr>
              <a:t>	Project Lombok Configuration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Project Lombok Examples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1634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5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Docker</a:t>
            </a:r>
          </a:p>
          <a:p>
            <a:r>
              <a:rPr lang="en-US" b="1" dirty="0">
                <a:solidFill>
                  <a:schemeClr val="bg1"/>
                </a:solidFill>
              </a:rPr>
              <a:t>	Images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ontainers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Build a Docker image of your own.</a:t>
            </a:r>
          </a:p>
          <a:p>
            <a:r>
              <a:rPr lang="en-US" b="1" dirty="0">
                <a:solidFill>
                  <a:schemeClr val="bg1"/>
                </a:solidFill>
              </a:rPr>
              <a:t>	Create a docker image of our application.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Push it to Docker Hub</a:t>
            </a:r>
          </a:p>
          <a:p>
            <a:r>
              <a:rPr lang="en-US" b="1" dirty="0">
                <a:solidFill>
                  <a:schemeClr val="bg1"/>
                </a:solidFill>
              </a:rPr>
              <a:t>	Launch it on an AWS EC2 ubuntu docker instance.</a:t>
            </a:r>
          </a:p>
          <a:p>
            <a:r>
              <a:rPr lang="en-US" b="1" dirty="0">
                <a:solidFill>
                  <a:schemeClr val="bg1"/>
                </a:solidFill>
              </a:rPr>
              <a:t>	CI with the Company/Employee microservices that we built.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r>
              <a:rPr lang="en-US" b="1" dirty="0">
                <a:solidFill>
                  <a:schemeClr val="bg1"/>
                </a:solidFill>
              </a:rPr>
              <a:t>	Simple debugging using SOP's</a:t>
            </a:r>
          </a:p>
          <a:p>
            <a:r>
              <a:rPr lang="en-US" b="1" dirty="0">
                <a:solidFill>
                  <a:schemeClr val="bg1"/>
                </a:solidFill>
              </a:rPr>
              <a:t>	Distributed tracing</a:t>
            </a:r>
          </a:p>
        </p:txBody>
      </p:sp>
    </p:spTree>
    <p:extLst>
      <p:ext uri="{BB962C8B-B14F-4D97-AF65-F5344CB8AC3E}">
        <p14:creationId xmlns:p14="http://schemas.microsoft.com/office/powerpoint/2010/main" val="196440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Injection and Inversion of 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Microservices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 Adv. And Dis adv.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Defining characteristics of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SOAP and REST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Why do you need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Dev. Env. Setup</a:t>
            </a:r>
          </a:p>
          <a:p>
            <a:r>
              <a:rPr lang="en-US" b="1" dirty="0">
                <a:solidFill>
                  <a:schemeClr val="bg1"/>
                </a:solidFill>
              </a:rPr>
              <a:t>	Maven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 basics</a:t>
            </a:r>
          </a:p>
          <a:p>
            <a:r>
              <a:rPr lang="en-US" b="1" dirty="0">
                <a:solidFill>
                  <a:schemeClr val="bg1"/>
                </a:solidFill>
              </a:rPr>
              <a:t>Postman basics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8808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Injection and Inversion of 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Microservices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 Adv. And Dis adv.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Defining characteristics of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SOAP and REST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Why do you need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Dev. Env. Setup</a:t>
            </a:r>
          </a:p>
          <a:p>
            <a:r>
              <a:rPr lang="en-US" b="1" dirty="0">
                <a:solidFill>
                  <a:schemeClr val="bg1"/>
                </a:solidFill>
              </a:rPr>
              <a:t>	Maven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 basics</a:t>
            </a:r>
          </a:p>
          <a:p>
            <a:r>
              <a:rPr lang="en-US" b="1" dirty="0">
                <a:solidFill>
                  <a:schemeClr val="bg1"/>
                </a:solidFill>
              </a:rPr>
              <a:t>Postman basics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8153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25497</TotalTime>
  <Words>479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</vt:lpstr>
      <vt:lpstr> Day 1</vt:lpstr>
      <vt:lpstr> Day 2</vt:lpstr>
      <vt:lpstr> Day 3</vt:lpstr>
      <vt:lpstr> Day 4</vt:lpstr>
      <vt:lpstr> Day 5</vt:lpstr>
      <vt:lpstr> Day 1</vt:lpstr>
      <vt:lpstr> Day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959</cp:revision>
  <dcterms:created xsi:type="dcterms:W3CDTF">2019-09-14T09:29:44Z</dcterms:created>
  <dcterms:modified xsi:type="dcterms:W3CDTF">2020-04-28T16:45:45Z</dcterms:modified>
</cp:coreProperties>
</file>