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24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Dependency Injection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D:\PraiseTheLord\HSBGInfotech\Freshers\Edureka\SOLID\DIP.java	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	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POJOs.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	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Dis advantages of Spring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Learning Curve: </a:t>
            </a:r>
          </a:p>
          <a:p>
            <a:r>
              <a:rPr lang="en-US" b="1" dirty="0">
                <a:solidFill>
                  <a:schemeClr val="bg1"/>
                </a:solidFill>
              </a:rPr>
              <a:t>	Some developers Hard to understand IOC and Dependency Injection.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Due to this they do not realize full potential of Spring.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Changing Nature: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keeps changing over the time. </a:t>
            </a:r>
          </a:p>
          <a:p>
            <a:r>
              <a:rPr lang="en-US" b="1" dirty="0">
                <a:solidFill>
                  <a:schemeClr val="bg1"/>
                </a:solidFill>
              </a:rPr>
              <a:t>	Annotation based Spring configuration is not an easy thing for everybody to use.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Dependency Injection: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is a paradox.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promotes Dependency Injection (DI). </a:t>
            </a:r>
          </a:p>
          <a:p>
            <a:r>
              <a:rPr lang="en-US" b="1" dirty="0">
                <a:solidFill>
                  <a:schemeClr val="bg1"/>
                </a:solidFill>
              </a:rPr>
              <a:t>	But you are tightly bound </a:t>
            </a:r>
            <a:r>
              <a:rPr lang="en-US" b="1">
                <a:solidFill>
                  <a:schemeClr val="bg1"/>
                </a:solidFill>
              </a:rPr>
              <a:t>to Spring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26268</TotalTime>
  <Words>497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</vt:lpstr>
      <vt:lpstr> Day 1 - Agenda</vt:lpstr>
      <vt:lpstr> Day 1 - Agenda</vt:lpstr>
      <vt:lpstr> Day 1 - Agenda</vt:lpstr>
      <vt:lpstr>Dis advantages of Spring </vt:lpstr>
      <vt:lpstr> Day 1 - Agenda</vt:lpstr>
      <vt:lpstr> Day 1 - Agenda</vt:lpstr>
      <vt:lpstr> Day 1 - Agenda</vt:lpstr>
      <vt:lpstr> Day 1 - Agenda</vt:lpstr>
      <vt:lpstr> Day 1 -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1016</cp:revision>
  <dcterms:created xsi:type="dcterms:W3CDTF">2019-09-14T09:29:44Z</dcterms:created>
  <dcterms:modified xsi:type="dcterms:W3CDTF">2020-04-30T11:55:24Z</dcterms:modified>
</cp:coreProperties>
</file>