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414" r:id="rId2"/>
    <p:sldId id="41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9EDC"/>
    <a:srgbClr val="20E3E8"/>
    <a:srgbClr val="A28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550" autoAdjust="0"/>
  </p:normalViewPr>
  <p:slideViewPr>
    <p:cSldViewPr snapToGrid="0">
      <p:cViewPr varScale="1">
        <p:scale>
          <a:sx n="59" d="100"/>
          <a:sy n="59" d="100"/>
        </p:scale>
        <p:origin x="9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A6252-5F50-4106-9C23-9E03A675631E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CEC36-385F-48D4-8D43-C67229F8A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0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1025-0C1A-4933-A168-91163B268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E4D26-0AA9-4E47-B365-B9251792E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E8642-775C-4F9E-8C23-38C02939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3B178-C399-48C7-B7B5-CD4247D1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DC8B9-CF53-4D3A-958C-A249D52A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01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726F-DC6D-45CD-8CB5-D81D0A05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9C0BF-257B-4DBB-9F6D-B577C12DE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B08E7-6330-4E2B-82FD-F530AF65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518EB-5D70-4B37-87F2-698F9ADC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021CB-5DD8-4E62-B34B-73839F43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38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8F1D7F-97B8-4491-9AA4-9B4709B61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47F3B-382F-4F44-9736-862392DE6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49B58-8EF9-4383-83F4-CB6A72EC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3D439-1731-4A0C-874A-D13F2425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1BE33-D2A8-440A-A7AC-4887A1F8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50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12F5-6A0F-40EE-A125-E36F4DF3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C1730-C4E5-4658-B785-3D38DC87F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BF39A-BA2F-47B7-905F-3547A2B6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89269-367C-48D4-BBD5-3F7D4DD5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824D3-C384-47A7-8AD1-75BCC6F3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89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F68C5-AD9F-4D92-9DA7-752F642A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4A4B4-3291-4308-B079-5C23998F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1D0A4-EC75-477B-886E-F86728CA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90F42-5332-45EC-BCAD-F99DAF1C0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D73E0-9F23-4DDC-A0C4-24DCFAF2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28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48A3-9712-435C-BAEB-D0379E03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E5A1D-90E4-4052-9E1A-95AA0E75B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E9F20-75C6-4543-8097-D079AAC09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3522C-4E1B-4978-A859-25B293EA7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B75C5-4A2A-4FA5-9BD1-58348E63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1C483-47F6-47EB-82E5-A7DA33A6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39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B0EF-1D7C-40A2-B8BC-023BB6913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1737B-2D8A-4C5D-A42D-15DC39CCF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9977F-9CC1-48E2-A4D9-5B46BAB2D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E5B86-0B84-42EE-8101-BC4A5454E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75B7C7-C422-450A-B4ED-10A9CBC42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7DD02D-8B70-4242-9B57-888AECC6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B3AF0-CDA4-4164-90A2-9653082D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656B4-ADF9-453A-A7EA-EDEB1A350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54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8281-1BF7-4A93-B38C-98BED8E7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C184A-FE27-4EC3-B0E1-6B5A5B00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06C4F-BD78-4053-A4E2-871E4E1C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C3562-EE81-4E48-9DA3-8B2CA348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28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86D2C6-AE68-401D-BF3A-0D31D866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EB83A-268F-493B-9EF6-FD5732D5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4C66E-4913-4D4C-A9B0-5C631391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19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B4AE-B4A8-4C37-8A07-62D6C44A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1E944-D65F-4E58-9DAA-EB7D05303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BF934-A65D-4A8F-B468-F52E112FD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9A3DD-DEC3-45A9-83AD-36AEBBAD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1465D-33A5-4228-BB46-3B4ED4A4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4E48B-41EE-4527-AE2F-75C890FF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17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00C4-460E-4939-9525-2E5E88D25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9C94FF-381E-4CBF-BCED-83E7168B0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6D803-719E-475B-AFBA-D21A90F27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DD2C7-3996-4398-84F3-E1946425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48094-E0B2-49A0-8D03-C23DD5ADF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3F51C-7DE0-4189-800E-DC854893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50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57ACF-CD0B-4903-B9DF-7F21923ED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3D794-F0F4-47F5-9EF3-7EA56A2E2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715A0-4199-4F11-8F41-C792FA363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6692B-153F-4DFE-BFBD-A2AE2C7443B6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383E1-190B-4037-A804-BBC0AA341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E99B1-7459-4F52-8796-5A3A1BDE5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01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Day 2 - Agenda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Introduction to our microservices.</a:t>
            </a:r>
          </a:p>
          <a:p>
            <a:r>
              <a:rPr lang="en-US" b="1" dirty="0">
                <a:solidFill>
                  <a:schemeClr val="bg1"/>
                </a:solidFill>
              </a:rPr>
              <a:t>	Consolidated Employee Rating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Implementation of End to End system</a:t>
            </a:r>
          </a:p>
          <a:p>
            <a:r>
              <a:rPr lang="en-US" b="1" dirty="0">
                <a:solidFill>
                  <a:schemeClr val="bg1"/>
                </a:solidFill>
              </a:rPr>
              <a:t>	Controller - Service - DAO </a:t>
            </a:r>
          </a:p>
          <a:p>
            <a:r>
              <a:rPr lang="en-US" b="1" dirty="0">
                <a:solidFill>
                  <a:schemeClr val="bg1"/>
                </a:solidFill>
              </a:rPr>
              <a:t>	CRUD of Companies</a:t>
            </a:r>
          </a:p>
          <a:p>
            <a:r>
              <a:rPr lang="en-US" b="1" dirty="0">
                <a:solidFill>
                  <a:schemeClr val="bg1"/>
                </a:solidFill>
              </a:rPr>
              <a:t>		What is CRUD	</a:t>
            </a:r>
          </a:p>
          <a:p>
            <a:r>
              <a:rPr lang="en-US" b="1" dirty="0">
                <a:solidFill>
                  <a:schemeClr val="bg1"/>
                </a:solidFill>
              </a:rPr>
              <a:t>	CRUD of Employees in company</a:t>
            </a:r>
          </a:p>
          <a:p>
            <a:r>
              <a:rPr lang="en-US" b="1" dirty="0">
                <a:solidFill>
                  <a:schemeClr val="bg1"/>
                </a:solidFill>
              </a:rPr>
              <a:t>Create 3 </a:t>
            </a:r>
            <a:r>
              <a:rPr lang="en-US" b="1" dirty="0" err="1">
                <a:solidFill>
                  <a:schemeClr val="bg1"/>
                </a:solidFill>
              </a:rPr>
              <a:t>seperate</a:t>
            </a:r>
            <a:r>
              <a:rPr lang="en-US" b="1" dirty="0">
                <a:solidFill>
                  <a:schemeClr val="bg1"/>
                </a:solidFill>
              </a:rPr>
              <a:t> Microservices</a:t>
            </a:r>
          </a:p>
          <a:p>
            <a:r>
              <a:rPr lang="en-US" b="1" dirty="0">
                <a:solidFill>
                  <a:schemeClr val="bg1"/>
                </a:solidFill>
              </a:rPr>
              <a:t>	Microservices1 depending on 2 and 3.</a:t>
            </a:r>
          </a:p>
          <a:p>
            <a:r>
              <a:rPr lang="en-US" b="1" dirty="0">
                <a:solidFill>
                  <a:schemeClr val="bg1"/>
                </a:solidFill>
              </a:rPr>
              <a:t>	Configuring the Microservices to run on three different ports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RestTemplate</a:t>
            </a:r>
            <a:r>
              <a:rPr lang="en-US" b="1" dirty="0">
                <a:solidFill>
                  <a:schemeClr val="bg1"/>
                </a:solidFill>
              </a:rPr>
              <a:t> based communication between microservices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Implementation of seed data.</a:t>
            </a:r>
          </a:p>
          <a:p>
            <a:r>
              <a:rPr lang="en-US" b="1" dirty="0">
                <a:solidFill>
                  <a:schemeClr val="bg1"/>
                </a:solidFill>
              </a:rPr>
              <a:t>	Implementing customized function in DAO.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16074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Day 2 - Agenda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Introduction to JPA</a:t>
            </a:r>
          </a:p>
          <a:p>
            <a:r>
              <a:rPr lang="en-US" b="1" dirty="0">
                <a:solidFill>
                  <a:schemeClr val="bg1"/>
                </a:solidFill>
              </a:rPr>
              <a:t>How DI makes the process very simple.</a:t>
            </a:r>
          </a:p>
          <a:p>
            <a:r>
              <a:rPr lang="en-US" b="1" dirty="0">
                <a:solidFill>
                  <a:schemeClr val="bg1"/>
                </a:solidFill>
              </a:rPr>
              <a:t>Spring Boot Actuator</a:t>
            </a:r>
          </a:p>
          <a:p>
            <a:r>
              <a:rPr lang="en-US" b="1" dirty="0">
                <a:solidFill>
                  <a:schemeClr val="bg1"/>
                </a:solidFill>
              </a:rPr>
              <a:t>		</a:t>
            </a:r>
          </a:p>
          <a:p>
            <a:r>
              <a:rPr lang="en-US" b="1" dirty="0">
                <a:solidFill>
                  <a:schemeClr val="bg1"/>
                </a:solidFill>
              </a:rPr>
              <a:t>Database per service pattern</a:t>
            </a:r>
          </a:p>
          <a:p>
            <a:r>
              <a:rPr lang="en-US" b="1" dirty="0">
                <a:solidFill>
                  <a:schemeClr val="bg1"/>
                </a:solidFill>
              </a:rPr>
              <a:t>Returning a custom object instead of List from Microservices</a:t>
            </a:r>
          </a:p>
          <a:p>
            <a:r>
              <a:rPr lang="en-US" b="1" dirty="0">
                <a:solidFill>
                  <a:schemeClr val="bg1"/>
                </a:solidFill>
              </a:rPr>
              <a:t>	Why?</a:t>
            </a:r>
          </a:p>
          <a:p>
            <a:r>
              <a:rPr lang="en-US" b="1" dirty="0">
                <a:solidFill>
                  <a:schemeClr val="bg1"/>
                </a:solidFill>
              </a:rPr>
              <a:t>Introduction to Service Discovery</a:t>
            </a:r>
          </a:p>
          <a:p>
            <a:r>
              <a:rPr lang="en-US" b="1" dirty="0">
                <a:solidFill>
                  <a:schemeClr val="bg1"/>
                </a:solidFill>
              </a:rPr>
              <a:t>	Client side service discovery</a:t>
            </a:r>
          </a:p>
          <a:p>
            <a:r>
              <a:rPr lang="en-US" b="1" dirty="0">
                <a:solidFill>
                  <a:schemeClr val="bg1"/>
                </a:solidFill>
              </a:rPr>
              <a:t>		Eureka service</a:t>
            </a:r>
          </a:p>
          <a:p>
            <a:r>
              <a:rPr lang="en-US" b="1" dirty="0">
                <a:solidFill>
                  <a:schemeClr val="bg1"/>
                </a:solidFill>
              </a:rPr>
              <a:t>		Implementing the service discovery with Eureka</a:t>
            </a:r>
          </a:p>
          <a:p>
            <a:r>
              <a:rPr lang="en-US" b="1" dirty="0">
                <a:solidFill>
                  <a:schemeClr val="bg1"/>
                </a:solidFill>
              </a:rPr>
              <a:t>		Client side load balancing</a:t>
            </a:r>
          </a:p>
          <a:p>
            <a:r>
              <a:rPr lang="en-US" b="1" dirty="0">
                <a:solidFill>
                  <a:schemeClr val="bg1"/>
                </a:solidFill>
              </a:rPr>
              <a:t>	server side service discovery</a:t>
            </a:r>
          </a:p>
          <a:p>
            <a:r>
              <a:rPr lang="en-US" b="1" dirty="0">
                <a:solidFill>
                  <a:schemeClr val="bg1"/>
                </a:solidFill>
              </a:rPr>
              <a:t>		Kubernetes</a:t>
            </a:r>
          </a:p>
          <a:p>
            <a:r>
              <a:rPr lang="en-US" b="1" dirty="0">
                <a:solidFill>
                  <a:schemeClr val="bg1"/>
                </a:solidFill>
              </a:rPr>
              <a:t>			</a:t>
            </a:r>
            <a:r>
              <a:rPr lang="en-US" b="1">
                <a:solidFill>
                  <a:schemeClr val="bg1"/>
                </a:solidFill>
              </a:rPr>
              <a:t>How Kubernetes </a:t>
            </a:r>
            <a:r>
              <a:rPr lang="en-US" b="1" dirty="0">
                <a:solidFill>
                  <a:schemeClr val="bg1"/>
                </a:solidFill>
              </a:rPr>
              <a:t>does server side service discovery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14847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26270</TotalTime>
  <Words>167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 Day 2 - Agenda</vt:lpstr>
      <vt:lpstr> Day 2 - 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bring your attention</dc:title>
  <dc:creator>nevin</dc:creator>
  <cp:lastModifiedBy>Vilas Varghese</cp:lastModifiedBy>
  <cp:revision>1014</cp:revision>
  <dcterms:created xsi:type="dcterms:W3CDTF">2019-09-14T09:29:44Z</dcterms:created>
  <dcterms:modified xsi:type="dcterms:W3CDTF">2020-04-29T17:20:48Z</dcterms:modified>
</cp:coreProperties>
</file>