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41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9EDC"/>
    <a:srgbClr val="20E3E8"/>
    <a:srgbClr val="A288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7550" autoAdjust="0"/>
  </p:normalViewPr>
  <p:slideViewPr>
    <p:cSldViewPr snapToGrid="0">
      <p:cViewPr varScale="1">
        <p:scale>
          <a:sx n="59" d="100"/>
          <a:sy n="59" d="100"/>
        </p:scale>
        <p:origin x="9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A6252-5F50-4106-9C23-9E03A675631E}" type="datetimeFigureOut">
              <a:rPr lang="en-IN" smtClean="0"/>
              <a:t>30-04-2020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3CEC36-385F-48D4-8D43-C67229F8A2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001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41025-0C1A-4933-A168-91163B268C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8E4D26-0AA9-4E47-B365-B9251792E4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E8642-775C-4F9E-8C23-38C029396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30-04-2020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3B178-C399-48C7-B7B5-CD4247D13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DC8B9-CF53-4D3A-958C-A249D52A4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5019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5726F-DC6D-45CD-8CB5-D81D0A050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59C0BF-257B-4DBB-9F6D-B577C12DE3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B08E7-6330-4E2B-82FD-F530AF654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30-04-2020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518EB-5D70-4B37-87F2-698F9ADCB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021CB-5DD8-4E62-B34B-73839F43F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3387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8F1D7F-97B8-4491-9AA4-9B4709B615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C47F3B-382F-4F44-9736-862392DE67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49B58-8EF9-4383-83F4-CB6A72EC9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30-04-2020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3D439-1731-4A0C-874A-D13F2425F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1BE33-D2A8-440A-A7AC-4887A1F88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250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512F5-6A0F-40EE-A125-E36F4DF39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C1730-C4E5-4658-B785-3D38DC87F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BF39A-BA2F-47B7-905F-3547A2B65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30-04-2020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89269-367C-48D4-BBD5-3F7D4DD51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824D3-C384-47A7-8AD1-75BCC6F30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892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F68C5-AD9F-4D92-9DA7-752F642A5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4A4B4-3291-4308-B079-5C23998F6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1D0A4-EC75-477B-886E-F86728CA8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30-04-2020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90F42-5332-45EC-BCAD-F99DAF1C0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D73E0-9F23-4DDC-A0C4-24DCFAF21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1289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F48A3-9712-435C-BAEB-D0379E03E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E5A1D-90E4-4052-9E1A-95AA0E75B1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0E9F20-75C6-4543-8097-D079AAC097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3522C-4E1B-4978-A859-25B293EA7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30-04-2020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AB75C5-4A2A-4FA5-9BD1-58348E63E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1C483-47F6-47EB-82E5-A7DA33A61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8392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4B0EF-1D7C-40A2-B8BC-023BB6913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1737B-2D8A-4C5D-A42D-15DC39CCF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39977F-9CC1-48E2-A4D9-5B46BAB2D1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8E5B86-0B84-42EE-8101-BC4A5454E8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75B7C7-C422-450A-B4ED-10A9CBC42F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7DD02D-8B70-4242-9B57-888AECC62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30-04-2020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5B3AF0-CDA4-4164-90A2-9653082DC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B656B4-ADF9-453A-A7EA-EDEB1A350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6545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A8281-1BF7-4A93-B38C-98BED8E7F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FC184A-FE27-4EC3-B0E1-6B5A5B004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30-04-2020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106C4F-BD78-4053-A4E2-871E4E1C8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0C3562-EE81-4E48-9DA3-8B2CA348B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2289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86D2C6-AE68-401D-BF3A-0D31D866A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30-04-2020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CEB83A-268F-493B-9EF6-FD5732D52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E4C66E-4913-4D4C-A9B0-5C6313914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5197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2B4AE-B4A8-4C37-8A07-62D6C44AE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1E944-D65F-4E58-9DAA-EB7D05303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2BF934-A65D-4A8F-B468-F52E112FD2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C9A3DD-DEC3-45A9-83AD-36AEBBAD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30-04-2020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41465D-33A5-4228-BB46-3B4ED4A4A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B4E48B-41EE-4527-AE2F-75C890FFD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117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400C4-460E-4939-9525-2E5E88D25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9C94FF-381E-4CBF-BCED-83E7168B0F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26D803-719E-475B-AFBA-D21A90F271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8DD2C7-3996-4398-84F3-E19464252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30-04-2020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848094-E0B2-49A0-8D03-C23DD5ADF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43F51C-7DE0-4189-800E-DC8548932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1500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657ACF-CD0B-4903-B9DF-7F21923ED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3D794-F0F4-47F5-9EF3-7EA56A2E2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715A0-4199-4F11-8F41-C792FA363C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6692B-153F-4DFE-BFBD-A2AE2C7443B6}" type="datetimeFigureOut">
              <a:rPr lang="en-IN" smtClean="0"/>
              <a:t>30-04-2020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383E1-190B-4037-A804-BBC0AA3413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E99B1-7459-4F52-8796-5A3A1BDE5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3019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 Day 5 - Agenda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	Docker</a:t>
            </a:r>
          </a:p>
          <a:p>
            <a:r>
              <a:rPr lang="en-US" b="1" dirty="0">
                <a:solidFill>
                  <a:schemeClr val="bg1"/>
                </a:solidFill>
              </a:rPr>
              <a:t>		What are containers</a:t>
            </a:r>
          </a:p>
          <a:p>
            <a:r>
              <a:rPr lang="en-US" b="1" dirty="0">
                <a:solidFill>
                  <a:schemeClr val="bg1"/>
                </a:solidFill>
              </a:rPr>
              <a:t>		Images</a:t>
            </a:r>
          </a:p>
          <a:p>
            <a:r>
              <a:rPr lang="en-US" b="1" dirty="0">
                <a:solidFill>
                  <a:schemeClr val="bg1"/>
                </a:solidFill>
              </a:rPr>
              <a:t>		Containers</a:t>
            </a:r>
          </a:p>
          <a:p>
            <a:r>
              <a:rPr lang="en-US" b="1" dirty="0">
                <a:solidFill>
                  <a:schemeClr val="bg1"/>
                </a:solidFill>
              </a:rPr>
              <a:t>		How to build a Docker image of your own.</a:t>
            </a:r>
          </a:p>
          <a:p>
            <a:r>
              <a:rPr lang="en-US" b="1" dirty="0">
                <a:solidFill>
                  <a:schemeClr val="bg1"/>
                </a:solidFill>
              </a:rPr>
              <a:t>		Create a docker image of our application.</a:t>
            </a:r>
          </a:p>
          <a:p>
            <a:r>
              <a:rPr lang="en-US" b="1" dirty="0">
                <a:solidFill>
                  <a:schemeClr val="bg1"/>
                </a:solidFill>
              </a:rPr>
              <a:t>		Push it to Docker Hub</a:t>
            </a:r>
          </a:p>
          <a:p>
            <a:r>
              <a:rPr lang="en-US" b="1" dirty="0">
                <a:solidFill>
                  <a:schemeClr val="bg1"/>
                </a:solidFill>
              </a:rPr>
              <a:t>		Launch it on an AWS EC2 ubuntu docker instance.</a:t>
            </a:r>
          </a:p>
          <a:p>
            <a:r>
              <a:rPr lang="en-US" b="1" dirty="0">
                <a:solidFill>
                  <a:schemeClr val="bg1"/>
                </a:solidFill>
              </a:rPr>
              <a:t>		CI with the Company/Employee microservices that we built.</a:t>
            </a:r>
          </a:p>
          <a:p>
            <a:r>
              <a:rPr lang="en-US" b="1" dirty="0">
                <a:solidFill>
                  <a:schemeClr val="bg1"/>
                </a:solidFill>
              </a:rPr>
              <a:t>	</a:t>
            </a:r>
          </a:p>
          <a:p>
            <a:r>
              <a:rPr lang="en-US" b="1" dirty="0">
                <a:solidFill>
                  <a:schemeClr val="bg1"/>
                </a:solidFill>
              </a:rPr>
              <a:t>	Debugging</a:t>
            </a:r>
          </a:p>
          <a:p>
            <a:r>
              <a:rPr lang="en-US" b="1" dirty="0">
                <a:solidFill>
                  <a:schemeClr val="bg1"/>
                </a:solidFill>
              </a:rPr>
              <a:t>		Simple debugging using SOP's</a:t>
            </a:r>
          </a:p>
          <a:p>
            <a:r>
              <a:rPr lang="en-US" b="1" dirty="0">
                <a:solidFill>
                  <a:schemeClr val="bg1"/>
                </a:solidFill>
              </a:rPr>
              <a:t>		Distributed tracing</a:t>
            </a:r>
          </a:p>
          <a:p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6074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27342</TotalTime>
  <Words>85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 Day 5 - Agenda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 bring your attention</dc:title>
  <dc:creator>nevin</dc:creator>
  <cp:lastModifiedBy>Vilas Varghese</cp:lastModifiedBy>
  <cp:revision>1024</cp:revision>
  <dcterms:created xsi:type="dcterms:W3CDTF">2019-09-14T09:29:44Z</dcterms:created>
  <dcterms:modified xsi:type="dcterms:W3CDTF">2020-04-30T14:07:44Z</dcterms:modified>
</cp:coreProperties>
</file>